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6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7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18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19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heme/themeOverride15.xml" ContentType="application/vnd.openxmlformats-officedocument.themeOverride+xml"/>
  <Override PartName="/ppt/notesSlides/notesSlide23.xml" ContentType="application/vnd.openxmlformats-officedocument.presentationml.notesSlide+xml"/>
  <Override PartName="/ppt/theme/themeOverride16.xml" ContentType="application/vnd.openxmlformats-officedocument.themeOverride+xml"/>
  <Override PartName="/ppt/notesSlides/notesSlide24.xml" ContentType="application/vnd.openxmlformats-officedocument.presentationml.notesSlide+xml"/>
  <Override PartName="/ppt/theme/themeOverride17.xml" ContentType="application/vnd.openxmlformats-officedocument.themeOverr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59" r:id="rId2"/>
    <p:sldId id="370" r:id="rId3"/>
    <p:sldId id="322" r:id="rId4"/>
    <p:sldId id="399" r:id="rId5"/>
    <p:sldId id="407" r:id="rId6"/>
    <p:sldId id="401" r:id="rId7"/>
    <p:sldId id="395" r:id="rId8"/>
    <p:sldId id="386" r:id="rId9"/>
    <p:sldId id="321" r:id="rId10"/>
    <p:sldId id="402" r:id="rId11"/>
    <p:sldId id="403" r:id="rId12"/>
    <p:sldId id="404" r:id="rId13"/>
    <p:sldId id="396" r:id="rId14"/>
    <p:sldId id="388" r:id="rId15"/>
    <p:sldId id="357" r:id="rId16"/>
    <p:sldId id="385" r:id="rId17"/>
    <p:sldId id="371" r:id="rId18"/>
    <p:sldId id="391" r:id="rId19"/>
    <p:sldId id="393" r:id="rId20"/>
    <p:sldId id="320" r:id="rId21"/>
    <p:sldId id="405" r:id="rId22"/>
    <p:sldId id="406" r:id="rId23"/>
    <p:sldId id="397" r:id="rId24"/>
    <p:sldId id="398" r:id="rId25"/>
    <p:sldId id="318" r:id="rId26"/>
  </p:sldIdLst>
  <p:sldSz cx="9144000" cy="5143500" type="screen16x9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B0CF"/>
    <a:srgbClr val="51A8D2"/>
    <a:srgbClr val="ACC5C4"/>
    <a:srgbClr val="F2A5BB"/>
    <a:srgbClr val="7BAAA5"/>
    <a:srgbClr val="244C4A"/>
    <a:srgbClr val="579892"/>
    <a:srgbClr val="99CEE5"/>
    <a:srgbClr val="9BCDAE"/>
    <a:srgbClr val="9BC7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35" autoAdjust="0"/>
    <p:restoredTop sz="94660" autoAdjust="0"/>
  </p:normalViewPr>
  <p:slideViewPr>
    <p:cSldViewPr>
      <p:cViewPr varScale="1">
        <p:scale>
          <a:sx n="150" d="100"/>
          <a:sy n="150" d="100"/>
        </p:scale>
        <p:origin x="690" y="120"/>
      </p:cViewPr>
      <p:guideLst>
        <p:guide orient="horz" pos="985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1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3A075-29DF-4CAE-8BA7-CDA0ED456C88}" type="datetimeFigureOut">
              <a:rPr lang="zh-CN" altLang="en-US" smtClean="0"/>
              <a:t>2021/2/25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924EE-29F1-4E68-A53A-86CBCBDF82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B73EA-EE91-4E33-A9C1-8BF5DD7139A2}" type="datetimeFigureOut">
              <a:rPr lang="zh-CN" altLang="en-US" smtClean="0"/>
              <a:t>2021/2/25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2B679-AE23-4750-8FB0-6513430B895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2021/2/25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2021/2/25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2021/2/25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0" y="1"/>
            <a:ext cx="9145588" cy="5145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52" tIns="45726" rIns="91452" bIns="45726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audio" Target="../media/media1.mp3"/><Relationship Id="rId7" Type="http://schemas.openxmlformats.org/officeDocument/2006/relationships/image" Target="../media/image2.png"/><Relationship Id="rId2" Type="http://schemas.microsoft.com/office/2007/relationships/media" Target="../media/media1.mp3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.jpe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image" Target="../media/image12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7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4.emf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23.jpeg"/><Relationship Id="rId5" Type="http://schemas.openxmlformats.org/officeDocument/2006/relationships/image" Target="../media/image5.jpeg"/><Relationship Id="rId4" Type="http://schemas.openxmlformats.org/officeDocument/2006/relationships/image" Target="../media/image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5.jpeg"/><Relationship Id="rId5" Type="http://schemas.openxmlformats.org/officeDocument/2006/relationships/image" Target="../media/image7.jpeg"/><Relationship Id="rId4" Type="http://schemas.openxmlformats.org/officeDocument/2006/relationships/image" Target="../media/image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6" Type="http://schemas.openxmlformats.org/officeDocument/2006/relationships/image" Target="../media/image25.jpeg"/><Relationship Id="rId5" Type="http://schemas.openxmlformats.org/officeDocument/2006/relationships/image" Target="../media/image5.jpeg"/><Relationship Id="rId4" Type="http://schemas.openxmlformats.org/officeDocument/2006/relationships/image" Target="../media/image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4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Relationship Id="rId6" Type="http://schemas.openxmlformats.org/officeDocument/2006/relationships/image" Target="../media/image7.jpeg"/><Relationship Id="rId5" Type="http://schemas.openxmlformats.org/officeDocument/2006/relationships/image" Target="../media/image5.jpeg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image" Target="../media/image32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7.jpeg"/><Relationship Id="rId4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Relationship Id="rId6" Type="http://schemas.openxmlformats.org/officeDocument/2006/relationships/image" Target="../media/image4.emf"/><Relationship Id="rId5" Type="http://schemas.openxmlformats.org/officeDocument/2006/relationships/image" Target="../media/image7.jpeg"/><Relationship Id="rId4" Type="http://schemas.openxmlformats.org/officeDocument/2006/relationships/image" Target="../media/image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Relationship Id="rId4" Type="http://schemas.openxmlformats.org/officeDocument/2006/relationships/image" Target="../media/image4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7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4.emf"/><Relationship Id="rId5" Type="http://schemas.openxmlformats.org/officeDocument/2006/relationships/image" Target="../media/image7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7.jpeg"/><Relationship Id="rId5" Type="http://schemas.openxmlformats.org/officeDocument/2006/relationships/image" Target="../media/image5.jpeg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Lenka - The Show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342368" y="-228600"/>
            <a:ext cx="457200" cy="4572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-303425"/>
            <a:ext cx="9164459" cy="410445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" y="1609332"/>
            <a:ext cx="9164459" cy="3631859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3817486" y="1491630"/>
            <a:ext cx="16186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spc="3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水彩风</a:t>
            </a:r>
            <a:endParaRPr lang="en-US" altLang="zh-CN" sz="3200" spc="3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" name="TextBox 71"/>
          <p:cNvSpPr txBox="1"/>
          <p:nvPr/>
        </p:nvSpPr>
        <p:spPr>
          <a:xfrm>
            <a:off x="2878627" y="2830165"/>
            <a:ext cx="32864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汇 报 总 结 通 用 模 板</a:t>
            </a:r>
          </a:p>
        </p:txBody>
      </p:sp>
      <p:sp>
        <p:nvSpPr>
          <p:cNvPr id="14" name="矩形 13"/>
          <p:cNvSpPr/>
          <p:nvPr/>
        </p:nvSpPr>
        <p:spPr>
          <a:xfrm>
            <a:off x="2555776" y="1988135"/>
            <a:ext cx="509626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6000" b="1" spc="300" dirty="0">
                <a:latin typeface="Freestyle Script" panose="030804020302050B0404" pitchFamily="66" charset="0"/>
                <a:ea typeface="微软雅黑" panose="020B0503020204020204" pitchFamily="34" charset="-122"/>
                <a:cs typeface="Adobe Arabic" panose="02040503050201020203" pitchFamily="18" charset="-78"/>
                <a:sym typeface="微软雅黑" panose="020B0503020204020204" pitchFamily="34" charset="-122"/>
              </a:rPr>
              <a:t>POWERPOINT</a:t>
            </a:r>
            <a:endParaRPr lang="zh-CN" altLang="en-US" sz="6000" b="1" spc="300" dirty="0">
              <a:latin typeface="Freestyle Script" panose="030804020302050B0404" pitchFamily="66" charset="0"/>
              <a:ea typeface="微软雅黑" panose="020B0503020204020204" pitchFamily="34" charset="-122"/>
              <a:cs typeface="Adobe Arabic" panose="02040503050201020203" pitchFamily="18" charset="-78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00">
                <p:cTn id="3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</p:childTnLst>
        </p:cTn>
      </p:par>
    </p:tnLst>
    <p:bldLst>
      <p:bldP spid="12" grpId="0"/>
      <p:bldP spid="13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>
            <a:off x="3380530" y="1418864"/>
            <a:ext cx="2382942" cy="2455708"/>
            <a:chOff x="3380530" y="1418864"/>
            <a:chExt cx="2382942" cy="2455708"/>
          </a:xfrm>
        </p:grpSpPr>
        <p:sp>
          <p:nvSpPr>
            <p:cNvPr id="5" name="Isosceles Triangle 7"/>
            <p:cNvSpPr/>
            <p:nvPr/>
          </p:nvSpPr>
          <p:spPr>
            <a:xfrm rot="14400000" flipH="1" flipV="1">
              <a:off x="3989767" y="1452629"/>
              <a:ext cx="489593" cy="422063"/>
            </a:xfrm>
            <a:prstGeom prst="triangle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23" name="Block Arc 6"/>
            <p:cNvSpPr/>
            <p:nvPr/>
          </p:nvSpPr>
          <p:spPr>
            <a:xfrm rot="17100000" flipH="1" flipV="1">
              <a:off x="3380530" y="1491630"/>
              <a:ext cx="2382942" cy="2382942"/>
            </a:xfrm>
            <a:prstGeom prst="blockArc">
              <a:avLst>
                <a:gd name="adj1" fmla="val 21599999"/>
                <a:gd name="adj2" fmla="val 8180671"/>
                <a:gd name="adj3" fmla="val 11913"/>
              </a:avLst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3380530" y="1491630"/>
            <a:ext cx="2382942" cy="2453078"/>
            <a:chOff x="3380530" y="1491630"/>
            <a:chExt cx="2382942" cy="2453078"/>
          </a:xfrm>
        </p:grpSpPr>
        <p:sp>
          <p:nvSpPr>
            <p:cNvPr id="24" name="Block Arc 8"/>
            <p:cNvSpPr/>
            <p:nvPr/>
          </p:nvSpPr>
          <p:spPr>
            <a:xfrm rot="17100000">
              <a:off x="3380530" y="1491630"/>
              <a:ext cx="2382942" cy="2382942"/>
            </a:xfrm>
            <a:prstGeom prst="blockArc">
              <a:avLst>
                <a:gd name="adj1" fmla="val 21599999"/>
                <a:gd name="adj2" fmla="val 8180671"/>
                <a:gd name="adj3" fmla="val 11913"/>
              </a:avLst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Isosceles Triangle 9"/>
            <p:cNvSpPr/>
            <p:nvPr/>
          </p:nvSpPr>
          <p:spPr>
            <a:xfrm rot="3600000" flipV="1">
              <a:off x="4678039" y="3488880"/>
              <a:ext cx="489593" cy="422063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1499041" y="2904261"/>
            <a:ext cx="6238167" cy="811029"/>
            <a:chOff x="1499041" y="2904261"/>
            <a:chExt cx="6238167" cy="811029"/>
          </a:xfrm>
        </p:grpSpPr>
        <p:sp>
          <p:nvSpPr>
            <p:cNvPr id="8" name="Oval 13"/>
            <p:cNvSpPr/>
            <p:nvPr/>
          </p:nvSpPr>
          <p:spPr>
            <a:xfrm>
              <a:off x="1499041" y="2904261"/>
              <a:ext cx="811029" cy="811029"/>
            </a:xfrm>
            <a:prstGeom prst="ellipse">
              <a:avLst/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9" name="Oval 14"/>
            <p:cNvSpPr/>
            <p:nvPr/>
          </p:nvSpPr>
          <p:spPr>
            <a:xfrm>
              <a:off x="2393969" y="2904261"/>
              <a:ext cx="811029" cy="811029"/>
            </a:xfrm>
            <a:prstGeom prst="ellipse">
              <a:avLst/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10" name="Oval 15"/>
            <p:cNvSpPr/>
            <p:nvPr/>
          </p:nvSpPr>
          <p:spPr>
            <a:xfrm>
              <a:off x="6031250" y="2904261"/>
              <a:ext cx="811029" cy="811029"/>
            </a:xfrm>
            <a:prstGeom prst="ellipse">
              <a:avLst/>
            </a:prstGeom>
            <a:blipFill dpi="0"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Oval 16"/>
            <p:cNvSpPr/>
            <p:nvPr/>
          </p:nvSpPr>
          <p:spPr>
            <a:xfrm>
              <a:off x="6926179" y="2904261"/>
              <a:ext cx="811029" cy="811029"/>
            </a:xfrm>
            <a:prstGeom prst="ellipse">
              <a:avLst/>
            </a:prstGeom>
            <a:blipFill dpi="0"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Freeform: Shape 20"/>
            <p:cNvSpPr/>
            <p:nvPr/>
          </p:nvSpPr>
          <p:spPr bwMode="auto">
            <a:xfrm>
              <a:off x="1698680" y="3104271"/>
              <a:ext cx="411749" cy="411005"/>
            </a:xfrm>
            <a:custGeom>
              <a:avLst/>
              <a:gdLst>
                <a:gd name="T0" fmla="*/ 616 w 1108"/>
                <a:gd name="T1" fmla="*/ 812 h 1105"/>
                <a:gd name="T2" fmla="*/ 660 w 1108"/>
                <a:gd name="T3" fmla="*/ 767 h 1105"/>
                <a:gd name="T4" fmla="*/ 766 w 1108"/>
                <a:gd name="T5" fmla="*/ 654 h 1105"/>
                <a:gd name="T6" fmla="*/ 879 w 1108"/>
                <a:gd name="T7" fmla="*/ 449 h 1105"/>
                <a:gd name="T8" fmla="*/ 856 w 1108"/>
                <a:gd name="T9" fmla="*/ 277 h 1105"/>
                <a:gd name="T10" fmla="*/ 749 w 1108"/>
                <a:gd name="T11" fmla="*/ 142 h 1105"/>
                <a:gd name="T12" fmla="*/ 588 w 1108"/>
                <a:gd name="T13" fmla="*/ 80 h 1105"/>
                <a:gd name="T14" fmla="*/ 427 w 1108"/>
                <a:gd name="T15" fmla="*/ 104 h 1105"/>
                <a:gd name="T16" fmla="*/ 292 w 1108"/>
                <a:gd name="T17" fmla="*/ 209 h 1105"/>
                <a:gd name="T18" fmla="*/ 229 w 1108"/>
                <a:gd name="T19" fmla="*/ 371 h 1105"/>
                <a:gd name="T20" fmla="*/ 273 w 1108"/>
                <a:gd name="T21" fmla="*/ 571 h 1105"/>
                <a:gd name="T22" fmla="*/ 420 w 1108"/>
                <a:gd name="T23" fmla="*/ 708 h 1105"/>
                <a:gd name="T24" fmla="*/ 623 w 1108"/>
                <a:gd name="T25" fmla="*/ 1079 h 1105"/>
                <a:gd name="T26" fmla="*/ 506 w 1108"/>
                <a:gd name="T27" fmla="*/ 1098 h 1105"/>
                <a:gd name="T28" fmla="*/ 424 w 1108"/>
                <a:gd name="T29" fmla="*/ 1055 h 1105"/>
                <a:gd name="T30" fmla="*/ 373 w 1108"/>
                <a:gd name="T31" fmla="*/ 989 h 1105"/>
                <a:gd name="T32" fmla="*/ 292 w 1108"/>
                <a:gd name="T33" fmla="*/ 714 h 1105"/>
                <a:gd name="T34" fmla="*/ 153 w 1108"/>
                <a:gd name="T35" fmla="*/ 459 h 1105"/>
                <a:gd name="T36" fmla="*/ 181 w 1108"/>
                <a:gd name="T37" fmla="*/ 247 h 1105"/>
                <a:gd name="T38" fmla="*/ 312 w 1108"/>
                <a:gd name="T39" fmla="*/ 81 h 1105"/>
                <a:gd name="T40" fmla="*/ 513 w 1108"/>
                <a:gd name="T41" fmla="*/ 2 h 1105"/>
                <a:gd name="T42" fmla="*/ 712 w 1108"/>
                <a:gd name="T43" fmla="*/ 32 h 1105"/>
                <a:gd name="T44" fmla="*/ 879 w 1108"/>
                <a:gd name="T45" fmla="*/ 163 h 1105"/>
                <a:gd name="T46" fmla="*/ 956 w 1108"/>
                <a:gd name="T47" fmla="*/ 363 h 1105"/>
                <a:gd name="T48" fmla="*/ 903 w 1108"/>
                <a:gd name="T49" fmla="*/ 611 h 1105"/>
                <a:gd name="T50" fmla="*/ 739 w 1108"/>
                <a:gd name="T51" fmla="*/ 770 h 1105"/>
                <a:gd name="T52" fmla="*/ 716 w 1108"/>
                <a:gd name="T53" fmla="*/ 1032 h 1105"/>
                <a:gd name="T54" fmla="*/ 631 w 1108"/>
                <a:gd name="T55" fmla="*/ 1062 h 1105"/>
                <a:gd name="T56" fmla="*/ 939 w 1108"/>
                <a:gd name="T57" fmla="*/ 623 h 1105"/>
                <a:gd name="T58" fmla="*/ 1029 w 1108"/>
                <a:gd name="T59" fmla="*/ 646 h 1105"/>
                <a:gd name="T60" fmla="*/ 1023 w 1108"/>
                <a:gd name="T61" fmla="*/ 688 h 1105"/>
                <a:gd name="T62" fmla="*/ 965 w 1108"/>
                <a:gd name="T63" fmla="*/ 191 h 1105"/>
                <a:gd name="T64" fmla="*/ 937 w 1108"/>
                <a:gd name="T65" fmla="*/ 159 h 1105"/>
                <a:gd name="T66" fmla="*/ 1023 w 1108"/>
                <a:gd name="T67" fmla="*/ 113 h 1105"/>
                <a:gd name="T68" fmla="*/ 1029 w 1108"/>
                <a:gd name="T69" fmla="*/ 156 h 1105"/>
                <a:gd name="T70" fmla="*/ 1002 w 1108"/>
                <a:gd name="T71" fmla="*/ 411 h 1105"/>
                <a:gd name="T72" fmla="*/ 1025 w 1108"/>
                <a:gd name="T73" fmla="*/ 375 h 1105"/>
                <a:gd name="T74" fmla="*/ 1108 w 1108"/>
                <a:gd name="T75" fmla="*/ 401 h 1105"/>
                <a:gd name="T76" fmla="*/ 160 w 1108"/>
                <a:gd name="T77" fmla="*/ 143 h 1105"/>
                <a:gd name="T78" fmla="*/ 166 w 1108"/>
                <a:gd name="T79" fmla="*/ 182 h 1105"/>
                <a:gd name="T80" fmla="*/ 76 w 1108"/>
                <a:gd name="T81" fmla="*/ 152 h 1105"/>
                <a:gd name="T82" fmla="*/ 90 w 1108"/>
                <a:gd name="T83" fmla="*/ 112 h 1105"/>
                <a:gd name="T84" fmla="*/ 148 w 1108"/>
                <a:gd name="T85" fmla="*/ 610 h 1105"/>
                <a:gd name="T86" fmla="*/ 169 w 1108"/>
                <a:gd name="T87" fmla="*/ 648 h 1105"/>
                <a:gd name="T88" fmla="*/ 81 w 1108"/>
                <a:gd name="T89" fmla="*/ 686 h 1105"/>
                <a:gd name="T90" fmla="*/ 84 w 1108"/>
                <a:gd name="T91" fmla="*/ 643 h 1105"/>
                <a:gd name="T92" fmla="*/ 109 w 1108"/>
                <a:gd name="T93" fmla="*/ 396 h 1105"/>
                <a:gd name="T94" fmla="*/ 26 w 1108"/>
                <a:gd name="T95" fmla="*/ 427 h 1105"/>
                <a:gd name="T96" fmla="*/ 0 w 1108"/>
                <a:gd name="T97" fmla="*/ 396 h 1105"/>
                <a:gd name="T98" fmla="*/ 359 w 1108"/>
                <a:gd name="T99" fmla="*/ 286 h 1105"/>
                <a:gd name="T100" fmla="*/ 387 w 1108"/>
                <a:gd name="T101" fmla="*/ 253 h 1105"/>
                <a:gd name="T102" fmla="*/ 479 w 1108"/>
                <a:gd name="T103" fmla="*/ 306 h 1105"/>
                <a:gd name="T104" fmla="*/ 540 w 1108"/>
                <a:gd name="T105" fmla="*/ 238 h 1105"/>
                <a:gd name="T106" fmla="*/ 579 w 1108"/>
                <a:gd name="T107" fmla="*/ 254 h 1105"/>
                <a:gd name="T108" fmla="*/ 700 w 1108"/>
                <a:gd name="T109" fmla="*/ 272 h 1105"/>
                <a:gd name="T110" fmla="*/ 737 w 1108"/>
                <a:gd name="T111" fmla="*/ 256 h 1105"/>
                <a:gd name="T112" fmla="*/ 649 w 1108"/>
                <a:gd name="T113" fmla="*/ 620 h 1105"/>
                <a:gd name="T114" fmla="*/ 607 w 1108"/>
                <a:gd name="T115" fmla="*/ 616 h 1105"/>
                <a:gd name="T116" fmla="*/ 600 w 1108"/>
                <a:gd name="T117" fmla="*/ 353 h 1105"/>
                <a:gd name="T118" fmla="*/ 554 w 1108"/>
                <a:gd name="T119" fmla="*/ 440 h 1105"/>
                <a:gd name="T120" fmla="*/ 528 w 1108"/>
                <a:gd name="T121" fmla="*/ 350 h 1105"/>
                <a:gd name="T122" fmla="*/ 505 w 1108"/>
                <a:gd name="T123" fmla="*/ 607 h 1105"/>
                <a:gd name="T124" fmla="*/ 467 w 1108"/>
                <a:gd name="T125" fmla="*/ 626 h 1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08" h="1105">
                  <a:moveTo>
                    <a:pt x="451" y="781"/>
                  </a:moveTo>
                  <a:lnTo>
                    <a:pt x="451" y="781"/>
                  </a:lnTo>
                  <a:lnTo>
                    <a:pt x="453" y="787"/>
                  </a:lnTo>
                  <a:lnTo>
                    <a:pt x="455" y="794"/>
                  </a:lnTo>
                  <a:lnTo>
                    <a:pt x="459" y="799"/>
                  </a:lnTo>
                  <a:lnTo>
                    <a:pt x="465" y="803"/>
                  </a:lnTo>
                  <a:lnTo>
                    <a:pt x="471" y="808"/>
                  </a:lnTo>
                  <a:lnTo>
                    <a:pt x="478" y="810"/>
                  </a:lnTo>
                  <a:lnTo>
                    <a:pt x="485" y="812"/>
                  </a:lnTo>
                  <a:lnTo>
                    <a:pt x="493" y="812"/>
                  </a:lnTo>
                  <a:lnTo>
                    <a:pt x="616" y="812"/>
                  </a:lnTo>
                  <a:lnTo>
                    <a:pt x="616" y="812"/>
                  </a:lnTo>
                  <a:lnTo>
                    <a:pt x="623" y="812"/>
                  </a:lnTo>
                  <a:lnTo>
                    <a:pt x="631" y="810"/>
                  </a:lnTo>
                  <a:lnTo>
                    <a:pt x="637" y="806"/>
                  </a:lnTo>
                  <a:lnTo>
                    <a:pt x="644" y="803"/>
                  </a:lnTo>
                  <a:lnTo>
                    <a:pt x="649" y="799"/>
                  </a:lnTo>
                  <a:lnTo>
                    <a:pt x="654" y="794"/>
                  </a:lnTo>
                  <a:lnTo>
                    <a:pt x="656" y="787"/>
                  </a:lnTo>
                  <a:lnTo>
                    <a:pt x="658" y="781"/>
                  </a:lnTo>
                  <a:lnTo>
                    <a:pt x="658" y="781"/>
                  </a:lnTo>
                  <a:lnTo>
                    <a:pt x="660" y="767"/>
                  </a:lnTo>
                  <a:lnTo>
                    <a:pt x="663" y="754"/>
                  </a:lnTo>
                  <a:lnTo>
                    <a:pt x="668" y="741"/>
                  </a:lnTo>
                  <a:lnTo>
                    <a:pt x="674" y="729"/>
                  </a:lnTo>
                  <a:lnTo>
                    <a:pt x="680" y="718"/>
                  </a:lnTo>
                  <a:lnTo>
                    <a:pt x="689" y="708"/>
                  </a:lnTo>
                  <a:lnTo>
                    <a:pt x="700" y="700"/>
                  </a:lnTo>
                  <a:lnTo>
                    <a:pt x="712" y="692"/>
                  </a:lnTo>
                  <a:lnTo>
                    <a:pt x="712" y="692"/>
                  </a:lnTo>
                  <a:lnTo>
                    <a:pt x="731" y="680"/>
                  </a:lnTo>
                  <a:lnTo>
                    <a:pt x="748" y="668"/>
                  </a:lnTo>
                  <a:lnTo>
                    <a:pt x="766" y="654"/>
                  </a:lnTo>
                  <a:lnTo>
                    <a:pt x="782" y="639"/>
                  </a:lnTo>
                  <a:lnTo>
                    <a:pt x="797" y="624"/>
                  </a:lnTo>
                  <a:lnTo>
                    <a:pt x="811" y="607"/>
                  </a:lnTo>
                  <a:lnTo>
                    <a:pt x="824" y="590"/>
                  </a:lnTo>
                  <a:lnTo>
                    <a:pt x="836" y="571"/>
                  </a:lnTo>
                  <a:lnTo>
                    <a:pt x="846" y="553"/>
                  </a:lnTo>
                  <a:lnTo>
                    <a:pt x="855" y="533"/>
                  </a:lnTo>
                  <a:lnTo>
                    <a:pt x="863" y="513"/>
                  </a:lnTo>
                  <a:lnTo>
                    <a:pt x="869" y="492"/>
                  </a:lnTo>
                  <a:lnTo>
                    <a:pt x="875" y="471"/>
                  </a:lnTo>
                  <a:lnTo>
                    <a:pt x="879" y="449"/>
                  </a:lnTo>
                  <a:lnTo>
                    <a:pt x="881" y="427"/>
                  </a:lnTo>
                  <a:lnTo>
                    <a:pt x="881" y="404"/>
                  </a:lnTo>
                  <a:lnTo>
                    <a:pt x="881" y="404"/>
                  </a:lnTo>
                  <a:lnTo>
                    <a:pt x="881" y="388"/>
                  </a:lnTo>
                  <a:lnTo>
                    <a:pt x="880" y="371"/>
                  </a:lnTo>
                  <a:lnTo>
                    <a:pt x="878" y="355"/>
                  </a:lnTo>
                  <a:lnTo>
                    <a:pt x="875" y="339"/>
                  </a:lnTo>
                  <a:lnTo>
                    <a:pt x="871" y="323"/>
                  </a:lnTo>
                  <a:lnTo>
                    <a:pt x="867" y="307"/>
                  </a:lnTo>
                  <a:lnTo>
                    <a:pt x="862" y="292"/>
                  </a:lnTo>
                  <a:lnTo>
                    <a:pt x="856" y="277"/>
                  </a:lnTo>
                  <a:lnTo>
                    <a:pt x="849" y="263"/>
                  </a:lnTo>
                  <a:lnTo>
                    <a:pt x="842" y="249"/>
                  </a:lnTo>
                  <a:lnTo>
                    <a:pt x="834" y="235"/>
                  </a:lnTo>
                  <a:lnTo>
                    <a:pt x="826" y="222"/>
                  </a:lnTo>
                  <a:lnTo>
                    <a:pt x="816" y="209"/>
                  </a:lnTo>
                  <a:lnTo>
                    <a:pt x="807" y="196"/>
                  </a:lnTo>
                  <a:lnTo>
                    <a:pt x="797" y="184"/>
                  </a:lnTo>
                  <a:lnTo>
                    <a:pt x="785" y="174"/>
                  </a:lnTo>
                  <a:lnTo>
                    <a:pt x="774" y="163"/>
                  </a:lnTo>
                  <a:lnTo>
                    <a:pt x="762" y="152"/>
                  </a:lnTo>
                  <a:lnTo>
                    <a:pt x="749" y="142"/>
                  </a:lnTo>
                  <a:lnTo>
                    <a:pt x="738" y="134"/>
                  </a:lnTo>
                  <a:lnTo>
                    <a:pt x="724" y="125"/>
                  </a:lnTo>
                  <a:lnTo>
                    <a:pt x="711" y="118"/>
                  </a:lnTo>
                  <a:lnTo>
                    <a:pt x="697" y="110"/>
                  </a:lnTo>
                  <a:lnTo>
                    <a:pt x="682" y="104"/>
                  </a:lnTo>
                  <a:lnTo>
                    <a:pt x="666" y="97"/>
                  </a:lnTo>
                  <a:lnTo>
                    <a:pt x="651" y="93"/>
                  </a:lnTo>
                  <a:lnTo>
                    <a:pt x="636" y="88"/>
                  </a:lnTo>
                  <a:lnTo>
                    <a:pt x="620" y="84"/>
                  </a:lnTo>
                  <a:lnTo>
                    <a:pt x="604" y="82"/>
                  </a:lnTo>
                  <a:lnTo>
                    <a:pt x="588" y="80"/>
                  </a:lnTo>
                  <a:lnTo>
                    <a:pt x="572" y="78"/>
                  </a:lnTo>
                  <a:lnTo>
                    <a:pt x="554" y="78"/>
                  </a:lnTo>
                  <a:lnTo>
                    <a:pt x="554" y="78"/>
                  </a:lnTo>
                  <a:lnTo>
                    <a:pt x="537" y="78"/>
                  </a:lnTo>
                  <a:lnTo>
                    <a:pt x="521" y="80"/>
                  </a:lnTo>
                  <a:lnTo>
                    <a:pt x="505" y="82"/>
                  </a:lnTo>
                  <a:lnTo>
                    <a:pt x="489" y="84"/>
                  </a:lnTo>
                  <a:lnTo>
                    <a:pt x="472" y="88"/>
                  </a:lnTo>
                  <a:lnTo>
                    <a:pt x="457" y="93"/>
                  </a:lnTo>
                  <a:lnTo>
                    <a:pt x="442" y="97"/>
                  </a:lnTo>
                  <a:lnTo>
                    <a:pt x="427" y="104"/>
                  </a:lnTo>
                  <a:lnTo>
                    <a:pt x="412" y="110"/>
                  </a:lnTo>
                  <a:lnTo>
                    <a:pt x="398" y="118"/>
                  </a:lnTo>
                  <a:lnTo>
                    <a:pt x="385" y="125"/>
                  </a:lnTo>
                  <a:lnTo>
                    <a:pt x="371" y="134"/>
                  </a:lnTo>
                  <a:lnTo>
                    <a:pt x="359" y="142"/>
                  </a:lnTo>
                  <a:lnTo>
                    <a:pt x="346" y="152"/>
                  </a:lnTo>
                  <a:lnTo>
                    <a:pt x="334" y="163"/>
                  </a:lnTo>
                  <a:lnTo>
                    <a:pt x="324" y="174"/>
                  </a:lnTo>
                  <a:lnTo>
                    <a:pt x="312" y="184"/>
                  </a:lnTo>
                  <a:lnTo>
                    <a:pt x="302" y="196"/>
                  </a:lnTo>
                  <a:lnTo>
                    <a:pt x="292" y="209"/>
                  </a:lnTo>
                  <a:lnTo>
                    <a:pt x="283" y="222"/>
                  </a:lnTo>
                  <a:lnTo>
                    <a:pt x="275" y="235"/>
                  </a:lnTo>
                  <a:lnTo>
                    <a:pt x="266" y="249"/>
                  </a:lnTo>
                  <a:lnTo>
                    <a:pt x="260" y="263"/>
                  </a:lnTo>
                  <a:lnTo>
                    <a:pt x="252" y="277"/>
                  </a:lnTo>
                  <a:lnTo>
                    <a:pt x="247" y="292"/>
                  </a:lnTo>
                  <a:lnTo>
                    <a:pt x="242" y="307"/>
                  </a:lnTo>
                  <a:lnTo>
                    <a:pt x="237" y="323"/>
                  </a:lnTo>
                  <a:lnTo>
                    <a:pt x="234" y="339"/>
                  </a:lnTo>
                  <a:lnTo>
                    <a:pt x="231" y="355"/>
                  </a:lnTo>
                  <a:lnTo>
                    <a:pt x="229" y="371"/>
                  </a:lnTo>
                  <a:lnTo>
                    <a:pt x="228" y="388"/>
                  </a:lnTo>
                  <a:lnTo>
                    <a:pt x="228" y="404"/>
                  </a:lnTo>
                  <a:lnTo>
                    <a:pt x="228" y="404"/>
                  </a:lnTo>
                  <a:lnTo>
                    <a:pt x="228" y="427"/>
                  </a:lnTo>
                  <a:lnTo>
                    <a:pt x="230" y="449"/>
                  </a:lnTo>
                  <a:lnTo>
                    <a:pt x="234" y="471"/>
                  </a:lnTo>
                  <a:lnTo>
                    <a:pt x="240" y="492"/>
                  </a:lnTo>
                  <a:lnTo>
                    <a:pt x="246" y="513"/>
                  </a:lnTo>
                  <a:lnTo>
                    <a:pt x="254" y="533"/>
                  </a:lnTo>
                  <a:lnTo>
                    <a:pt x="262" y="553"/>
                  </a:lnTo>
                  <a:lnTo>
                    <a:pt x="273" y="571"/>
                  </a:lnTo>
                  <a:lnTo>
                    <a:pt x="285" y="590"/>
                  </a:lnTo>
                  <a:lnTo>
                    <a:pt x="298" y="607"/>
                  </a:lnTo>
                  <a:lnTo>
                    <a:pt x="312" y="624"/>
                  </a:lnTo>
                  <a:lnTo>
                    <a:pt x="327" y="639"/>
                  </a:lnTo>
                  <a:lnTo>
                    <a:pt x="343" y="654"/>
                  </a:lnTo>
                  <a:lnTo>
                    <a:pt x="360" y="668"/>
                  </a:lnTo>
                  <a:lnTo>
                    <a:pt x="379" y="680"/>
                  </a:lnTo>
                  <a:lnTo>
                    <a:pt x="397" y="692"/>
                  </a:lnTo>
                  <a:lnTo>
                    <a:pt x="397" y="692"/>
                  </a:lnTo>
                  <a:lnTo>
                    <a:pt x="409" y="700"/>
                  </a:lnTo>
                  <a:lnTo>
                    <a:pt x="420" y="708"/>
                  </a:lnTo>
                  <a:lnTo>
                    <a:pt x="428" y="718"/>
                  </a:lnTo>
                  <a:lnTo>
                    <a:pt x="435" y="729"/>
                  </a:lnTo>
                  <a:lnTo>
                    <a:pt x="441" y="741"/>
                  </a:lnTo>
                  <a:lnTo>
                    <a:pt x="445" y="754"/>
                  </a:lnTo>
                  <a:lnTo>
                    <a:pt x="449" y="767"/>
                  </a:lnTo>
                  <a:lnTo>
                    <a:pt x="451" y="781"/>
                  </a:lnTo>
                  <a:lnTo>
                    <a:pt x="451" y="781"/>
                  </a:lnTo>
                  <a:close/>
                  <a:moveTo>
                    <a:pt x="631" y="1062"/>
                  </a:moveTo>
                  <a:lnTo>
                    <a:pt x="631" y="1062"/>
                  </a:lnTo>
                  <a:lnTo>
                    <a:pt x="628" y="1071"/>
                  </a:lnTo>
                  <a:lnTo>
                    <a:pt x="623" y="1079"/>
                  </a:lnTo>
                  <a:lnTo>
                    <a:pt x="618" y="1087"/>
                  </a:lnTo>
                  <a:lnTo>
                    <a:pt x="610" y="1093"/>
                  </a:lnTo>
                  <a:lnTo>
                    <a:pt x="603" y="1098"/>
                  </a:lnTo>
                  <a:lnTo>
                    <a:pt x="594" y="1102"/>
                  </a:lnTo>
                  <a:lnTo>
                    <a:pt x="586" y="1104"/>
                  </a:lnTo>
                  <a:lnTo>
                    <a:pt x="576" y="1105"/>
                  </a:lnTo>
                  <a:lnTo>
                    <a:pt x="533" y="1105"/>
                  </a:lnTo>
                  <a:lnTo>
                    <a:pt x="533" y="1105"/>
                  </a:lnTo>
                  <a:lnTo>
                    <a:pt x="523" y="1104"/>
                  </a:lnTo>
                  <a:lnTo>
                    <a:pt x="513" y="1102"/>
                  </a:lnTo>
                  <a:lnTo>
                    <a:pt x="506" y="1098"/>
                  </a:lnTo>
                  <a:lnTo>
                    <a:pt x="497" y="1093"/>
                  </a:lnTo>
                  <a:lnTo>
                    <a:pt x="491" y="1087"/>
                  </a:lnTo>
                  <a:lnTo>
                    <a:pt x="485" y="1079"/>
                  </a:lnTo>
                  <a:lnTo>
                    <a:pt x="481" y="1071"/>
                  </a:lnTo>
                  <a:lnTo>
                    <a:pt x="478" y="1062"/>
                  </a:lnTo>
                  <a:lnTo>
                    <a:pt x="456" y="1062"/>
                  </a:lnTo>
                  <a:lnTo>
                    <a:pt x="456" y="1062"/>
                  </a:lnTo>
                  <a:lnTo>
                    <a:pt x="448" y="1062"/>
                  </a:lnTo>
                  <a:lnTo>
                    <a:pt x="439" y="1060"/>
                  </a:lnTo>
                  <a:lnTo>
                    <a:pt x="431" y="1059"/>
                  </a:lnTo>
                  <a:lnTo>
                    <a:pt x="424" y="1055"/>
                  </a:lnTo>
                  <a:lnTo>
                    <a:pt x="416" y="1052"/>
                  </a:lnTo>
                  <a:lnTo>
                    <a:pt x="410" y="1048"/>
                  </a:lnTo>
                  <a:lnTo>
                    <a:pt x="403" y="1044"/>
                  </a:lnTo>
                  <a:lnTo>
                    <a:pt x="398" y="1038"/>
                  </a:lnTo>
                  <a:lnTo>
                    <a:pt x="393" y="1032"/>
                  </a:lnTo>
                  <a:lnTo>
                    <a:pt x="387" y="1025"/>
                  </a:lnTo>
                  <a:lnTo>
                    <a:pt x="383" y="1019"/>
                  </a:lnTo>
                  <a:lnTo>
                    <a:pt x="380" y="1012"/>
                  </a:lnTo>
                  <a:lnTo>
                    <a:pt x="378" y="1005"/>
                  </a:lnTo>
                  <a:lnTo>
                    <a:pt x="375" y="996"/>
                  </a:lnTo>
                  <a:lnTo>
                    <a:pt x="373" y="989"/>
                  </a:lnTo>
                  <a:lnTo>
                    <a:pt x="373" y="980"/>
                  </a:lnTo>
                  <a:lnTo>
                    <a:pt x="374" y="783"/>
                  </a:lnTo>
                  <a:lnTo>
                    <a:pt x="374" y="783"/>
                  </a:lnTo>
                  <a:lnTo>
                    <a:pt x="373" y="775"/>
                  </a:lnTo>
                  <a:lnTo>
                    <a:pt x="370" y="770"/>
                  </a:lnTo>
                  <a:lnTo>
                    <a:pt x="366" y="764"/>
                  </a:lnTo>
                  <a:lnTo>
                    <a:pt x="360" y="760"/>
                  </a:lnTo>
                  <a:lnTo>
                    <a:pt x="360" y="760"/>
                  </a:lnTo>
                  <a:lnTo>
                    <a:pt x="337" y="746"/>
                  </a:lnTo>
                  <a:lnTo>
                    <a:pt x="314" y="730"/>
                  </a:lnTo>
                  <a:lnTo>
                    <a:pt x="292" y="714"/>
                  </a:lnTo>
                  <a:lnTo>
                    <a:pt x="273" y="695"/>
                  </a:lnTo>
                  <a:lnTo>
                    <a:pt x="254" y="676"/>
                  </a:lnTo>
                  <a:lnTo>
                    <a:pt x="236" y="656"/>
                  </a:lnTo>
                  <a:lnTo>
                    <a:pt x="221" y="634"/>
                  </a:lnTo>
                  <a:lnTo>
                    <a:pt x="206" y="611"/>
                  </a:lnTo>
                  <a:lnTo>
                    <a:pt x="193" y="588"/>
                  </a:lnTo>
                  <a:lnTo>
                    <a:pt x="182" y="564"/>
                  </a:lnTo>
                  <a:lnTo>
                    <a:pt x="173" y="538"/>
                  </a:lnTo>
                  <a:lnTo>
                    <a:pt x="164" y="512"/>
                  </a:lnTo>
                  <a:lnTo>
                    <a:pt x="158" y="486"/>
                  </a:lnTo>
                  <a:lnTo>
                    <a:pt x="153" y="459"/>
                  </a:lnTo>
                  <a:lnTo>
                    <a:pt x="151" y="432"/>
                  </a:lnTo>
                  <a:lnTo>
                    <a:pt x="150" y="404"/>
                  </a:lnTo>
                  <a:lnTo>
                    <a:pt x="150" y="404"/>
                  </a:lnTo>
                  <a:lnTo>
                    <a:pt x="150" y="384"/>
                  </a:lnTo>
                  <a:lnTo>
                    <a:pt x="152" y="363"/>
                  </a:lnTo>
                  <a:lnTo>
                    <a:pt x="154" y="343"/>
                  </a:lnTo>
                  <a:lnTo>
                    <a:pt x="158" y="323"/>
                  </a:lnTo>
                  <a:lnTo>
                    <a:pt x="162" y="304"/>
                  </a:lnTo>
                  <a:lnTo>
                    <a:pt x="168" y="285"/>
                  </a:lnTo>
                  <a:lnTo>
                    <a:pt x="174" y="265"/>
                  </a:lnTo>
                  <a:lnTo>
                    <a:pt x="181" y="247"/>
                  </a:lnTo>
                  <a:lnTo>
                    <a:pt x="190" y="230"/>
                  </a:lnTo>
                  <a:lnTo>
                    <a:pt x="199" y="211"/>
                  </a:lnTo>
                  <a:lnTo>
                    <a:pt x="208" y="195"/>
                  </a:lnTo>
                  <a:lnTo>
                    <a:pt x="219" y="179"/>
                  </a:lnTo>
                  <a:lnTo>
                    <a:pt x="230" y="163"/>
                  </a:lnTo>
                  <a:lnTo>
                    <a:pt x="242" y="148"/>
                  </a:lnTo>
                  <a:lnTo>
                    <a:pt x="255" y="133"/>
                  </a:lnTo>
                  <a:lnTo>
                    <a:pt x="269" y="119"/>
                  </a:lnTo>
                  <a:lnTo>
                    <a:pt x="283" y="106"/>
                  </a:lnTo>
                  <a:lnTo>
                    <a:pt x="297" y="93"/>
                  </a:lnTo>
                  <a:lnTo>
                    <a:pt x="312" y="81"/>
                  </a:lnTo>
                  <a:lnTo>
                    <a:pt x="328" y="69"/>
                  </a:lnTo>
                  <a:lnTo>
                    <a:pt x="344" y="58"/>
                  </a:lnTo>
                  <a:lnTo>
                    <a:pt x="361" y="49"/>
                  </a:lnTo>
                  <a:lnTo>
                    <a:pt x="379" y="40"/>
                  </a:lnTo>
                  <a:lnTo>
                    <a:pt x="397" y="32"/>
                  </a:lnTo>
                  <a:lnTo>
                    <a:pt x="415" y="25"/>
                  </a:lnTo>
                  <a:lnTo>
                    <a:pt x="434" y="18"/>
                  </a:lnTo>
                  <a:lnTo>
                    <a:pt x="453" y="13"/>
                  </a:lnTo>
                  <a:lnTo>
                    <a:pt x="472" y="9"/>
                  </a:lnTo>
                  <a:lnTo>
                    <a:pt x="493" y="4"/>
                  </a:lnTo>
                  <a:lnTo>
                    <a:pt x="513" y="2"/>
                  </a:lnTo>
                  <a:lnTo>
                    <a:pt x="534" y="1"/>
                  </a:lnTo>
                  <a:lnTo>
                    <a:pt x="554" y="0"/>
                  </a:lnTo>
                  <a:lnTo>
                    <a:pt x="554" y="0"/>
                  </a:lnTo>
                  <a:lnTo>
                    <a:pt x="575" y="1"/>
                  </a:lnTo>
                  <a:lnTo>
                    <a:pt x="595" y="2"/>
                  </a:lnTo>
                  <a:lnTo>
                    <a:pt x="616" y="4"/>
                  </a:lnTo>
                  <a:lnTo>
                    <a:pt x="636" y="9"/>
                  </a:lnTo>
                  <a:lnTo>
                    <a:pt x="656" y="13"/>
                  </a:lnTo>
                  <a:lnTo>
                    <a:pt x="675" y="18"/>
                  </a:lnTo>
                  <a:lnTo>
                    <a:pt x="693" y="25"/>
                  </a:lnTo>
                  <a:lnTo>
                    <a:pt x="712" y="32"/>
                  </a:lnTo>
                  <a:lnTo>
                    <a:pt x="730" y="40"/>
                  </a:lnTo>
                  <a:lnTo>
                    <a:pt x="747" y="49"/>
                  </a:lnTo>
                  <a:lnTo>
                    <a:pt x="765" y="58"/>
                  </a:lnTo>
                  <a:lnTo>
                    <a:pt x="781" y="69"/>
                  </a:lnTo>
                  <a:lnTo>
                    <a:pt x="797" y="81"/>
                  </a:lnTo>
                  <a:lnTo>
                    <a:pt x="812" y="93"/>
                  </a:lnTo>
                  <a:lnTo>
                    <a:pt x="826" y="106"/>
                  </a:lnTo>
                  <a:lnTo>
                    <a:pt x="840" y="119"/>
                  </a:lnTo>
                  <a:lnTo>
                    <a:pt x="854" y="133"/>
                  </a:lnTo>
                  <a:lnTo>
                    <a:pt x="867" y="148"/>
                  </a:lnTo>
                  <a:lnTo>
                    <a:pt x="879" y="163"/>
                  </a:lnTo>
                  <a:lnTo>
                    <a:pt x="890" y="179"/>
                  </a:lnTo>
                  <a:lnTo>
                    <a:pt x="900" y="195"/>
                  </a:lnTo>
                  <a:lnTo>
                    <a:pt x="910" y="211"/>
                  </a:lnTo>
                  <a:lnTo>
                    <a:pt x="919" y="230"/>
                  </a:lnTo>
                  <a:lnTo>
                    <a:pt x="927" y="247"/>
                  </a:lnTo>
                  <a:lnTo>
                    <a:pt x="935" y="265"/>
                  </a:lnTo>
                  <a:lnTo>
                    <a:pt x="940" y="285"/>
                  </a:lnTo>
                  <a:lnTo>
                    <a:pt x="947" y="304"/>
                  </a:lnTo>
                  <a:lnTo>
                    <a:pt x="951" y="323"/>
                  </a:lnTo>
                  <a:lnTo>
                    <a:pt x="954" y="343"/>
                  </a:lnTo>
                  <a:lnTo>
                    <a:pt x="956" y="363"/>
                  </a:lnTo>
                  <a:lnTo>
                    <a:pt x="959" y="384"/>
                  </a:lnTo>
                  <a:lnTo>
                    <a:pt x="959" y="404"/>
                  </a:lnTo>
                  <a:lnTo>
                    <a:pt x="959" y="404"/>
                  </a:lnTo>
                  <a:lnTo>
                    <a:pt x="958" y="432"/>
                  </a:lnTo>
                  <a:lnTo>
                    <a:pt x="955" y="459"/>
                  </a:lnTo>
                  <a:lnTo>
                    <a:pt x="951" y="486"/>
                  </a:lnTo>
                  <a:lnTo>
                    <a:pt x="945" y="512"/>
                  </a:lnTo>
                  <a:lnTo>
                    <a:pt x="936" y="538"/>
                  </a:lnTo>
                  <a:lnTo>
                    <a:pt x="926" y="564"/>
                  </a:lnTo>
                  <a:lnTo>
                    <a:pt x="915" y="588"/>
                  </a:lnTo>
                  <a:lnTo>
                    <a:pt x="903" y="611"/>
                  </a:lnTo>
                  <a:lnTo>
                    <a:pt x="887" y="634"/>
                  </a:lnTo>
                  <a:lnTo>
                    <a:pt x="872" y="656"/>
                  </a:lnTo>
                  <a:lnTo>
                    <a:pt x="855" y="676"/>
                  </a:lnTo>
                  <a:lnTo>
                    <a:pt x="836" y="695"/>
                  </a:lnTo>
                  <a:lnTo>
                    <a:pt x="816" y="714"/>
                  </a:lnTo>
                  <a:lnTo>
                    <a:pt x="795" y="730"/>
                  </a:lnTo>
                  <a:lnTo>
                    <a:pt x="772" y="746"/>
                  </a:lnTo>
                  <a:lnTo>
                    <a:pt x="748" y="760"/>
                  </a:lnTo>
                  <a:lnTo>
                    <a:pt x="748" y="760"/>
                  </a:lnTo>
                  <a:lnTo>
                    <a:pt x="743" y="764"/>
                  </a:lnTo>
                  <a:lnTo>
                    <a:pt x="739" y="770"/>
                  </a:lnTo>
                  <a:lnTo>
                    <a:pt x="735" y="775"/>
                  </a:lnTo>
                  <a:lnTo>
                    <a:pt x="735" y="783"/>
                  </a:lnTo>
                  <a:lnTo>
                    <a:pt x="735" y="980"/>
                  </a:lnTo>
                  <a:lnTo>
                    <a:pt x="735" y="980"/>
                  </a:lnTo>
                  <a:lnTo>
                    <a:pt x="735" y="989"/>
                  </a:lnTo>
                  <a:lnTo>
                    <a:pt x="733" y="996"/>
                  </a:lnTo>
                  <a:lnTo>
                    <a:pt x="732" y="1005"/>
                  </a:lnTo>
                  <a:lnTo>
                    <a:pt x="729" y="1012"/>
                  </a:lnTo>
                  <a:lnTo>
                    <a:pt x="726" y="1019"/>
                  </a:lnTo>
                  <a:lnTo>
                    <a:pt x="721" y="1025"/>
                  </a:lnTo>
                  <a:lnTo>
                    <a:pt x="716" y="1032"/>
                  </a:lnTo>
                  <a:lnTo>
                    <a:pt x="711" y="1038"/>
                  </a:lnTo>
                  <a:lnTo>
                    <a:pt x="705" y="1044"/>
                  </a:lnTo>
                  <a:lnTo>
                    <a:pt x="699" y="1048"/>
                  </a:lnTo>
                  <a:lnTo>
                    <a:pt x="692" y="1052"/>
                  </a:lnTo>
                  <a:lnTo>
                    <a:pt x="685" y="1055"/>
                  </a:lnTo>
                  <a:lnTo>
                    <a:pt x="677" y="1059"/>
                  </a:lnTo>
                  <a:lnTo>
                    <a:pt x="670" y="1060"/>
                  </a:lnTo>
                  <a:lnTo>
                    <a:pt x="661" y="1062"/>
                  </a:lnTo>
                  <a:lnTo>
                    <a:pt x="652" y="1062"/>
                  </a:lnTo>
                  <a:lnTo>
                    <a:pt x="631" y="1062"/>
                  </a:lnTo>
                  <a:lnTo>
                    <a:pt x="631" y="1062"/>
                  </a:lnTo>
                  <a:close/>
                  <a:moveTo>
                    <a:pt x="949" y="659"/>
                  </a:moveTo>
                  <a:lnTo>
                    <a:pt x="949" y="659"/>
                  </a:lnTo>
                  <a:lnTo>
                    <a:pt x="945" y="656"/>
                  </a:lnTo>
                  <a:lnTo>
                    <a:pt x="941" y="651"/>
                  </a:lnTo>
                  <a:lnTo>
                    <a:pt x="939" y="648"/>
                  </a:lnTo>
                  <a:lnTo>
                    <a:pt x="937" y="643"/>
                  </a:lnTo>
                  <a:lnTo>
                    <a:pt x="936" y="638"/>
                  </a:lnTo>
                  <a:lnTo>
                    <a:pt x="936" y="633"/>
                  </a:lnTo>
                  <a:lnTo>
                    <a:pt x="937" y="627"/>
                  </a:lnTo>
                  <a:lnTo>
                    <a:pt x="939" y="623"/>
                  </a:lnTo>
                  <a:lnTo>
                    <a:pt x="939" y="623"/>
                  </a:lnTo>
                  <a:lnTo>
                    <a:pt x="942" y="619"/>
                  </a:lnTo>
                  <a:lnTo>
                    <a:pt x="947" y="616"/>
                  </a:lnTo>
                  <a:lnTo>
                    <a:pt x="951" y="613"/>
                  </a:lnTo>
                  <a:lnTo>
                    <a:pt x="955" y="611"/>
                  </a:lnTo>
                  <a:lnTo>
                    <a:pt x="961" y="610"/>
                  </a:lnTo>
                  <a:lnTo>
                    <a:pt x="965" y="610"/>
                  </a:lnTo>
                  <a:lnTo>
                    <a:pt x="970" y="611"/>
                  </a:lnTo>
                  <a:lnTo>
                    <a:pt x="975" y="613"/>
                  </a:lnTo>
                  <a:lnTo>
                    <a:pt x="1024" y="643"/>
                  </a:lnTo>
                  <a:lnTo>
                    <a:pt x="1024" y="643"/>
                  </a:lnTo>
                  <a:lnTo>
                    <a:pt x="1029" y="646"/>
                  </a:lnTo>
                  <a:lnTo>
                    <a:pt x="1033" y="649"/>
                  </a:lnTo>
                  <a:lnTo>
                    <a:pt x="1035" y="653"/>
                  </a:lnTo>
                  <a:lnTo>
                    <a:pt x="1037" y="659"/>
                  </a:lnTo>
                  <a:lnTo>
                    <a:pt x="1037" y="663"/>
                  </a:lnTo>
                  <a:lnTo>
                    <a:pt x="1037" y="668"/>
                  </a:lnTo>
                  <a:lnTo>
                    <a:pt x="1036" y="673"/>
                  </a:lnTo>
                  <a:lnTo>
                    <a:pt x="1034" y="678"/>
                  </a:lnTo>
                  <a:lnTo>
                    <a:pt x="1034" y="678"/>
                  </a:lnTo>
                  <a:lnTo>
                    <a:pt x="1031" y="682"/>
                  </a:lnTo>
                  <a:lnTo>
                    <a:pt x="1028" y="686"/>
                  </a:lnTo>
                  <a:lnTo>
                    <a:pt x="1023" y="688"/>
                  </a:lnTo>
                  <a:lnTo>
                    <a:pt x="1019" y="690"/>
                  </a:lnTo>
                  <a:lnTo>
                    <a:pt x="1014" y="691"/>
                  </a:lnTo>
                  <a:lnTo>
                    <a:pt x="1008" y="691"/>
                  </a:lnTo>
                  <a:lnTo>
                    <a:pt x="1004" y="690"/>
                  </a:lnTo>
                  <a:lnTo>
                    <a:pt x="999" y="688"/>
                  </a:lnTo>
                  <a:lnTo>
                    <a:pt x="949" y="659"/>
                  </a:lnTo>
                  <a:lnTo>
                    <a:pt x="949" y="659"/>
                  </a:lnTo>
                  <a:close/>
                  <a:moveTo>
                    <a:pt x="975" y="188"/>
                  </a:moveTo>
                  <a:lnTo>
                    <a:pt x="975" y="188"/>
                  </a:lnTo>
                  <a:lnTo>
                    <a:pt x="970" y="190"/>
                  </a:lnTo>
                  <a:lnTo>
                    <a:pt x="965" y="191"/>
                  </a:lnTo>
                  <a:lnTo>
                    <a:pt x="961" y="191"/>
                  </a:lnTo>
                  <a:lnTo>
                    <a:pt x="955" y="191"/>
                  </a:lnTo>
                  <a:lnTo>
                    <a:pt x="951" y="189"/>
                  </a:lnTo>
                  <a:lnTo>
                    <a:pt x="947" y="187"/>
                  </a:lnTo>
                  <a:lnTo>
                    <a:pt x="942" y="182"/>
                  </a:lnTo>
                  <a:lnTo>
                    <a:pt x="939" y="178"/>
                  </a:lnTo>
                  <a:lnTo>
                    <a:pt x="939" y="178"/>
                  </a:lnTo>
                  <a:lnTo>
                    <a:pt x="937" y="174"/>
                  </a:lnTo>
                  <a:lnTo>
                    <a:pt x="936" y="168"/>
                  </a:lnTo>
                  <a:lnTo>
                    <a:pt x="936" y="164"/>
                  </a:lnTo>
                  <a:lnTo>
                    <a:pt x="937" y="159"/>
                  </a:lnTo>
                  <a:lnTo>
                    <a:pt x="939" y="154"/>
                  </a:lnTo>
                  <a:lnTo>
                    <a:pt x="941" y="150"/>
                  </a:lnTo>
                  <a:lnTo>
                    <a:pt x="945" y="147"/>
                  </a:lnTo>
                  <a:lnTo>
                    <a:pt x="949" y="143"/>
                  </a:lnTo>
                  <a:lnTo>
                    <a:pt x="999" y="114"/>
                  </a:lnTo>
                  <a:lnTo>
                    <a:pt x="999" y="114"/>
                  </a:lnTo>
                  <a:lnTo>
                    <a:pt x="1004" y="112"/>
                  </a:lnTo>
                  <a:lnTo>
                    <a:pt x="1008" y="111"/>
                  </a:lnTo>
                  <a:lnTo>
                    <a:pt x="1014" y="111"/>
                  </a:lnTo>
                  <a:lnTo>
                    <a:pt x="1019" y="112"/>
                  </a:lnTo>
                  <a:lnTo>
                    <a:pt x="1023" y="113"/>
                  </a:lnTo>
                  <a:lnTo>
                    <a:pt x="1028" y="116"/>
                  </a:lnTo>
                  <a:lnTo>
                    <a:pt x="1031" y="120"/>
                  </a:lnTo>
                  <a:lnTo>
                    <a:pt x="1034" y="124"/>
                  </a:lnTo>
                  <a:lnTo>
                    <a:pt x="1034" y="124"/>
                  </a:lnTo>
                  <a:lnTo>
                    <a:pt x="1036" y="128"/>
                  </a:lnTo>
                  <a:lnTo>
                    <a:pt x="1037" y="134"/>
                  </a:lnTo>
                  <a:lnTo>
                    <a:pt x="1037" y="138"/>
                  </a:lnTo>
                  <a:lnTo>
                    <a:pt x="1037" y="143"/>
                  </a:lnTo>
                  <a:lnTo>
                    <a:pt x="1035" y="148"/>
                  </a:lnTo>
                  <a:lnTo>
                    <a:pt x="1033" y="152"/>
                  </a:lnTo>
                  <a:lnTo>
                    <a:pt x="1029" y="156"/>
                  </a:lnTo>
                  <a:lnTo>
                    <a:pt x="1024" y="159"/>
                  </a:lnTo>
                  <a:lnTo>
                    <a:pt x="975" y="188"/>
                  </a:lnTo>
                  <a:lnTo>
                    <a:pt x="975" y="188"/>
                  </a:lnTo>
                  <a:close/>
                  <a:moveTo>
                    <a:pt x="1025" y="427"/>
                  </a:moveTo>
                  <a:lnTo>
                    <a:pt x="1025" y="427"/>
                  </a:lnTo>
                  <a:lnTo>
                    <a:pt x="1020" y="426"/>
                  </a:lnTo>
                  <a:lnTo>
                    <a:pt x="1015" y="425"/>
                  </a:lnTo>
                  <a:lnTo>
                    <a:pt x="1010" y="423"/>
                  </a:lnTo>
                  <a:lnTo>
                    <a:pt x="1007" y="419"/>
                  </a:lnTo>
                  <a:lnTo>
                    <a:pt x="1004" y="415"/>
                  </a:lnTo>
                  <a:lnTo>
                    <a:pt x="1002" y="411"/>
                  </a:lnTo>
                  <a:lnTo>
                    <a:pt x="1000" y="406"/>
                  </a:lnTo>
                  <a:lnTo>
                    <a:pt x="1000" y="401"/>
                  </a:lnTo>
                  <a:lnTo>
                    <a:pt x="1000" y="401"/>
                  </a:lnTo>
                  <a:lnTo>
                    <a:pt x="1000" y="396"/>
                  </a:lnTo>
                  <a:lnTo>
                    <a:pt x="1002" y="390"/>
                  </a:lnTo>
                  <a:lnTo>
                    <a:pt x="1004" y="386"/>
                  </a:lnTo>
                  <a:lnTo>
                    <a:pt x="1007" y="383"/>
                  </a:lnTo>
                  <a:lnTo>
                    <a:pt x="1010" y="380"/>
                  </a:lnTo>
                  <a:lnTo>
                    <a:pt x="1015" y="377"/>
                  </a:lnTo>
                  <a:lnTo>
                    <a:pt x="1020" y="375"/>
                  </a:lnTo>
                  <a:lnTo>
                    <a:pt x="1025" y="375"/>
                  </a:lnTo>
                  <a:lnTo>
                    <a:pt x="1083" y="375"/>
                  </a:lnTo>
                  <a:lnTo>
                    <a:pt x="1083" y="375"/>
                  </a:lnTo>
                  <a:lnTo>
                    <a:pt x="1088" y="375"/>
                  </a:lnTo>
                  <a:lnTo>
                    <a:pt x="1092" y="377"/>
                  </a:lnTo>
                  <a:lnTo>
                    <a:pt x="1097" y="380"/>
                  </a:lnTo>
                  <a:lnTo>
                    <a:pt x="1101" y="383"/>
                  </a:lnTo>
                  <a:lnTo>
                    <a:pt x="1104" y="386"/>
                  </a:lnTo>
                  <a:lnTo>
                    <a:pt x="1106" y="390"/>
                  </a:lnTo>
                  <a:lnTo>
                    <a:pt x="1108" y="396"/>
                  </a:lnTo>
                  <a:lnTo>
                    <a:pt x="1108" y="401"/>
                  </a:lnTo>
                  <a:lnTo>
                    <a:pt x="1108" y="401"/>
                  </a:lnTo>
                  <a:lnTo>
                    <a:pt x="1108" y="406"/>
                  </a:lnTo>
                  <a:lnTo>
                    <a:pt x="1106" y="411"/>
                  </a:lnTo>
                  <a:lnTo>
                    <a:pt x="1104" y="415"/>
                  </a:lnTo>
                  <a:lnTo>
                    <a:pt x="1101" y="419"/>
                  </a:lnTo>
                  <a:lnTo>
                    <a:pt x="1097" y="423"/>
                  </a:lnTo>
                  <a:lnTo>
                    <a:pt x="1092" y="425"/>
                  </a:lnTo>
                  <a:lnTo>
                    <a:pt x="1088" y="426"/>
                  </a:lnTo>
                  <a:lnTo>
                    <a:pt x="1083" y="427"/>
                  </a:lnTo>
                  <a:lnTo>
                    <a:pt x="1025" y="427"/>
                  </a:lnTo>
                  <a:lnTo>
                    <a:pt x="1025" y="427"/>
                  </a:lnTo>
                  <a:close/>
                  <a:moveTo>
                    <a:pt x="160" y="143"/>
                  </a:moveTo>
                  <a:lnTo>
                    <a:pt x="160" y="143"/>
                  </a:lnTo>
                  <a:lnTo>
                    <a:pt x="164" y="147"/>
                  </a:lnTo>
                  <a:lnTo>
                    <a:pt x="167" y="150"/>
                  </a:lnTo>
                  <a:lnTo>
                    <a:pt x="169" y="154"/>
                  </a:lnTo>
                  <a:lnTo>
                    <a:pt x="172" y="159"/>
                  </a:lnTo>
                  <a:lnTo>
                    <a:pt x="173" y="164"/>
                  </a:lnTo>
                  <a:lnTo>
                    <a:pt x="173" y="168"/>
                  </a:lnTo>
                  <a:lnTo>
                    <a:pt x="172" y="174"/>
                  </a:lnTo>
                  <a:lnTo>
                    <a:pt x="169" y="178"/>
                  </a:lnTo>
                  <a:lnTo>
                    <a:pt x="169" y="178"/>
                  </a:lnTo>
                  <a:lnTo>
                    <a:pt x="166" y="182"/>
                  </a:lnTo>
                  <a:lnTo>
                    <a:pt x="162" y="187"/>
                  </a:lnTo>
                  <a:lnTo>
                    <a:pt x="158" y="189"/>
                  </a:lnTo>
                  <a:lnTo>
                    <a:pt x="153" y="191"/>
                  </a:lnTo>
                  <a:lnTo>
                    <a:pt x="148" y="191"/>
                  </a:lnTo>
                  <a:lnTo>
                    <a:pt x="144" y="191"/>
                  </a:lnTo>
                  <a:lnTo>
                    <a:pt x="138" y="190"/>
                  </a:lnTo>
                  <a:lnTo>
                    <a:pt x="134" y="188"/>
                  </a:lnTo>
                  <a:lnTo>
                    <a:pt x="84" y="159"/>
                  </a:lnTo>
                  <a:lnTo>
                    <a:pt x="84" y="159"/>
                  </a:lnTo>
                  <a:lnTo>
                    <a:pt x="80" y="156"/>
                  </a:lnTo>
                  <a:lnTo>
                    <a:pt x="76" y="152"/>
                  </a:lnTo>
                  <a:lnTo>
                    <a:pt x="74" y="148"/>
                  </a:lnTo>
                  <a:lnTo>
                    <a:pt x="71" y="143"/>
                  </a:lnTo>
                  <a:lnTo>
                    <a:pt x="71" y="138"/>
                  </a:lnTo>
                  <a:lnTo>
                    <a:pt x="71" y="134"/>
                  </a:lnTo>
                  <a:lnTo>
                    <a:pt x="72" y="128"/>
                  </a:lnTo>
                  <a:lnTo>
                    <a:pt x="75" y="124"/>
                  </a:lnTo>
                  <a:lnTo>
                    <a:pt x="75" y="124"/>
                  </a:lnTo>
                  <a:lnTo>
                    <a:pt x="78" y="120"/>
                  </a:lnTo>
                  <a:lnTo>
                    <a:pt x="81" y="116"/>
                  </a:lnTo>
                  <a:lnTo>
                    <a:pt x="85" y="113"/>
                  </a:lnTo>
                  <a:lnTo>
                    <a:pt x="90" y="112"/>
                  </a:lnTo>
                  <a:lnTo>
                    <a:pt x="95" y="111"/>
                  </a:lnTo>
                  <a:lnTo>
                    <a:pt x="100" y="111"/>
                  </a:lnTo>
                  <a:lnTo>
                    <a:pt x="105" y="112"/>
                  </a:lnTo>
                  <a:lnTo>
                    <a:pt x="110" y="114"/>
                  </a:lnTo>
                  <a:lnTo>
                    <a:pt x="160" y="143"/>
                  </a:lnTo>
                  <a:lnTo>
                    <a:pt x="160" y="143"/>
                  </a:lnTo>
                  <a:close/>
                  <a:moveTo>
                    <a:pt x="134" y="613"/>
                  </a:moveTo>
                  <a:lnTo>
                    <a:pt x="134" y="613"/>
                  </a:lnTo>
                  <a:lnTo>
                    <a:pt x="138" y="611"/>
                  </a:lnTo>
                  <a:lnTo>
                    <a:pt x="144" y="610"/>
                  </a:lnTo>
                  <a:lnTo>
                    <a:pt x="148" y="610"/>
                  </a:lnTo>
                  <a:lnTo>
                    <a:pt x="153" y="611"/>
                  </a:lnTo>
                  <a:lnTo>
                    <a:pt x="158" y="613"/>
                  </a:lnTo>
                  <a:lnTo>
                    <a:pt x="162" y="616"/>
                  </a:lnTo>
                  <a:lnTo>
                    <a:pt x="166" y="619"/>
                  </a:lnTo>
                  <a:lnTo>
                    <a:pt x="169" y="623"/>
                  </a:lnTo>
                  <a:lnTo>
                    <a:pt x="169" y="623"/>
                  </a:lnTo>
                  <a:lnTo>
                    <a:pt x="172" y="627"/>
                  </a:lnTo>
                  <a:lnTo>
                    <a:pt x="173" y="633"/>
                  </a:lnTo>
                  <a:lnTo>
                    <a:pt x="173" y="638"/>
                  </a:lnTo>
                  <a:lnTo>
                    <a:pt x="172" y="643"/>
                  </a:lnTo>
                  <a:lnTo>
                    <a:pt x="169" y="648"/>
                  </a:lnTo>
                  <a:lnTo>
                    <a:pt x="167" y="651"/>
                  </a:lnTo>
                  <a:lnTo>
                    <a:pt x="164" y="656"/>
                  </a:lnTo>
                  <a:lnTo>
                    <a:pt x="160" y="659"/>
                  </a:lnTo>
                  <a:lnTo>
                    <a:pt x="110" y="688"/>
                  </a:lnTo>
                  <a:lnTo>
                    <a:pt x="110" y="688"/>
                  </a:lnTo>
                  <a:lnTo>
                    <a:pt x="105" y="690"/>
                  </a:lnTo>
                  <a:lnTo>
                    <a:pt x="100" y="691"/>
                  </a:lnTo>
                  <a:lnTo>
                    <a:pt x="95" y="691"/>
                  </a:lnTo>
                  <a:lnTo>
                    <a:pt x="90" y="690"/>
                  </a:lnTo>
                  <a:lnTo>
                    <a:pt x="85" y="688"/>
                  </a:lnTo>
                  <a:lnTo>
                    <a:pt x="81" y="686"/>
                  </a:lnTo>
                  <a:lnTo>
                    <a:pt x="78" y="682"/>
                  </a:lnTo>
                  <a:lnTo>
                    <a:pt x="75" y="678"/>
                  </a:lnTo>
                  <a:lnTo>
                    <a:pt x="75" y="678"/>
                  </a:lnTo>
                  <a:lnTo>
                    <a:pt x="72" y="673"/>
                  </a:lnTo>
                  <a:lnTo>
                    <a:pt x="71" y="668"/>
                  </a:lnTo>
                  <a:lnTo>
                    <a:pt x="71" y="663"/>
                  </a:lnTo>
                  <a:lnTo>
                    <a:pt x="71" y="659"/>
                  </a:lnTo>
                  <a:lnTo>
                    <a:pt x="74" y="653"/>
                  </a:lnTo>
                  <a:lnTo>
                    <a:pt x="76" y="649"/>
                  </a:lnTo>
                  <a:lnTo>
                    <a:pt x="80" y="646"/>
                  </a:lnTo>
                  <a:lnTo>
                    <a:pt x="84" y="643"/>
                  </a:lnTo>
                  <a:lnTo>
                    <a:pt x="134" y="613"/>
                  </a:lnTo>
                  <a:lnTo>
                    <a:pt x="134" y="613"/>
                  </a:lnTo>
                  <a:close/>
                  <a:moveTo>
                    <a:pt x="83" y="375"/>
                  </a:moveTo>
                  <a:lnTo>
                    <a:pt x="83" y="375"/>
                  </a:lnTo>
                  <a:lnTo>
                    <a:pt x="89" y="375"/>
                  </a:lnTo>
                  <a:lnTo>
                    <a:pt x="94" y="377"/>
                  </a:lnTo>
                  <a:lnTo>
                    <a:pt x="98" y="380"/>
                  </a:lnTo>
                  <a:lnTo>
                    <a:pt x="102" y="383"/>
                  </a:lnTo>
                  <a:lnTo>
                    <a:pt x="105" y="386"/>
                  </a:lnTo>
                  <a:lnTo>
                    <a:pt x="107" y="390"/>
                  </a:lnTo>
                  <a:lnTo>
                    <a:pt x="109" y="396"/>
                  </a:lnTo>
                  <a:lnTo>
                    <a:pt x="109" y="401"/>
                  </a:lnTo>
                  <a:lnTo>
                    <a:pt x="109" y="401"/>
                  </a:lnTo>
                  <a:lnTo>
                    <a:pt x="109" y="406"/>
                  </a:lnTo>
                  <a:lnTo>
                    <a:pt x="107" y="411"/>
                  </a:lnTo>
                  <a:lnTo>
                    <a:pt x="105" y="415"/>
                  </a:lnTo>
                  <a:lnTo>
                    <a:pt x="102" y="419"/>
                  </a:lnTo>
                  <a:lnTo>
                    <a:pt x="98" y="423"/>
                  </a:lnTo>
                  <a:lnTo>
                    <a:pt x="94" y="425"/>
                  </a:lnTo>
                  <a:lnTo>
                    <a:pt x="89" y="426"/>
                  </a:lnTo>
                  <a:lnTo>
                    <a:pt x="83" y="427"/>
                  </a:lnTo>
                  <a:lnTo>
                    <a:pt x="26" y="427"/>
                  </a:lnTo>
                  <a:lnTo>
                    <a:pt x="26" y="427"/>
                  </a:lnTo>
                  <a:lnTo>
                    <a:pt x="21" y="426"/>
                  </a:lnTo>
                  <a:lnTo>
                    <a:pt x="16" y="425"/>
                  </a:lnTo>
                  <a:lnTo>
                    <a:pt x="12" y="423"/>
                  </a:lnTo>
                  <a:lnTo>
                    <a:pt x="8" y="419"/>
                  </a:lnTo>
                  <a:lnTo>
                    <a:pt x="5" y="415"/>
                  </a:lnTo>
                  <a:lnTo>
                    <a:pt x="2" y="411"/>
                  </a:lnTo>
                  <a:lnTo>
                    <a:pt x="0" y="406"/>
                  </a:lnTo>
                  <a:lnTo>
                    <a:pt x="0" y="401"/>
                  </a:lnTo>
                  <a:lnTo>
                    <a:pt x="0" y="401"/>
                  </a:lnTo>
                  <a:lnTo>
                    <a:pt x="0" y="396"/>
                  </a:lnTo>
                  <a:lnTo>
                    <a:pt x="2" y="390"/>
                  </a:lnTo>
                  <a:lnTo>
                    <a:pt x="5" y="386"/>
                  </a:lnTo>
                  <a:lnTo>
                    <a:pt x="8" y="383"/>
                  </a:lnTo>
                  <a:lnTo>
                    <a:pt x="12" y="380"/>
                  </a:lnTo>
                  <a:lnTo>
                    <a:pt x="16" y="377"/>
                  </a:lnTo>
                  <a:lnTo>
                    <a:pt x="21" y="375"/>
                  </a:lnTo>
                  <a:lnTo>
                    <a:pt x="26" y="375"/>
                  </a:lnTo>
                  <a:lnTo>
                    <a:pt x="83" y="375"/>
                  </a:lnTo>
                  <a:lnTo>
                    <a:pt x="83" y="375"/>
                  </a:lnTo>
                  <a:close/>
                  <a:moveTo>
                    <a:pt x="359" y="286"/>
                  </a:moveTo>
                  <a:lnTo>
                    <a:pt x="359" y="286"/>
                  </a:lnTo>
                  <a:lnTo>
                    <a:pt x="359" y="280"/>
                  </a:lnTo>
                  <a:lnTo>
                    <a:pt x="359" y="276"/>
                  </a:lnTo>
                  <a:lnTo>
                    <a:pt x="360" y="271"/>
                  </a:lnTo>
                  <a:lnTo>
                    <a:pt x="361" y="266"/>
                  </a:lnTo>
                  <a:lnTo>
                    <a:pt x="365" y="262"/>
                  </a:lnTo>
                  <a:lnTo>
                    <a:pt x="368" y="259"/>
                  </a:lnTo>
                  <a:lnTo>
                    <a:pt x="372" y="256"/>
                  </a:lnTo>
                  <a:lnTo>
                    <a:pt x="378" y="253"/>
                  </a:lnTo>
                  <a:lnTo>
                    <a:pt x="378" y="253"/>
                  </a:lnTo>
                  <a:lnTo>
                    <a:pt x="383" y="253"/>
                  </a:lnTo>
                  <a:lnTo>
                    <a:pt x="387" y="253"/>
                  </a:lnTo>
                  <a:lnTo>
                    <a:pt x="393" y="254"/>
                  </a:lnTo>
                  <a:lnTo>
                    <a:pt x="397" y="256"/>
                  </a:lnTo>
                  <a:lnTo>
                    <a:pt x="401" y="259"/>
                  </a:lnTo>
                  <a:lnTo>
                    <a:pt x="404" y="262"/>
                  </a:lnTo>
                  <a:lnTo>
                    <a:pt x="408" y="266"/>
                  </a:lnTo>
                  <a:lnTo>
                    <a:pt x="409" y="272"/>
                  </a:lnTo>
                  <a:lnTo>
                    <a:pt x="424" y="322"/>
                  </a:lnTo>
                  <a:lnTo>
                    <a:pt x="424" y="322"/>
                  </a:lnTo>
                  <a:lnTo>
                    <a:pt x="451" y="313"/>
                  </a:lnTo>
                  <a:lnTo>
                    <a:pt x="479" y="306"/>
                  </a:lnTo>
                  <a:lnTo>
                    <a:pt x="479" y="306"/>
                  </a:lnTo>
                  <a:lnTo>
                    <a:pt x="480" y="305"/>
                  </a:lnTo>
                  <a:lnTo>
                    <a:pt x="480" y="305"/>
                  </a:lnTo>
                  <a:lnTo>
                    <a:pt x="504" y="301"/>
                  </a:lnTo>
                  <a:lnTo>
                    <a:pt x="528" y="299"/>
                  </a:lnTo>
                  <a:lnTo>
                    <a:pt x="528" y="260"/>
                  </a:lnTo>
                  <a:lnTo>
                    <a:pt x="528" y="260"/>
                  </a:lnTo>
                  <a:lnTo>
                    <a:pt x="528" y="254"/>
                  </a:lnTo>
                  <a:lnTo>
                    <a:pt x="531" y="249"/>
                  </a:lnTo>
                  <a:lnTo>
                    <a:pt x="533" y="245"/>
                  </a:lnTo>
                  <a:lnTo>
                    <a:pt x="536" y="242"/>
                  </a:lnTo>
                  <a:lnTo>
                    <a:pt x="540" y="238"/>
                  </a:lnTo>
                  <a:lnTo>
                    <a:pt x="545" y="236"/>
                  </a:lnTo>
                  <a:lnTo>
                    <a:pt x="549" y="234"/>
                  </a:lnTo>
                  <a:lnTo>
                    <a:pt x="554" y="234"/>
                  </a:lnTo>
                  <a:lnTo>
                    <a:pt x="554" y="234"/>
                  </a:lnTo>
                  <a:lnTo>
                    <a:pt x="560" y="234"/>
                  </a:lnTo>
                  <a:lnTo>
                    <a:pt x="564" y="236"/>
                  </a:lnTo>
                  <a:lnTo>
                    <a:pt x="568" y="238"/>
                  </a:lnTo>
                  <a:lnTo>
                    <a:pt x="573" y="242"/>
                  </a:lnTo>
                  <a:lnTo>
                    <a:pt x="576" y="245"/>
                  </a:lnTo>
                  <a:lnTo>
                    <a:pt x="578" y="249"/>
                  </a:lnTo>
                  <a:lnTo>
                    <a:pt x="579" y="254"/>
                  </a:lnTo>
                  <a:lnTo>
                    <a:pt x="580" y="260"/>
                  </a:lnTo>
                  <a:lnTo>
                    <a:pt x="580" y="299"/>
                  </a:lnTo>
                  <a:lnTo>
                    <a:pt x="580" y="299"/>
                  </a:lnTo>
                  <a:lnTo>
                    <a:pt x="605" y="301"/>
                  </a:lnTo>
                  <a:lnTo>
                    <a:pt x="630" y="306"/>
                  </a:lnTo>
                  <a:lnTo>
                    <a:pt x="630" y="306"/>
                  </a:lnTo>
                  <a:lnTo>
                    <a:pt x="630" y="306"/>
                  </a:lnTo>
                  <a:lnTo>
                    <a:pt x="630" y="306"/>
                  </a:lnTo>
                  <a:lnTo>
                    <a:pt x="658" y="313"/>
                  </a:lnTo>
                  <a:lnTo>
                    <a:pt x="685" y="322"/>
                  </a:lnTo>
                  <a:lnTo>
                    <a:pt x="700" y="272"/>
                  </a:lnTo>
                  <a:lnTo>
                    <a:pt x="700" y="272"/>
                  </a:lnTo>
                  <a:lnTo>
                    <a:pt x="701" y="266"/>
                  </a:lnTo>
                  <a:lnTo>
                    <a:pt x="704" y="262"/>
                  </a:lnTo>
                  <a:lnTo>
                    <a:pt x="707" y="259"/>
                  </a:lnTo>
                  <a:lnTo>
                    <a:pt x="712" y="256"/>
                  </a:lnTo>
                  <a:lnTo>
                    <a:pt x="716" y="254"/>
                  </a:lnTo>
                  <a:lnTo>
                    <a:pt x="721" y="253"/>
                  </a:lnTo>
                  <a:lnTo>
                    <a:pt x="726" y="253"/>
                  </a:lnTo>
                  <a:lnTo>
                    <a:pt x="731" y="253"/>
                  </a:lnTo>
                  <a:lnTo>
                    <a:pt x="731" y="253"/>
                  </a:lnTo>
                  <a:lnTo>
                    <a:pt x="737" y="256"/>
                  </a:lnTo>
                  <a:lnTo>
                    <a:pt x="741" y="259"/>
                  </a:lnTo>
                  <a:lnTo>
                    <a:pt x="744" y="262"/>
                  </a:lnTo>
                  <a:lnTo>
                    <a:pt x="746" y="266"/>
                  </a:lnTo>
                  <a:lnTo>
                    <a:pt x="748" y="271"/>
                  </a:lnTo>
                  <a:lnTo>
                    <a:pt x="749" y="276"/>
                  </a:lnTo>
                  <a:lnTo>
                    <a:pt x="749" y="280"/>
                  </a:lnTo>
                  <a:lnTo>
                    <a:pt x="748" y="286"/>
                  </a:lnTo>
                  <a:lnTo>
                    <a:pt x="655" y="610"/>
                  </a:lnTo>
                  <a:lnTo>
                    <a:pt x="655" y="610"/>
                  </a:lnTo>
                  <a:lnTo>
                    <a:pt x="652" y="616"/>
                  </a:lnTo>
                  <a:lnTo>
                    <a:pt x="649" y="620"/>
                  </a:lnTo>
                  <a:lnTo>
                    <a:pt x="646" y="623"/>
                  </a:lnTo>
                  <a:lnTo>
                    <a:pt x="642" y="626"/>
                  </a:lnTo>
                  <a:lnTo>
                    <a:pt x="637" y="627"/>
                  </a:lnTo>
                  <a:lnTo>
                    <a:pt x="632" y="629"/>
                  </a:lnTo>
                  <a:lnTo>
                    <a:pt x="628" y="630"/>
                  </a:lnTo>
                  <a:lnTo>
                    <a:pt x="622" y="629"/>
                  </a:lnTo>
                  <a:lnTo>
                    <a:pt x="622" y="629"/>
                  </a:lnTo>
                  <a:lnTo>
                    <a:pt x="617" y="626"/>
                  </a:lnTo>
                  <a:lnTo>
                    <a:pt x="613" y="623"/>
                  </a:lnTo>
                  <a:lnTo>
                    <a:pt x="609" y="620"/>
                  </a:lnTo>
                  <a:lnTo>
                    <a:pt x="607" y="616"/>
                  </a:lnTo>
                  <a:lnTo>
                    <a:pt x="605" y="611"/>
                  </a:lnTo>
                  <a:lnTo>
                    <a:pt x="604" y="607"/>
                  </a:lnTo>
                  <a:lnTo>
                    <a:pt x="604" y="602"/>
                  </a:lnTo>
                  <a:lnTo>
                    <a:pt x="605" y="596"/>
                  </a:lnTo>
                  <a:lnTo>
                    <a:pt x="670" y="372"/>
                  </a:lnTo>
                  <a:lnTo>
                    <a:pt x="670" y="372"/>
                  </a:lnTo>
                  <a:lnTo>
                    <a:pt x="645" y="363"/>
                  </a:lnTo>
                  <a:lnTo>
                    <a:pt x="619" y="356"/>
                  </a:lnTo>
                  <a:lnTo>
                    <a:pt x="619" y="356"/>
                  </a:lnTo>
                  <a:lnTo>
                    <a:pt x="619" y="356"/>
                  </a:lnTo>
                  <a:lnTo>
                    <a:pt x="600" y="353"/>
                  </a:lnTo>
                  <a:lnTo>
                    <a:pt x="580" y="350"/>
                  </a:lnTo>
                  <a:lnTo>
                    <a:pt x="580" y="414"/>
                  </a:lnTo>
                  <a:lnTo>
                    <a:pt x="580" y="414"/>
                  </a:lnTo>
                  <a:lnTo>
                    <a:pt x="579" y="418"/>
                  </a:lnTo>
                  <a:lnTo>
                    <a:pt x="578" y="424"/>
                  </a:lnTo>
                  <a:lnTo>
                    <a:pt x="576" y="428"/>
                  </a:lnTo>
                  <a:lnTo>
                    <a:pt x="573" y="431"/>
                  </a:lnTo>
                  <a:lnTo>
                    <a:pt x="568" y="434"/>
                  </a:lnTo>
                  <a:lnTo>
                    <a:pt x="564" y="438"/>
                  </a:lnTo>
                  <a:lnTo>
                    <a:pt x="560" y="439"/>
                  </a:lnTo>
                  <a:lnTo>
                    <a:pt x="554" y="440"/>
                  </a:lnTo>
                  <a:lnTo>
                    <a:pt x="554" y="440"/>
                  </a:lnTo>
                  <a:lnTo>
                    <a:pt x="549" y="439"/>
                  </a:lnTo>
                  <a:lnTo>
                    <a:pt x="545" y="438"/>
                  </a:lnTo>
                  <a:lnTo>
                    <a:pt x="540" y="434"/>
                  </a:lnTo>
                  <a:lnTo>
                    <a:pt x="536" y="431"/>
                  </a:lnTo>
                  <a:lnTo>
                    <a:pt x="533" y="428"/>
                  </a:lnTo>
                  <a:lnTo>
                    <a:pt x="531" y="424"/>
                  </a:lnTo>
                  <a:lnTo>
                    <a:pt x="528" y="418"/>
                  </a:lnTo>
                  <a:lnTo>
                    <a:pt x="528" y="414"/>
                  </a:lnTo>
                  <a:lnTo>
                    <a:pt x="528" y="350"/>
                  </a:lnTo>
                  <a:lnTo>
                    <a:pt x="528" y="350"/>
                  </a:lnTo>
                  <a:lnTo>
                    <a:pt x="509" y="353"/>
                  </a:lnTo>
                  <a:lnTo>
                    <a:pt x="491" y="356"/>
                  </a:lnTo>
                  <a:lnTo>
                    <a:pt x="491" y="356"/>
                  </a:lnTo>
                  <a:lnTo>
                    <a:pt x="490" y="356"/>
                  </a:lnTo>
                  <a:lnTo>
                    <a:pt x="490" y="356"/>
                  </a:lnTo>
                  <a:lnTo>
                    <a:pt x="464" y="363"/>
                  </a:lnTo>
                  <a:lnTo>
                    <a:pt x="439" y="372"/>
                  </a:lnTo>
                  <a:lnTo>
                    <a:pt x="504" y="596"/>
                  </a:lnTo>
                  <a:lnTo>
                    <a:pt x="504" y="596"/>
                  </a:lnTo>
                  <a:lnTo>
                    <a:pt x="505" y="602"/>
                  </a:lnTo>
                  <a:lnTo>
                    <a:pt x="505" y="607"/>
                  </a:lnTo>
                  <a:lnTo>
                    <a:pt x="504" y="611"/>
                  </a:lnTo>
                  <a:lnTo>
                    <a:pt x="502" y="616"/>
                  </a:lnTo>
                  <a:lnTo>
                    <a:pt x="499" y="620"/>
                  </a:lnTo>
                  <a:lnTo>
                    <a:pt x="495" y="623"/>
                  </a:lnTo>
                  <a:lnTo>
                    <a:pt x="492" y="626"/>
                  </a:lnTo>
                  <a:lnTo>
                    <a:pt x="486" y="629"/>
                  </a:lnTo>
                  <a:lnTo>
                    <a:pt x="486" y="629"/>
                  </a:lnTo>
                  <a:lnTo>
                    <a:pt x="481" y="630"/>
                  </a:lnTo>
                  <a:lnTo>
                    <a:pt x="477" y="629"/>
                  </a:lnTo>
                  <a:lnTo>
                    <a:pt x="471" y="627"/>
                  </a:lnTo>
                  <a:lnTo>
                    <a:pt x="467" y="626"/>
                  </a:lnTo>
                  <a:lnTo>
                    <a:pt x="463" y="623"/>
                  </a:lnTo>
                  <a:lnTo>
                    <a:pt x="459" y="620"/>
                  </a:lnTo>
                  <a:lnTo>
                    <a:pt x="456" y="616"/>
                  </a:lnTo>
                  <a:lnTo>
                    <a:pt x="454" y="610"/>
                  </a:lnTo>
                  <a:lnTo>
                    <a:pt x="359" y="286"/>
                  </a:lnTo>
                  <a:lnTo>
                    <a:pt x="359" y="2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Freeform: Shape 21"/>
            <p:cNvSpPr/>
            <p:nvPr/>
          </p:nvSpPr>
          <p:spPr bwMode="auto">
            <a:xfrm>
              <a:off x="2594351" y="3104643"/>
              <a:ext cx="410261" cy="410261"/>
            </a:xfrm>
            <a:custGeom>
              <a:avLst/>
              <a:gdLst>
                <a:gd name="T0" fmla="*/ 1040 w 1104"/>
                <a:gd name="T1" fmla="*/ 3 h 1104"/>
                <a:gd name="T2" fmla="*/ 800 w 1104"/>
                <a:gd name="T3" fmla="*/ 51 h 1104"/>
                <a:gd name="T4" fmla="*/ 817 w 1104"/>
                <a:gd name="T5" fmla="*/ 333 h 1104"/>
                <a:gd name="T6" fmla="*/ 1001 w 1104"/>
                <a:gd name="T7" fmla="*/ 207 h 1104"/>
                <a:gd name="T8" fmla="*/ 1048 w 1104"/>
                <a:gd name="T9" fmla="*/ 372 h 1104"/>
                <a:gd name="T10" fmla="*/ 695 w 1104"/>
                <a:gd name="T11" fmla="*/ 383 h 1104"/>
                <a:gd name="T12" fmla="*/ 673 w 1104"/>
                <a:gd name="T13" fmla="*/ 372 h 1104"/>
                <a:gd name="T14" fmla="*/ 670 w 1104"/>
                <a:gd name="T15" fmla="*/ 20 h 1104"/>
                <a:gd name="T16" fmla="*/ 689 w 1104"/>
                <a:gd name="T17" fmla="*/ 1 h 1104"/>
                <a:gd name="T18" fmla="*/ 332 w 1104"/>
                <a:gd name="T19" fmla="*/ 1063 h 1104"/>
                <a:gd name="T20" fmla="*/ 288 w 1104"/>
                <a:gd name="T21" fmla="*/ 1102 h 1104"/>
                <a:gd name="T22" fmla="*/ 239 w 1104"/>
                <a:gd name="T23" fmla="*/ 1093 h 1104"/>
                <a:gd name="T24" fmla="*/ 219 w 1104"/>
                <a:gd name="T25" fmla="*/ 1081 h 1104"/>
                <a:gd name="T26" fmla="*/ 201 w 1104"/>
                <a:gd name="T27" fmla="*/ 1093 h 1104"/>
                <a:gd name="T28" fmla="*/ 151 w 1104"/>
                <a:gd name="T29" fmla="*/ 1102 h 1104"/>
                <a:gd name="T30" fmla="*/ 107 w 1104"/>
                <a:gd name="T31" fmla="*/ 1063 h 1104"/>
                <a:gd name="T32" fmla="*/ 61 w 1104"/>
                <a:gd name="T33" fmla="*/ 690 h 1104"/>
                <a:gd name="T34" fmla="*/ 20 w 1104"/>
                <a:gd name="T35" fmla="*/ 650 h 1104"/>
                <a:gd name="T36" fmla="*/ 2 w 1104"/>
                <a:gd name="T37" fmla="*/ 471 h 1104"/>
                <a:gd name="T38" fmla="*/ 25 w 1104"/>
                <a:gd name="T39" fmla="*/ 331 h 1104"/>
                <a:gd name="T40" fmla="*/ 156 w 1104"/>
                <a:gd name="T41" fmla="*/ 300 h 1104"/>
                <a:gd name="T42" fmla="*/ 219 w 1104"/>
                <a:gd name="T43" fmla="*/ 380 h 1104"/>
                <a:gd name="T44" fmla="*/ 284 w 1104"/>
                <a:gd name="T45" fmla="*/ 300 h 1104"/>
                <a:gd name="T46" fmla="*/ 377 w 1104"/>
                <a:gd name="T47" fmla="*/ 318 h 1104"/>
                <a:gd name="T48" fmla="*/ 440 w 1104"/>
                <a:gd name="T49" fmla="*/ 392 h 1104"/>
                <a:gd name="T50" fmla="*/ 474 w 1104"/>
                <a:gd name="T51" fmla="*/ 405 h 1104"/>
                <a:gd name="T52" fmla="*/ 542 w 1104"/>
                <a:gd name="T53" fmla="*/ 354 h 1104"/>
                <a:gd name="T54" fmla="*/ 597 w 1104"/>
                <a:gd name="T55" fmla="*/ 353 h 1104"/>
                <a:gd name="T56" fmla="*/ 624 w 1104"/>
                <a:gd name="T57" fmla="*/ 402 h 1104"/>
                <a:gd name="T58" fmla="*/ 573 w 1104"/>
                <a:gd name="T59" fmla="*/ 461 h 1104"/>
                <a:gd name="T60" fmla="*/ 476 w 1104"/>
                <a:gd name="T61" fmla="*/ 521 h 1104"/>
                <a:gd name="T62" fmla="*/ 446 w 1104"/>
                <a:gd name="T63" fmla="*/ 525 h 1104"/>
                <a:gd name="T64" fmla="*/ 396 w 1104"/>
                <a:gd name="T65" fmla="*/ 493 h 1104"/>
                <a:gd name="T66" fmla="*/ 334 w 1104"/>
                <a:gd name="T67" fmla="*/ 1052 h 1104"/>
                <a:gd name="T68" fmla="*/ 257 w 1104"/>
                <a:gd name="T69" fmla="*/ 61 h 1104"/>
                <a:gd name="T70" fmla="*/ 297 w 1104"/>
                <a:gd name="T71" fmla="*/ 97 h 1104"/>
                <a:gd name="T72" fmla="*/ 312 w 1104"/>
                <a:gd name="T73" fmla="*/ 152 h 1104"/>
                <a:gd name="T74" fmla="*/ 300 w 1104"/>
                <a:gd name="T75" fmla="*/ 202 h 1104"/>
                <a:gd name="T76" fmla="*/ 261 w 1104"/>
                <a:gd name="T77" fmla="*/ 252 h 1104"/>
                <a:gd name="T78" fmla="*/ 217 w 1104"/>
                <a:gd name="T79" fmla="*/ 268 h 1104"/>
                <a:gd name="T80" fmla="*/ 166 w 1104"/>
                <a:gd name="T81" fmla="*/ 243 h 1104"/>
                <a:gd name="T82" fmla="*/ 134 w 1104"/>
                <a:gd name="T83" fmla="*/ 188 h 1104"/>
                <a:gd name="T84" fmla="*/ 129 w 1104"/>
                <a:gd name="T85" fmla="*/ 138 h 1104"/>
                <a:gd name="T86" fmla="*/ 150 w 1104"/>
                <a:gd name="T87" fmla="*/ 87 h 1104"/>
                <a:gd name="T88" fmla="*/ 195 w 1104"/>
                <a:gd name="T89" fmla="*/ 57 h 1104"/>
                <a:gd name="T90" fmla="*/ 817 w 1104"/>
                <a:gd name="T91" fmla="*/ 106 h 1104"/>
                <a:gd name="T92" fmla="*/ 791 w 1104"/>
                <a:gd name="T93" fmla="*/ 94 h 1104"/>
                <a:gd name="T94" fmla="*/ 769 w 1104"/>
                <a:gd name="T95" fmla="*/ 113 h 1104"/>
                <a:gd name="T96" fmla="*/ 784 w 1104"/>
                <a:gd name="T97" fmla="*/ 255 h 1104"/>
                <a:gd name="T98" fmla="*/ 821 w 1104"/>
                <a:gd name="T99" fmla="*/ 291 h 1104"/>
                <a:gd name="T100" fmla="*/ 875 w 1104"/>
                <a:gd name="T101" fmla="*/ 258 h 1104"/>
                <a:gd name="T102" fmla="*/ 1099 w 1104"/>
                <a:gd name="T103" fmla="*/ 50 h 1104"/>
                <a:gd name="T104" fmla="*/ 1097 w 1104"/>
                <a:gd name="T105" fmla="*/ 30 h 1104"/>
                <a:gd name="T106" fmla="*/ 1016 w 1104"/>
                <a:gd name="T107" fmla="*/ 75 h 1104"/>
                <a:gd name="T108" fmla="*/ 825 w 1104"/>
                <a:gd name="T109" fmla="*/ 142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04" h="1104">
                  <a:moveTo>
                    <a:pt x="695" y="0"/>
                  </a:moveTo>
                  <a:lnTo>
                    <a:pt x="1027" y="0"/>
                  </a:lnTo>
                  <a:lnTo>
                    <a:pt x="1027" y="0"/>
                  </a:lnTo>
                  <a:lnTo>
                    <a:pt x="1031" y="0"/>
                  </a:lnTo>
                  <a:lnTo>
                    <a:pt x="1035" y="2"/>
                  </a:lnTo>
                  <a:lnTo>
                    <a:pt x="1040" y="3"/>
                  </a:lnTo>
                  <a:lnTo>
                    <a:pt x="1043" y="6"/>
                  </a:lnTo>
                  <a:lnTo>
                    <a:pt x="1043" y="6"/>
                  </a:lnTo>
                  <a:lnTo>
                    <a:pt x="1008" y="29"/>
                  </a:lnTo>
                  <a:lnTo>
                    <a:pt x="973" y="51"/>
                  </a:lnTo>
                  <a:lnTo>
                    <a:pt x="800" y="51"/>
                  </a:lnTo>
                  <a:lnTo>
                    <a:pt x="800" y="51"/>
                  </a:lnTo>
                  <a:lnTo>
                    <a:pt x="791" y="51"/>
                  </a:lnTo>
                  <a:lnTo>
                    <a:pt x="721" y="51"/>
                  </a:lnTo>
                  <a:lnTo>
                    <a:pt x="721" y="332"/>
                  </a:lnTo>
                  <a:lnTo>
                    <a:pt x="808" y="332"/>
                  </a:lnTo>
                  <a:lnTo>
                    <a:pt x="808" y="332"/>
                  </a:lnTo>
                  <a:lnTo>
                    <a:pt x="817" y="333"/>
                  </a:lnTo>
                  <a:lnTo>
                    <a:pt x="825" y="334"/>
                  </a:lnTo>
                  <a:lnTo>
                    <a:pt x="833" y="334"/>
                  </a:lnTo>
                  <a:lnTo>
                    <a:pt x="841" y="332"/>
                  </a:lnTo>
                  <a:lnTo>
                    <a:pt x="1001" y="332"/>
                  </a:lnTo>
                  <a:lnTo>
                    <a:pt x="1001" y="207"/>
                  </a:lnTo>
                  <a:lnTo>
                    <a:pt x="1001" y="207"/>
                  </a:lnTo>
                  <a:lnTo>
                    <a:pt x="1053" y="156"/>
                  </a:lnTo>
                  <a:lnTo>
                    <a:pt x="1053" y="357"/>
                  </a:lnTo>
                  <a:lnTo>
                    <a:pt x="1053" y="357"/>
                  </a:lnTo>
                  <a:lnTo>
                    <a:pt x="1053" y="363"/>
                  </a:lnTo>
                  <a:lnTo>
                    <a:pt x="1050" y="367"/>
                  </a:lnTo>
                  <a:lnTo>
                    <a:pt x="1048" y="372"/>
                  </a:lnTo>
                  <a:lnTo>
                    <a:pt x="1045" y="376"/>
                  </a:lnTo>
                  <a:lnTo>
                    <a:pt x="1041" y="379"/>
                  </a:lnTo>
                  <a:lnTo>
                    <a:pt x="1036" y="381"/>
                  </a:lnTo>
                  <a:lnTo>
                    <a:pt x="1032" y="382"/>
                  </a:lnTo>
                  <a:lnTo>
                    <a:pt x="1027" y="383"/>
                  </a:lnTo>
                  <a:lnTo>
                    <a:pt x="695" y="383"/>
                  </a:lnTo>
                  <a:lnTo>
                    <a:pt x="695" y="383"/>
                  </a:lnTo>
                  <a:lnTo>
                    <a:pt x="689" y="382"/>
                  </a:lnTo>
                  <a:lnTo>
                    <a:pt x="685" y="381"/>
                  </a:lnTo>
                  <a:lnTo>
                    <a:pt x="681" y="379"/>
                  </a:lnTo>
                  <a:lnTo>
                    <a:pt x="676" y="376"/>
                  </a:lnTo>
                  <a:lnTo>
                    <a:pt x="673" y="372"/>
                  </a:lnTo>
                  <a:lnTo>
                    <a:pt x="671" y="367"/>
                  </a:lnTo>
                  <a:lnTo>
                    <a:pt x="670" y="363"/>
                  </a:lnTo>
                  <a:lnTo>
                    <a:pt x="669" y="357"/>
                  </a:lnTo>
                  <a:lnTo>
                    <a:pt x="669" y="25"/>
                  </a:lnTo>
                  <a:lnTo>
                    <a:pt x="669" y="25"/>
                  </a:lnTo>
                  <a:lnTo>
                    <a:pt x="670" y="20"/>
                  </a:lnTo>
                  <a:lnTo>
                    <a:pt x="671" y="16"/>
                  </a:lnTo>
                  <a:lnTo>
                    <a:pt x="673" y="11"/>
                  </a:lnTo>
                  <a:lnTo>
                    <a:pt x="676" y="7"/>
                  </a:lnTo>
                  <a:lnTo>
                    <a:pt x="681" y="4"/>
                  </a:lnTo>
                  <a:lnTo>
                    <a:pt x="685" y="2"/>
                  </a:lnTo>
                  <a:lnTo>
                    <a:pt x="689" y="1"/>
                  </a:lnTo>
                  <a:lnTo>
                    <a:pt x="695" y="0"/>
                  </a:lnTo>
                  <a:lnTo>
                    <a:pt x="695" y="0"/>
                  </a:lnTo>
                  <a:close/>
                  <a:moveTo>
                    <a:pt x="334" y="1052"/>
                  </a:moveTo>
                  <a:lnTo>
                    <a:pt x="334" y="1052"/>
                  </a:lnTo>
                  <a:lnTo>
                    <a:pt x="334" y="1057"/>
                  </a:lnTo>
                  <a:lnTo>
                    <a:pt x="332" y="1063"/>
                  </a:lnTo>
                  <a:lnTo>
                    <a:pt x="328" y="1072"/>
                  </a:lnTo>
                  <a:lnTo>
                    <a:pt x="323" y="1081"/>
                  </a:lnTo>
                  <a:lnTo>
                    <a:pt x="315" y="1088"/>
                  </a:lnTo>
                  <a:lnTo>
                    <a:pt x="307" y="1095"/>
                  </a:lnTo>
                  <a:lnTo>
                    <a:pt x="298" y="1099"/>
                  </a:lnTo>
                  <a:lnTo>
                    <a:pt x="288" y="1102"/>
                  </a:lnTo>
                  <a:lnTo>
                    <a:pt x="278" y="1104"/>
                  </a:lnTo>
                  <a:lnTo>
                    <a:pt x="278" y="1104"/>
                  </a:lnTo>
                  <a:lnTo>
                    <a:pt x="265" y="1102"/>
                  </a:lnTo>
                  <a:lnTo>
                    <a:pt x="251" y="1098"/>
                  </a:lnTo>
                  <a:lnTo>
                    <a:pt x="244" y="1096"/>
                  </a:lnTo>
                  <a:lnTo>
                    <a:pt x="239" y="1093"/>
                  </a:lnTo>
                  <a:lnTo>
                    <a:pt x="233" y="1090"/>
                  </a:lnTo>
                  <a:lnTo>
                    <a:pt x="229" y="1085"/>
                  </a:lnTo>
                  <a:lnTo>
                    <a:pt x="229" y="1085"/>
                  </a:lnTo>
                  <a:lnTo>
                    <a:pt x="228" y="1083"/>
                  </a:lnTo>
                  <a:lnTo>
                    <a:pt x="225" y="1082"/>
                  </a:lnTo>
                  <a:lnTo>
                    <a:pt x="219" y="1081"/>
                  </a:lnTo>
                  <a:lnTo>
                    <a:pt x="215" y="1082"/>
                  </a:lnTo>
                  <a:lnTo>
                    <a:pt x="212" y="1083"/>
                  </a:lnTo>
                  <a:lnTo>
                    <a:pt x="210" y="1085"/>
                  </a:lnTo>
                  <a:lnTo>
                    <a:pt x="210" y="1085"/>
                  </a:lnTo>
                  <a:lnTo>
                    <a:pt x="206" y="1090"/>
                  </a:lnTo>
                  <a:lnTo>
                    <a:pt x="201" y="1093"/>
                  </a:lnTo>
                  <a:lnTo>
                    <a:pt x="196" y="1096"/>
                  </a:lnTo>
                  <a:lnTo>
                    <a:pt x="189" y="1098"/>
                  </a:lnTo>
                  <a:lnTo>
                    <a:pt x="175" y="1102"/>
                  </a:lnTo>
                  <a:lnTo>
                    <a:pt x="161" y="1104"/>
                  </a:lnTo>
                  <a:lnTo>
                    <a:pt x="161" y="1104"/>
                  </a:lnTo>
                  <a:lnTo>
                    <a:pt x="151" y="1102"/>
                  </a:lnTo>
                  <a:lnTo>
                    <a:pt x="142" y="1099"/>
                  </a:lnTo>
                  <a:lnTo>
                    <a:pt x="133" y="1095"/>
                  </a:lnTo>
                  <a:lnTo>
                    <a:pt x="124" y="1088"/>
                  </a:lnTo>
                  <a:lnTo>
                    <a:pt x="117" y="1081"/>
                  </a:lnTo>
                  <a:lnTo>
                    <a:pt x="111" y="1072"/>
                  </a:lnTo>
                  <a:lnTo>
                    <a:pt x="107" y="1063"/>
                  </a:lnTo>
                  <a:lnTo>
                    <a:pt x="105" y="1052"/>
                  </a:lnTo>
                  <a:lnTo>
                    <a:pt x="94" y="696"/>
                  </a:lnTo>
                  <a:lnTo>
                    <a:pt x="80" y="695"/>
                  </a:lnTo>
                  <a:lnTo>
                    <a:pt x="80" y="695"/>
                  </a:lnTo>
                  <a:lnTo>
                    <a:pt x="71" y="693"/>
                  </a:lnTo>
                  <a:lnTo>
                    <a:pt x="61" y="690"/>
                  </a:lnTo>
                  <a:lnTo>
                    <a:pt x="51" y="685"/>
                  </a:lnTo>
                  <a:lnTo>
                    <a:pt x="42" y="680"/>
                  </a:lnTo>
                  <a:lnTo>
                    <a:pt x="34" y="674"/>
                  </a:lnTo>
                  <a:lnTo>
                    <a:pt x="27" y="667"/>
                  </a:lnTo>
                  <a:lnTo>
                    <a:pt x="23" y="658"/>
                  </a:lnTo>
                  <a:lnTo>
                    <a:pt x="20" y="650"/>
                  </a:lnTo>
                  <a:lnTo>
                    <a:pt x="20" y="650"/>
                  </a:lnTo>
                  <a:lnTo>
                    <a:pt x="10" y="600"/>
                  </a:lnTo>
                  <a:lnTo>
                    <a:pt x="5" y="561"/>
                  </a:lnTo>
                  <a:lnTo>
                    <a:pt x="2" y="529"/>
                  </a:lnTo>
                  <a:lnTo>
                    <a:pt x="0" y="500"/>
                  </a:lnTo>
                  <a:lnTo>
                    <a:pt x="2" y="471"/>
                  </a:lnTo>
                  <a:lnTo>
                    <a:pt x="6" y="438"/>
                  </a:lnTo>
                  <a:lnTo>
                    <a:pt x="18" y="346"/>
                  </a:lnTo>
                  <a:lnTo>
                    <a:pt x="18" y="346"/>
                  </a:lnTo>
                  <a:lnTo>
                    <a:pt x="19" y="341"/>
                  </a:lnTo>
                  <a:lnTo>
                    <a:pt x="22" y="336"/>
                  </a:lnTo>
                  <a:lnTo>
                    <a:pt x="25" y="331"/>
                  </a:lnTo>
                  <a:lnTo>
                    <a:pt x="30" y="325"/>
                  </a:lnTo>
                  <a:lnTo>
                    <a:pt x="35" y="321"/>
                  </a:lnTo>
                  <a:lnTo>
                    <a:pt x="41" y="317"/>
                  </a:lnTo>
                  <a:lnTo>
                    <a:pt x="48" y="313"/>
                  </a:lnTo>
                  <a:lnTo>
                    <a:pt x="57" y="312"/>
                  </a:lnTo>
                  <a:lnTo>
                    <a:pt x="156" y="300"/>
                  </a:lnTo>
                  <a:lnTo>
                    <a:pt x="156" y="300"/>
                  </a:lnTo>
                  <a:lnTo>
                    <a:pt x="160" y="300"/>
                  </a:lnTo>
                  <a:lnTo>
                    <a:pt x="164" y="301"/>
                  </a:lnTo>
                  <a:lnTo>
                    <a:pt x="168" y="304"/>
                  </a:lnTo>
                  <a:lnTo>
                    <a:pt x="171" y="307"/>
                  </a:lnTo>
                  <a:lnTo>
                    <a:pt x="219" y="380"/>
                  </a:lnTo>
                  <a:lnTo>
                    <a:pt x="269" y="307"/>
                  </a:lnTo>
                  <a:lnTo>
                    <a:pt x="269" y="307"/>
                  </a:lnTo>
                  <a:lnTo>
                    <a:pt x="271" y="304"/>
                  </a:lnTo>
                  <a:lnTo>
                    <a:pt x="275" y="301"/>
                  </a:lnTo>
                  <a:lnTo>
                    <a:pt x="280" y="300"/>
                  </a:lnTo>
                  <a:lnTo>
                    <a:pt x="284" y="300"/>
                  </a:lnTo>
                  <a:lnTo>
                    <a:pt x="340" y="307"/>
                  </a:lnTo>
                  <a:lnTo>
                    <a:pt x="340" y="307"/>
                  </a:lnTo>
                  <a:lnTo>
                    <a:pt x="358" y="310"/>
                  </a:lnTo>
                  <a:lnTo>
                    <a:pt x="366" y="312"/>
                  </a:lnTo>
                  <a:lnTo>
                    <a:pt x="371" y="314"/>
                  </a:lnTo>
                  <a:lnTo>
                    <a:pt x="377" y="318"/>
                  </a:lnTo>
                  <a:lnTo>
                    <a:pt x="381" y="321"/>
                  </a:lnTo>
                  <a:lnTo>
                    <a:pt x="389" y="329"/>
                  </a:lnTo>
                  <a:lnTo>
                    <a:pt x="389" y="329"/>
                  </a:lnTo>
                  <a:lnTo>
                    <a:pt x="417" y="364"/>
                  </a:lnTo>
                  <a:lnTo>
                    <a:pt x="440" y="392"/>
                  </a:lnTo>
                  <a:lnTo>
                    <a:pt x="440" y="392"/>
                  </a:lnTo>
                  <a:lnTo>
                    <a:pt x="451" y="403"/>
                  </a:lnTo>
                  <a:lnTo>
                    <a:pt x="451" y="403"/>
                  </a:lnTo>
                  <a:lnTo>
                    <a:pt x="456" y="406"/>
                  </a:lnTo>
                  <a:lnTo>
                    <a:pt x="462" y="408"/>
                  </a:lnTo>
                  <a:lnTo>
                    <a:pt x="467" y="407"/>
                  </a:lnTo>
                  <a:lnTo>
                    <a:pt x="474" y="405"/>
                  </a:lnTo>
                  <a:lnTo>
                    <a:pt x="474" y="405"/>
                  </a:lnTo>
                  <a:lnTo>
                    <a:pt x="482" y="398"/>
                  </a:lnTo>
                  <a:lnTo>
                    <a:pt x="482" y="398"/>
                  </a:lnTo>
                  <a:lnTo>
                    <a:pt x="511" y="378"/>
                  </a:lnTo>
                  <a:lnTo>
                    <a:pt x="542" y="354"/>
                  </a:lnTo>
                  <a:lnTo>
                    <a:pt x="542" y="354"/>
                  </a:lnTo>
                  <a:lnTo>
                    <a:pt x="551" y="349"/>
                  </a:lnTo>
                  <a:lnTo>
                    <a:pt x="561" y="346"/>
                  </a:lnTo>
                  <a:lnTo>
                    <a:pt x="571" y="345"/>
                  </a:lnTo>
                  <a:lnTo>
                    <a:pt x="579" y="346"/>
                  </a:lnTo>
                  <a:lnTo>
                    <a:pt x="589" y="349"/>
                  </a:lnTo>
                  <a:lnTo>
                    <a:pt x="597" y="353"/>
                  </a:lnTo>
                  <a:lnTo>
                    <a:pt x="604" y="360"/>
                  </a:lnTo>
                  <a:lnTo>
                    <a:pt x="612" y="366"/>
                  </a:lnTo>
                  <a:lnTo>
                    <a:pt x="616" y="375"/>
                  </a:lnTo>
                  <a:lnTo>
                    <a:pt x="620" y="383"/>
                  </a:lnTo>
                  <a:lnTo>
                    <a:pt x="623" y="392"/>
                  </a:lnTo>
                  <a:lnTo>
                    <a:pt x="624" y="402"/>
                  </a:lnTo>
                  <a:lnTo>
                    <a:pt x="623" y="410"/>
                  </a:lnTo>
                  <a:lnTo>
                    <a:pt x="619" y="420"/>
                  </a:lnTo>
                  <a:lnTo>
                    <a:pt x="613" y="429"/>
                  </a:lnTo>
                  <a:lnTo>
                    <a:pt x="605" y="436"/>
                  </a:lnTo>
                  <a:lnTo>
                    <a:pt x="605" y="436"/>
                  </a:lnTo>
                  <a:lnTo>
                    <a:pt x="573" y="461"/>
                  </a:lnTo>
                  <a:lnTo>
                    <a:pt x="542" y="484"/>
                  </a:lnTo>
                  <a:lnTo>
                    <a:pt x="542" y="484"/>
                  </a:lnTo>
                  <a:lnTo>
                    <a:pt x="522" y="495"/>
                  </a:lnTo>
                  <a:lnTo>
                    <a:pt x="505" y="506"/>
                  </a:lnTo>
                  <a:lnTo>
                    <a:pt x="490" y="515"/>
                  </a:lnTo>
                  <a:lnTo>
                    <a:pt x="476" y="521"/>
                  </a:lnTo>
                  <a:lnTo>
                    <a:pt x="476" y="521"/>
                  </a:lnTo>
                  <a:lnTo>
                    <a:pt x="470" y="524"/>
                  </a:lnTo>
                  <a:lnTo>
                    <a:pt x="464" y="525"/>
                  </a:lnTo>
                  <a:lnTo>
                    <a:pt x="458" y="526"/>
                  </a:lnTo>
                  <a:lnTo>
                    <a:pt x="452" y="526"/>
                  </a:lnTo>
                  <a:lnTo>
                    <a:pt x="446" y="525"/>
                  </a:lnTo>
                  <a:lnTo>
                    <a:pt x="439" y="524"/>
                  </a:lnTo>
                  <a:lnTo>
                    <a:pt x="433" y="520"/>
                  </a:lnTo>
                  <a:lnTo>
                    <a:pt x="427" y="517"/>
                  </a:lnTo>
                  <a:lnTo>
                    <a:pt x="427" y="517"/>
                  </a:lnTo>
                  <a:lnTo>
                    <a:pt x="411" y="506"/>
                  </a:lnTo>
                  <a:lnTo>
                    <a:pt x="396" y="493"/>
                  </a:lnTo>
                  <a:lnTo>
                    <a:pt x="380" y="478"/>
                  </a:lnTo>
                  <a:lnTo>
                    <a:pt x="365" y="461"/>
                  </a:lnTo>
                  <a:lnTo>
                    <a:pt x="365" y="461"/>
                  </a:lnTo>
                  <a:lnTo>
                    <a:pt x="352" y="447"/>
                  </a:lnTo>
                  <a:lnTo>
                    <a:pt x="334" y="1052"/>
                  </a:lnTo>
                  <a:lnTo>
                    <a:pt x="334" y="1052"/>
                  </a:lnTo>
                  <a:close/>
                  <a:moveTo>
                    <a:pt x="221" y="52"/>
                  </a:moveTo>
                  <a:lnTo>
                    <a:pt x="221" y="52"/>
                  </a:lnTo>
                  <a:lnTo>
                    <a:pt x="231" y="53"/>
                  </a:lnTo>
                  <a:lnTo>
                    <a:pt x="240" y="55"/>
                  </a:lnTo>
                  <a:lnTo>
                    <a:pt x="248" y="58"/>
                  </a:lnTo>
                  <a:lnTo>
                    <a:pt x="257" y="61"/>
                  </a:lnTo>
                  <a:lnTo>
                    <a:pt x="266" y="65"/>
                  </a:lnTo>
                  <a:lnTo>
                    <a:pt x="273" y="70"/>
                  </a:lnTo>
                  <a:lnTo>
                    <a:pt x="280" y="76"/>
                  </a:lnTo>
                  <a:lnTo>
                    <a:pt x="286" y="83"/>
                  </a:lnTo>
                  <a:lnTo>
                    <a:pt x="292" y="89"/>
                  </a:lnTo>
                  <a:lnTo>
                    <a:pt x="297" y="97"/>
                  </a:lnTo>
                  <a:lnTo>
                    <a:pt x="301" y="105"/>
                  </a:lnTo>
                  <a:lnTo>
                    <a:pt x="306" y="114"/>
                  </a:lnTo>
                  <a:lnTo>
                    <a:pt x="309" y="122"/>
                  </a:lnTo>
                  <a:lnTo>
                    <a:pt x="310" y="132"/>
                  </a:lnTo>
                  <a:lnTo>
                    <a:pt x="312" y="141"/>
                  </a:lnTo>
                  <a:lnTo>
                    <a:pt x="312" y="152"/>
                  </a:lnTo>
                  <a:lnTo>
                    <a:pt x="312" y="152"/>
                  </a:lnTo>
                  <a:lnTo>
                    <a:pt x="311" y="161"/>
                  </a:lnTo>
                  <a:lnTo>
                    <a:pt x="310" y="172"/>
                  </a:lnTo>
                  <a:lnTo>
                    <a:pt x="308" y="182"/>
                  </a:lnTo>
                  <a:lnTo>
                    <a:pt x="303" y="193"/>
                  </a:lnTo>
                  <a:lnTo>
                    <a:pt x="300" y="202"/>
                  </a:lnTo>
                  <a:lnTo>
                    <a:pt x="295" y="212"/>
                  </a:lnTo>
                  <a:lnTo>
                    <a:pt x="289" y="221"/>
                  </a:lnTo>
                  <a:lnTo>
                    <a:pt x="284" y="230"/>
                  </a:lnTo>
                  <a:lnTo>
                    <a:pt x="276" y="238"/>
                  </a:lnTo>
                  <a:lnTo>
                    <a:pt x="270" y="245"/>
                  </a:lnTo>
                  <a:lnTo>
                    <a:pt x="261" y="252"/>
                  </a:lnTo>
                  <a:lnTo>
                    <a:pt x="254" y="257"/>
                  </a:lnTo>
                  <a:lnTo>
                    <a:pt x="245" y="262"/>
                  </a:lnTo>
                  <a:lnTo>
                    <a:pt x="237" y="265"/>
                  </a:lnTo>
                  <a:lnTo>
                    <a:pt x="227" y="267"/>
                  </a:lnTo>
                  <a:lnTo>
                    <a:pt x="217" y="268"/>
                  </a:lnTo>
                  <a:lnTo>
                    <a:pt x="217" y="268"/>
                  </a:lnTo>
                  <a:lnTo>
                    <a:pt x="209" y="267"/>
                  </a:lnTo>
                  <a:lnTo>
                    <a:pt x="199" y="265"/>
                  </a:lnTo>
                  <a:lnTo>
                    <a:pt x="190" y="260"/>
                  </a:lnTo>
                  <a:lnTo>
                    <a:pt x="182" y="256"/>
                  </a:lnTo>
                  <a:lnTo>
                    <a:pt x="174" y="250"/>
                  </a:lnTo>
                  <a:lnTo>
                    <a:pt x="166" y="243"/>
                  </a:lnTo>
                  <a:lnTo>
                    <a:pt x="160" y="236"/>
                  </a:lnTo>
                  <a:lnTo>
                    <a:pt x="154" y="227"/>
                  </a:lnTo>
                  <a:lnTo>
                    <a:pt x="147" y="218"/>
                  </a:lnTo>
                  <a:lnTo>
                    <a:pt x="143" y="209"/>
                  </a:lnTo>
                  <a:lnTo>
                    <a:pt x="137" y="199"/>
                  </a:lnTo>
                  <a:lnTo>
                    <a:pt x="134" y="188"/>
                  </a:lnTo>
                  <a:lnTo>
                    <a:pt x="131" y="179"/>
                  </a:lnTo>
                  <a:lnTo>
                    <a:pt x="129" y="168"/>
                  </a:lnTo>
                  <a:lnTo>
                    <a:pt x="128" y="158"/>
                  </a:lnTo>
                  <a:lnTo>
                    <a:pt x="128" y="147"/>
                  </a:lnTo>
                  <a:lnTo>
                    <a:pt x="128" y="147"/>
                  </a:lnTo>
                  <a:lnTo>
                    <a:pt x="129" y="138"/>
                  </a:lnTo>
                  <a:lnTo>
                    <a:pt x="130" y="128"/>
                  </a:lnTo>
                  <a:lnTo>
                    <a:pt x="132" y="119"/>
                  </a:lnTo>
                  <a:lnTo>
                    <a:pt x="135" y="110"/>
                  </a:lnTo>
                  <a:lnTo>
                    <a:pt x="140" y="102"/>
                  </a:lnTo>
                  <a:lnTo>
                    <a:pt x="144" y="93"/>
                  </a:lnTo>
                  <a:lnTo>
                    <a:pt x="150" y="87"/>
                  </a:lnTo>
                  <a:lnTo>
                    <a:pt x="156" y="79"/>
                  </a:lnTo>
                  <a:lnTo>
                    <a:pt x="162" y="74"/>
                  </a:lnTo>
                  <a:lnTo>
                    <a:pt x="170" y="69"/>
                  </a:lnTo>
                  <a:lnTo>
                    <a:pt x="177" y="63"/>
                  </a:lnTo>
                  <a:lnTo>
                    <a:pt x="186" y="60"/>
                  </a:lnTo>
                  <a:lnTo>
                    <a:pt x="195" y="57"/>
                  </a:lnTo>
                  <a:lnTo>
                    <a:pt x="203" y="55"/>
                  </a:lnTo>
                  <a:lnTo>
                    <a:pt x="212" y="52"/>
                  </a:lnTo>
                  <a:lnTo>
                    <a:pt x="221" y="52"/>
                  </a:lnTo>
                  <a:lnTo>
                    <a:pt x="221" y="52"/>
                  </a:lnTo>
                  <a:close/>
                  <a:moveTo>
                    <a:pt x="817" y="106"/>
                  </a:moveTo>
                  <a:lnTo>
                    <a:pt x="817" y="106"/>
                  </a:lnTo>
                  <a:lnTo>
                    <a:pt x="814" y="103"/>
                  </a:lnTo>
                  <a:lnTo>
                    <a:pt x="812" y="101"/>
                  </a:lnTo>
                  <a:lnTo>
                    <a:pt x="810" y="98"/>
                  </a:lnTo>
                  <a:lnTo>
                    <a:pt x="807" y="97"/>
                  </a:lnTo>
                  <a:lnTo>
                    <a:pt x="799" y="94"/>
                  </a:lnTo>
                  <a:lnTo>
                    <a:pt x="791" y="94"/>
                  </a:lnTo>
                  <a:lnTo>
                    <a:pt x="783" y="97"/>
                  </a:lnTo>
                  <a:lnTo>
                    <a:pt x="776" y="100"/>
                  </a:lnTo>
                  <a:lnTo>
                    <a:pt x="773" y="102"/>
                  </a:lnTo>
                  <a:lnTo>
                    <a:pt x="771" y="105"/>
                  </a:lnTo>
                  <a:lnTo>
                    <a:pt x="770" y="108"/>
                  </a:lnTo>
                  <a:lnTo>
                    <a:pt x="769" y="113"/>
                  </a:lnTo>
                  <a:lnTo>
                    <a:pt x="769" y="113"/>
                  </a:lnTo>
                  <a:lnTo>
                    <a:pt x="770" y="154"/>
                  </a:lnTo>
                  <a:lnTo>
                    <a:pt x="773" y="186"/>
                  </a:lnTo>
                  <a:lnTo>
                    <a:pt x="778" y="218"/>
                  </a:lnTo>
                  <a:lnTo>
                    <a:pt x="784" y="255"/>
                  </a:lnTo>
                  <a:lnTo>
                    <a:pt x="784" y="255"/>
                  </a:lnTo>
                  <a:lnTo>
                    <a:pt x="787" y="263"/>
                  </a:lnTo>
                  <a:lnTo>
                    <a:pt x="792" y="270"/>
                  </a:lnTo>
                  <a:lnTo>
                    <a:pt x="797" y="278"/>
                  </a:lnTo>
                  <a:lnTo>
                    <a:pt x="805" y="283"/>
                  </a:lnTo>
                  <a:lnTo>
                    <a:pt x="812" y="287"/>
                  </a:lnTo>
                  <a:lnTo>
                    <a:pt x="821" y="291"/>
                  </a:lnTo>
                  <a:lnTo>
                    <a:pt x="824" y="291"/>
                  </a:lnTo>
                  <a:lnTo>
                    <a:pt x="828" y="291"/>
                  </a:lnTo>
                  <a:lnTo>
                    <a:pt x="832" y="290"/>
                  </a:lnTo>
                  <a:lnTo>
                    <a:pt x="835" y="287"/>
                  </a:lnTo>
                  <a:lnTo>
                    <a:pt x="835" y="287"/>
                  </a:lnTo>
                  <a:lnTo>
                    <a:pt x="875" y="258"/>
                  </a:lnTo>
                  <a:lnTo>
                    <a:pt x="910" y="230"/>
                  </a:lnTo>
                  <a:lnTo>
                    <a:pt x="942" y="202"/>
                  </a:lnTo>
                  <a:lnTo>
                    <a:pt x="972" y="175"/>
                  </a:lnTo>
                  <a:lnTo>
                    <a:pt x="1001" y="146"/>
                  </a:lnTo>
                  <a:lnTo>
                    <a:pt x="1031" y="117"/>
                  </a:lnTo>
                  <a:lnTo>
                    <a:pt x="1099" y="50"/>
                  </a:lnTo>
                  <a:lnTo>
                    <a:pt x="1099" y="50"/>
                  </a:lnTo>
                  <a:lnTo>
                    <a:pt x="1103" y="45"/>
                  </a:lnTo>
                  <a:lnTo>
                    <a:pt x="1104" y="39"/>
                  </a:lnTo>
                  <a:lnTo>
                    <a:pt x="1103" y="35"/>
                  </a:lnTo>
                  <a:lnTo>
                    <a:pt x="1101" y="32"/>
                  </a:lnTo>
                  <a:lnTo>
                    <a:pt x="1097" y="30"/>
                  </a:lnTo>
                  <a:lnTo>
                    <a:pt x="1093" y="29"/>
                  </a:lnTo>
                  <a:lnTo>
                    <a:pt x="1087" y="29"/>
                  </a:lnTo>
                  <a:lnTo>
                    <a:pt x="1082" y="32"/>
                  </a:lnTo>
                  <a:lnTo>
                    <a:pt x="1082" y="32"/>
                  </a:lnTo>
                  <a:lnTo>
                    <a:pt x="1047" y="55"/>
                  </a:lnTo>
                  <a:lnTo>
                    <a:pt x="1016" y="75"/>
                  </a:lnTo>
                  <a:lnTo>
                    <a:pt x="960" y="110"/>
                  </a:lnTo>
                  <a:lnTo>
                    <a:pt x="905" y="142"/>
                  </a:lnTo>
                  <a:lnTo>
                    <a:pt x="841" y="181"/>
                  </a:lnTo>
                  <a:lnTo>
                    <a:pt x="841" y="181"/>
                  </a:lnTo>
                  <a:lnTo>
                    <a:pt x="832" y="160"/>
                  </a:lnTo>
                  <a:lnTo>
                    <a:pt x="825" y="142"/>
                  </a:lnTo>
                  <a:lnTo>
                    <a:pt x="817" y="106"/>
                  </a:lnTo>
                  <a:lnTo>
                    <a:pt x="817" y="10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Freeform: Shape 22"/>
            <p:cNvSpPr/>
            <p:nvPr/>
          </p:nvSpPr>
          <p:spPr bwMode="auto">
            <a:xfrm>
              <a:off x="6231632" y="3104643"/>
              <a:ext cx="410261" cy="410261"/>
            </a:xfrm>
            <a:custGeom>
              <a:avLst/>
              <a:gdLst>
                <a:gd name="T0" fmla="*/ 497 w 1104"/>
                <a:gd name="T1" fmla="*/ 19 h 1104"/>
                <a:gd name="T2" fmla="*/ 458 w 1104"/>
                <a:gd name="T3" fmla="*/ 82 h 1104"/>
                <a:gd name="T4" fmla="*/ 469 w 1104"/>
                <a:gd name="T5" fmla="*/ 155 h 1104"/>
                <a:gd name="T6" fmla="*/ 526 w 1104"/>
                <a:gd name="T7" fmla="*/ 217 h 1104"/>
                <a:gd name="T8" fmla="*/ 591 w 1104"/>
                <a:gd name="T9" fmla="*/ 212 h 1104"/>
                <a:gd name="T10" fmla="*/ 640 w 1104"/>
                <a:gd name="T11" fmla="*/ 141 h 1104"/>
                <a:gd name="T12" fmla="*/ 642 w 1104"/>
                <a:gd name="T13" fmla="*/ 69 h 1104"/>
                <a:gd name="T14" fmla="*/ 596 w 1104"/>
                <a:gd name="T15" fmla="*/ 11 h 1104"/>
                <a:gd name="T16" fmla="*/ 615 w 1104"/>
                <a:gd name="T17" fmla="*/ 264 h 1104"/>
                <a:gd name="T18" fmla="*/ 708 w 1104"/>
                <a:gd name="T19" fmla="*/ 272 h 1104"/>
                <a:gd name="T20" fmla="*/ 741 w 1104"/>
                <a:gd name="T21" fmla="*/ 304 h 1104"/>
                <a:gd name="T22" fmla="*/ 749 w 1104"/>
                <a:gd name="T23" fmla="*/ 469 h 1104"/>
                <a:gd name="T24" fmla="*/ 371 w 1104"/>
                <a:gd name="T25" fmla="*/ 478 h 1104"/>
                <a:gd name="T26" fmla="*/ 347 w 1104"/>
                <a:gd name="T27" fmla="*/ 447 h 1104"/>
                <a:gd name="T28" fmla="*/ 372 w 1104"/>
                <a:gd name="T29" fmla="*/ 289 h 1104"/>
                <a:gd name="T30" fmla="*/ 476 w 1104"/>
                <a:gd name="T31" fmla="*/ 257 h 1104"/>
                <a:gd name="T32" fmla="*/ 194 w 1104"/>
                <a:gd name="T33" fmla="*/ 557 h 1104"/>
                <a:gd name="T34" fmla="*/ 131 w 1104"/>
                <a:gd name="T35" fmla="*/ 594 h 1104"/>
                <a:gd name="T36" fmla="*/ 110 w 1104"/>
                <a:gd name="T37" fmla="*/ 658 h 1104"/>
                <a:gd name="T38" fmla="*/ 140 w 1104"/>
                <a:gd name="T39" fmla="*/ 740 h 1104"/>
                <a:gd name="T40" fmla="*/ 208 w 1104"/>
                <a:gd name="T41" fmla="*/ 779 h 1104"/>
                <a:gd name="T42" fmla="*/ 268 w 1104"/>
                <a:gd name="T43" fmla="*/ 746 h 1104"/>
                <a:gd name="T44" fmla="*/ 301 w 1104"/>
                <a:gd name="T45" fmla="*/ 665 h 1104"/>
                <a:gd name="T46" fmla="*/ 285 w 1104"/>
                <a:gd name="T47" fmla="*/ 599 h 1104"/>
                <a:gd name="T48" fmla="*/ 223 w 1104"/>
                <a:gd name="T49" fmla="*/ 558 h 1104"/>
                <a:gd name="T50" fmla="*/ 277 w 1104"/>
                <a:gd name="T51" fmla="*/ 814 h 1104"/>
                <a:gd name="T52" fmla="*/ 382 w 1104"/>
                <a:gd name="T53" fmla="*/ 840 h 1104"/>
                <a:gd name="T54" fmla="*/ 412 w 1104"/>
                <a:gd name="T55" fmla="*/ 1009 h 1104"/>
                <a:gd name="T56" fmla="*/ 400 w 1104"/>
                <a:gd name="T57" fmla="*/ 1097 h 1104"/>
                <a:gd name="T58" fmla="*/ 21 w 1104"/>
                <a:gd name="T59" fmla="*/ 1102 h 1104"/>
                <a:gd name="T60" fmla="*/ 1 w 1104"/>
                <a:gd name="T61" fmla="*/ 1054 h 1104"/>
                <a:gd name="T62" fmla="*/ 21 w 1104"/>
                <a:gd name="T63" fmla="*/ 851 h 1104"/>
                <a:gd name="T64" fmla="*/ 126 w 1104"/>
                <a:gd name="T65" fmla="*/ 813 h 1104"/>
                <a:gd name="T66" fmla="*/ 526 w 1104"/>
                <a:gd name="T67" fmla="*/ 557 h 1104"/>
                <a:gd name="T68" fmla="*/ 552 w 1104"/>
                <a:gd name="T69" fmla="*/ 531 h 1104"/>
                <a:gd name="T70" fmla="*/ 578 w 1104"/>
                <a:gd name="T71" fmla="*/ 551 h 1104"/>
                <a:gd name="T72" fmla="*/ 689 w 1104"/>
                <a:gd name="T73" fmla="*/ 738 h 1104"/>
                <a:gd name="T74" fmla="*/ 676 w 1104"/>
                <a:gd name="T75" fmla="*/ 768 h 1104"/>
                <a:gd name="T76" fmla="*/ 453 w 1104"/>
                <a:gd name="T77" fmla="*/ 767 h 1104"/>
                <a:gd name="T78" fmla="*/ 417 w 1104"/>
                <a:gd name="T79" fmla="*/ 757 h 1104"/>
                <a:gd name="T80" fmla="*/ 423 w 1104"/>
                <a:gd name="T81" fmla="*/ 725 h 1104"/>
                <a:gd name="T82" fmla="*/ 876 w 1104"/>
                <a:gd name="T83" fmla="*/ 559 h 1104"/>
                <a:gd name="T84" fmla="*/ 817 w 1104"/>
                <a:gd name="T85" fmla="*/ 602 h 1104"/>
                <a:gd name="T86" fmla="*/ 803 w 1104"/>
                <a:gd name="T87" fmla="*/ 669 h 1104"/>
                <a:gd name="T88" fmla="*/ 839 w 1104"/>
                <a:gd name="T89" fmla="*/ 748 h 1104"/>
                <a:gd name="T90" fmla="*/ 900 w 1104"/>
                <a:gd name="T91" fmla="*/ 779 h 1104"/>
                <a:gd name="T92" fmla="*/ 967 w 1104"/>
                <a:gd name="T93" fmla="*/ 738 h 1104"/>
                <a:gd name="T94" fmla="*/ 994 w 1104"/>
                <a:gd name="T95" fmla="*/ 655 h 1104"/>
                <a:gd name="T96" fmla="*/ 970 w 1104"/>
                <a:gd name="T97" fmla="*/ 591 h 1104"/>
                <a:gd name="T98" fmla="*/ 905 w 1104"/>
                <a:gd name="T99" fmla="*/ 557 h 1104"/>
                <a:gd name="T100" fmla="*/ 973 w 1104"/>
                <a:gd name="T101" fmla="*/ 813 h 1104"/>
                <a:gd name="T102" fmla="*/ 1078 w 1104"/>
                <a:gd name="T103" fmla="*/ 845 h 1104"/>
                <a:gd name="T104" fmla="*/ 1104 w 1104"/>
                <a:gd name="T105" fmla="*/ 1032 h 1104"/>
                <a:gd name="T106" fmla="*/ 1087 w 1104"/>
                <a:gd name="T107" fmla="*/ 1100 h 1104"/>
                <a:gd name="T108" fmla="*/ 708 w 1104"/>
                <a:gd name="T109" fmla="*/ 1100 h 1104"/>
                <a:gd name="T110" fmla="*/ 692 w 1104"/>
                <a:gd name="T111" fmla="*/ 1032 h 1104"/>
                <a:gd name="T112" fmla="*/ 717 w 1104"/>
                <a:gd name="T113" fmla="*/ 845 h 1104"/>
                <a:gd name="T114" fmla="*/ 822 w 1104"/>
                <a:gd name="T115" fmla="*/ 813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4" h="1104">
                  <a:moveTo>
                    <a:pt x="550" y="0"/>
                  </a:moveTo>
                  <a:lnTo>
                    <a:pt x="550" y="0"/>
                  </a:lnTo>
                  <a:lnTo>
                    <a:pt x="540" y="1"/>
                  </a:lnTo>
                  <a:lnTo>
                    <a:pt x="530" y="2"/>
                  </a:lnTo>
                  <a:lnTo>
                    <a:pt x="522" y="6"/>
                  </a:lnTo>
                  <a:lnTo>
                    <a:pt x="513" y="9"/>
                  </a:lnTo>
                  <a:lnTo>
                    <a:pt x="504" y="13"/>
                  </a:lnTo>
                  <a:lnTo>
                    <a:pt x="497" y="19"/>
                  </a:lnTo>
                  <a:lnTo>
                    <a:pt x="489" y="24"/>
                  </a:lnTo>
                  <a:lnTo>
                    <a:pt x="483" y="31"/>
                  </a:lnTo>
                  <a:lnTo>
                    <a:pt x="478" y="38"/>
                  </a:lnTo>
                  <a:lnTo>
                    <a:pt x="472" y="47"/>
                  </a:lnTo>
                  <a:lnTo>
                    <a:pt x="467" y="54"/>
                  </a:lnTo>
                  <a:lnTo>
                    <a:pt x="463" y="64"/>
                  </a:lnTo>
                  <a:lnTo>
                    <a:pt x="460" y="72"/>
                  </a:lnTo>
                  <a:lnTo>
                    <a:pt x="458" y="82"/>
                  </a:lnTo>
                  <a:lnTo>
                    <a:pt x="457" y="92"/>
                  </a:lnTo>
                  <a:lnTo>
                    <a:pt x="456" y="103"/>
                  </a:lnTo>
                  <a:lnTo>
                    <a:pt x="456" y="103"/>
                  </a:lnTo>
                  <a:lnTo>
                    <a:pt x="457" y="113"/>
                  </a:lnTo>
                  <a:lnTo>
                    <a:pt x="458" y="124"/>
                  </a:lnTo>
                  <a:lnTo>
                    <a:pt x="461" y="134"/>
                  </a:lnTo>
                  <a:lnTo>
                    <a:pt x="465" y="145"/>
                  </a:lnTo>
                  <a:lnTo>
                    <a:pt x="469" y="155"/>
                  </a:lnTo>
                  <a:lnTo>
                    <a:pt x="474" y="165"/>
                  </a:lnTo>
                  <a:lnTo>
                    <a:pt x="480" y="175"/>
                  </a:lnTo>
                  <a:lnTo>
                    <a:pt x="486" y="185"/>
                  </a:lnTo>
                  <a:lnTo>
                    <a:pt x="493" y="192"/>
                  </a:lnTo>
                  <a:lnTo>
                    <a:pt x="500" y="200"/>
                  </a:lnTo>
                  <a:lnTo>
                    <a:pt x="508" y="207"/>
                  </a:lnTo>
                  <a:lnTo>
                    <a:pt x="516" y="213"/>
                  </a:lnTo>
                  <a:lnTo>
                    <a:pt x="526" y="217"/>
                  </a:lnTo>
                  <a:lnTo>
                    <a:pt x="535" y="220"/>
                  </a:lnTo>
                  <a:lnTo>
                    <a:pt x="544" y="222"/>
                  </a:lnTo>
                  <a:lnTo>
                    <a:pt x="554" y="223"/>
                  </a:lnTo>
                  <a:lnTo>
                    <a:pt x="554" y="223"/>
                  </a:lnTo>
                  <a:lnTo>
                    <a:pt x="564" y="222"/>
                  </a:lnTo>
                  <a:lnTo>
                    <a:pt x="573" y="220"/>
                  </a:lnTo>
                  <a:lnTo>
                    <a:pt x="582" y="216"/>
                  </a:lnTo>
                  <a:lnTo>
                    <a:pt x="591" y="212"/>
                  </a:lnTo>
                  <a:lnTo>
                    <a:pt x="599" y="205"/>
                  </a:lnTo>
                  <a:lnTo>
                    <a:pt x="607" y="198"/>
                  </a:lnTo>
                  <a:lnTo>
                    <a:pt x="614" y="190"/>
                  </a:lnTo>
                  <a:lnTo>
                    <a:pt x="621" y="181"/>
                  </a:lnTo>
                  <a:lnTo>
                    <a:pt x="627" y="172"/>
                  </a:lnTo>
                  <a:lnTo>
                    <a:pt x="633" y="162"/>
                  </a:lnTo>
                  <a:lnTo>
                    <a:pt x="637" y="152"/>
                  </a:lnTo>
                  <a:lnTo>
                    <a:pt x="640" y="141"/>
                  </a:lnTo>
                  <a:lnTo>
                    <a:pt x="644" y="131"/>
                  </a:lnTo>
                  <a:lnTo>
                    <a:pt x="646" y="120"/>
                  </a:lnTo>
                  <a:lnTo>
                    <a:pt x="647" y="109"/>
                  </a:lnTo>
                  <a:lnTo>
                    <a:pt x="648" y="98"/>
                  </a:lnTo>
                  <a:lnTo>
                    <a:pt x="648" y="98"/>
                  </a:lnTo>
                  <a:lnTo>
                    <a:pt x="647" y="89"/>
                  </a:lnTo>
                  <a:lnTo>
                    <a:pt x="646" y="79"/>
                  </a:lnTo>
                  <a:lnTo>
                    <a:pt x="642" y="69"/>
                  </a:lnTo>
                  <a:lnTo>
                    <a:pt x="639" y="60"/>
                  </a:lnTo>
                  <a:lnTo>
                    <a:pt x="635" y="51"/>
                  </a:lnTo>
                  <a:lnTo>
                    <a:pt x="631" y="43"/>
                  </a:lnTo>
                  <a:lnTo>
                    <a:pt x="624" y="36"/>
                  </a:lnTo>
                  <a:lnTo>
                    <a:pt x="619" y="28"/>
                  </a:lnTo>
                  <a:lnTo>
                    <a:pt x="611" y="22"/>
                  </a:lnTo>
                  <a:lnTo>
                    <a:pt x="604" y="16"/>
                  </a:lnTo>
                  <a:lnTo>
                    <a:pt x="596" y="11"/>
                  </a:lnTo>
                  <a:lnTo>
                    <a:pt x="587" y="8"/>
                  </a:lnTo>
                  <a:lnTo>
                    <a:pt x="579" y="5"/>
                  </a:lnTo>
                  <a:lnTo>
                    <a:pt x="569" y="2"/>
                  </a:lnTo>
                  <a:lnTo>
                    <a:pt x="559" y="0"/>
                  </a:lnTo>
                  <a:lnTo>
                    <a:pt x="550" y="0"/>
                  </a:lnTo>
                  <a:lnTo>
                    <a:pt x="550" y="0"/>
                  </a:lnTo>
                  <a:close/>
                  <a:moveTo>
                    <a:pt x="552" y="354"/>
                  </a:moveTo>
                  <a:lnTo>
                    <a:pt x="615" y="264"/>
                  </a:lnTo>
                  <a:lnTo>
                    <a:pt x="615" y="264"/>
                  </a:lnTo>
                  <a:lnTo>
                    <a:pt x="619" y="261"/>
                  </a:lnTo>
                  <a:lnTo>
                    <a:pt x="623" y="258"/>
                  </a:lnTo>
                  <a:lnTo>
                    <a:pt x="627" y="257"/>
                  </a:lnTo>
                  <a:lnTo>
                    <a:pt x="632" y="257"/>
                  </a:lnTo>
                  <a:lnTo>
                    <a:pt x="700" y="270"/>
                  </a:lnTo>
                  <a:lnTo>
                    <a:pt x="700" y="270"/>
                  </a:lnTo>
                  <a:lnTo>
                    <a:pt x="708" y="272"/>
                  </a:lnTo>
                  <a:lnTo>
                    <a:pt x="716" y="275"/>
                  </a:lnTo>
                  <a:lnTo>
                    <a:pt x="722" y="279"/>
                  </a:lnTo>
                  <a:lnTo>
                    <a:pt x="728" y="284"/>
                  </a:lnTo>
                  <a:lnTo>
                    <a:pt x="732" y="289"/>
                  </a:lnTo>
                  <a:lnTo>
                    <a:pt x="736" y="295"/>
                  </a:lnTo>
                  <a:lnTo>
                    <a:pt x="738" y="300"/>
                  </a:lnTo>
                  <a:lnTo>
                    <a:pt x="741" y="304"/>
                  </a:lnTo>
                  <a:lnTo>
                    <a:pt x="741" y="304"/>
                  </a:lnTo>
                  <a:lnTo>
                    <a:pt x="751" y="387"/>
                  </a:lnTo>
                  <a:lnTo>
                    <a:pt x="755" y="419"/>
                  </a:lnTo>
                  <a:lnTo>
                    <a:pt x="757" y="447"/>
                  </a:lnTo>
                  <a:lnTo>
                    <a:pt x="757" y="447"/>
                  </a:lnTo>
                  <a:lnTo>
                    <a:pt x="757" y="453"/>
                  </a:lnTo>
                  <a:lnTo>
                    <a:pt x="756" y="458"/>
                  </a:lnTo>
                  <a:lnTo>
                    <a:pt x="752" y="465"/>
                  </a:lnTo>
                  <a:lnTo>
                    <a:pt x="749" y="469"/>
                  </a:lnTo>
                  <a:lnTo>
                    <a:pt x="749" y="469"/>
                  </a:lnTo>
                  <a:lnTo>
                    <a:pt x="744" y="474"/>
                  </a:lnTo>
                  <a:lnTo>
                    <a:pt x="738" y="477"/>
                  </a:lnTo>
                  <a:lnTo>
                    <a:pt x="733" y="478"/>
                  </a:lnTo>
                  <a:lnTo>
                    <a:pt x="727" y="479"/>
                  </a:lnTo>
                  <a:lnTo>
                    <a:pt x="377" y="479"/>
                  </a:lnTo>
                  <a:lnTo>
                    <a:pt x="377" y="479"/>
                  </a:lnTo>
                  <a:lnTo>
                    <a:pt x="371" y="478"/>
                  </a:lnTo>
                  <a:lnTo>
                    <a:pt x="365" y="477"/>
                  </a:lnTo>
                  <a:lnTo>
                    <a:pt x="360" y="474"/>
                  </a:lnTo>
                  <a:lnTo>
                    <a:pt x="355" y="469"/>
                  </a:lnTo>
                  <a:lnTo>
                    <a:pt x="355" y="469"/>
                  </a:lnTo>
                  <a:lnTo>
                    <a:pt x="351" y="465"/>
                  </a:lnTo>
                  <a:lnTo>
                    <a:pt x="348" y="458"/>
                  </a:lnTo>
                  <a:lnTo>
                    <a:pt x="347" y="453"/>
                  </a:lnTo>
                  <a:lnTo>
                    <a:pt x="347" y="447"/>
                  </a:lnTo>
                  <a:lnTo>
                    <a:pt x="347" y="447"/>
                  </a:lnTo>
                  <a:lnTo>
                    <a:pt x="349" y="419"/>
                  </a:lnTo>
                  <a:lnTo>
                    <a:pt x="352" y="387"/>
                  </a:lnTo>
                  <a:lnTo>
                    <a:pt x="363" y="304"/>
                  </a:lnTo>
                  <a:lnTo>
                    <a:pt x="363" y="304"/>
                  </a:lnTo>
                  <a:lnTo>
                    <a:pt x="365" y="300"/>
                  </a:lnTo>
                  <a:lnTo>
                    <a:pt x="368" y="295"/>
                  </a:lnTo>
                  <a:lnTo>
                    <a:pt x="372" y="289"/>
                  </a:lnTo>
                  <a:lnTo>
                    <a:pt x="376" y="284"/>
                  </a:lnTo>
                  <a:lnTo>
                    <a:pt x="382" y="279"/>
                  </a:lnTo>
                  <a:lnTo>
                    <a:pt x="388" y="275"/>
                  </a:lnTo>
                  <a:lnTo>
                    <a:pt x="396" y="272"/>
                  </a:lnTo>
                  <a:lnTo>
                    <a:pt x="404" y="270"/>
                  </a:lnTo>
                  <a:lnTo>
                    <a:pt x="472" y="257"/>
                  </a:lnTo>
                  <a:lnTo>
                    <a:pt x="472" y="257"/>
                  </a:lnTo>
                  <a:lnTo>
                    <a:pt x="476" y="257"/>
                  </a:lnTo>
                  <a:lnTo>
                    <a:pt x="481" y="258"/>
                  </a:lnTo>
                  <a:lnTo>
                    <a:pt x="485" y="261"/>
                  </a:lnTo>
                  <a:lnTo>
                    <a:pt x="488" y="264"/>
                  </a:lnTo>
                  <a:lnTo>
                    <a:pt x="552" y="354"/>
                  </a:lnTo>
                  <a:lnTo>
                    <a:pt x="552" y="354"/>
                  </a:lnTo>
                  <a:close/>
                  <a:moveTo>
                    <a:pt x="204" y="557"/>
                  </a:moveTo>
                  <a:lnTo>
                    <a:pt x="204" y="557"/>
                  </a:lnTo>
                  <a:lnTo>
                    <a:pt x="194" y="557"/>
                  </a:lnTo>
                  <a:lnTo>
                    <a:pt x="185" y="559"/>
                  </a:lnTo>
                  <a:lnTo>
                    <a:pt x="176" y="561"/>
                  </a:lnTo>
                  <a:lnTo>
                    <a:pt x="167" y="565"/>
                  </a:lnTo>
                  <a:lnTo>
                    <a:pt x="158" y="569"/>
                  </a:lnTo>
                  <a:lnTo>
                    <a:pt x="151" y="574"/>
                  </a:lnTo>
                  <a:lnTo>
                    <a:pt x="143" y="580"/>
                  </a:lnTo>
                  <a:lnTo>
                    <a:pt x="137" y="587"/>
                  </a:lnTo>
                  <a:lnTo>
                    <a:pt x="131" y="594"/>
                  </a:lnTo>
                  <a:lnTo>
                    <a:pt x="126" y="602"/>
                  </a:lnTo>
                  <a:lnTo>
                    <a:pt x="121" y="610"/>
                  </a:lnTo>
                  <a:lnTo>
                    <a:pt x="117" y="619"/>
                  </a:lnTo>
                  <a:lnTo>
                    <a:pt x="114" y="629"/>
                  </a:lnTo>
                  <a:lnTo>
                    <a:pt x="112" y="638"/>
                  </a:lnTo>
                  <a:lnTo>
                    <a:pt x="111" y="648"/>
                  </a:lnTo>
                  <a:lnTo>
                    <a:pt x="110" y="658"/>
                  </a:lnTo>
                  <a:lnTo>
                    <a:pt x="110" y="658"/>
                  </a:lnTo>
                  <a:lnTo>
                    <a:pt x="111" y="669"/>
                  </a:lnTo>
                  <a:lnTo>
                    <a:pt x="113" y="679"/>
                  </a:lnTo>
                  <a:lnTo>
                    <a:pt x="115" y="690"/>
                  </a:lnTo>
                  <a:lnTo>
                    <a:pt x="119" y="701"/>
                  </a:lnTo>
                  <a:lnTo>
                    <a:pt x="123" y="711"/>
                  </a:lnTo>
                  <a:lnTo>
                    <a:pt x="128" y="721"/>
                  </a:lnTo>
                  <a:lnTo>
                    <a:pt x="134" y="731"/>
                  </a:lnTo>
                  <a:lnTo>
                    <a:pt x="140" y="740"/>
                  </a:lnTo>
                  <a:lnTo>
                    <a:pt x="147" y="748"/>
                  </a:lnTo>
                  <a:lnTo>
                    <a:pt x="154" y="756"/>
                  </a:lnTo>
                  <a:lnTo>
                    <a:pt x="163" y="762"/>
                  </a:lnTo>
                  <a:lnTo>
                    <a:pt x="170" y="769"/>
                  </a:lnTo>
                  <a:lnTo>
                    <a:pt x="180" y="773"/>
                  </a:lnTo>
                  <a:lnTo>
                    <a:pt x="189" y="776"/>
                  </a:lnTo>
                  <a:lnTo>
                    <a:pt x="198" y="779"/>
                  </a:lnTo>
                  <a:lnTo>
                    <a:pt x="208" y="779"/>
                  </a:lnTo>
                  <a:lnTo>
                    <a:pt x="208" y="779"/>
                  </a:lnTo>
                  <a:lnTo>
                    <a:pt x="218" y="779"/>
                  </a:lnTo>
                  <a:lnTo>
                    <a:pt x="227" y="775"/>
                  </a:lnTo>
                  <a:lnTo>
                    <a:pt x="236" y="772"/>
                  </a:lnTo>
                  <a:lnTo>
                    <a:pt x="245" y="767"/>
                  </a:lnTo>
                  <a:lnTo>
                    <a:pt x="253" y="761"/>
                  </a:lnTo>
                  <a:lnTo>
                    <a:pt x="261" y="754"/>
                  </a:lnTo>
                  <a:lnTo>
                    <a:pt x="268" y="746"/>
                  </a:lnTo>
                  <a:lnTo>
                    <a:pt x="275" y="738"/>
                  </a:lnTo>
                  <a:lnTo>
                    <a:pt x="281" y="728"/>
                  </a:lnTo>
                  <a:lnTo>
                    <a:pt x="287" y="718"/>
                  </a:lnTo>
                  <a:lnTo>
                    <a:pt x="291" y="707"/>
                  </a:lnTo>
                  <a:lnTo>
                    <a:pt x="294" y="698"/>
                  </a:lnTo>
                  <a:lnTo>
                    <a:pt x="297" y="687"/>
                  </a:lnTo>
                  <a:lnTo>
                    <a:pt x="300" y="676"/>
                  </a:lnTo>
                  <a:lnTo>
                    <a:pt x="301" y="665"/>
                  </a:lnTo>
                  <a:lnTo>
                    <a:pt x="302" y="655"/>
                  </a:lnTo>
                  <a:lnTo>
                    <a:pt x="302" y="655"/>
                  </a:lnTo>
                  <a:lnTo>
                    <a:pt x="301" y="644"/>
                  </a:lnTo>
                  <a:lnTo>
                    <a:pt x="300" y="634"/>
                  </a:lnTo>
                  <a:lnTo>
                    <a:pt x="296" y="624"/>
                  </a:lnTo>
                  <a:lnTo>
                    <a:pt x="293" y="616"/>
                  </a:lnTo>
                  <a:lnTo>
                    <a:pt x="289" y="607"/>
                  </a:lnTo>
                  <a:lnTo>
                    <a:pt x="285" y="599"/>
                  </a:lnTo>
                  <a:lnTo>
                    <a:pt x="278" y="591"/>
                  </a:lnTo>
                  <a:lnTo>
                    <a:pt x="273" y="585"/>
                  </a:lnTo>
                  <a:lnTo>
                    <a:pt x="265" y="578"/>
                  </a:lnTo>
                  <a:lnTo>
                    <a:pt x="258" y="572"/>
                  </a:lnTo>
                  <a:lnTo>
                    <a:pt x="250" y="567"/>
                  </a:lnTo>
                  <a:lnTo>
                    <a:pt x="241" y="563"/>
                  </a:lnTo>
                  <a:lnTo>
                    <a:pt x="233" y="560"/>
                  </a:lnTo>
                  <a:lnTo>
                    <a:pt x="223" y="558"/>
                  </a:lnTo>
                  <a:lnTo>
                    <a:pt x="213" y="557"/>
                  </a:lnTo>
                  <a:lnTo>
                    <a:pt x="204" y="557"/>
                  </a:lnTo>
                  <a:lnTo>
                    <a:pt x="204" y="557"/>
                  </a:lnTo>
                  <a:close/>
                  <a:moveTo>
                    <a:pt x="206" y="909"/>
                  </a:moveTo>
                  <a:lnTo>
                    <a:pt x="269" y="821"/>
                  </a:lnTo>
                  <a:lnTo>
                    <a:pt x="269" y="821"/>
                  </a:lnTo>
                  <a:lnTo>
                    <a:pt x="273" y="816"/>
                  </a:lnTo>
                  <a:lnTo>
                    <a:pt x="277" y="814"/>
                  </a:lnTo>
                  <a:lnTo>
                    <a:pt x="281" y="813"/>
                  </a:lnTo>
                  <a:lnTo>
                    <a:pt x="286" y="813"/>
                  </a:lnTo>
                  <a:lnTo>
                    <a:pt x="354" y="825"/>
                  </a:lnTo>
                  <a:lnTo>
                    <a:pt x="354" y="825"/>
                  </a:lnTo>
                  <a:lnTo>
                    <a:pt x="362" y="827"/>
                  </a:lnTo>
                  <a:lnTo>
                    <a:pt x="370" y="830"/>
                  </a:lnTo>
                  <a:lnTo>
                    <a:pt x="376" y="835"/>
                  </a:lnTo>
                  <a:lnTo>
                    <a:pt x="382" y="840"/>
                  </a:lnTo>
                  <a:lnTo>
                    <a:pt x="387" y="845"/>
                  </a:lnTo>
                  <a:lnTo>
                    <a:pt x="390" y="851"/>
                  </a:lnTo>
                  <a:lnTo>
                    <a:pt x="392" y="855"/>
                  </a:lnTo>
                  <a:lnTo>
                    <a:pt x="394" y="861"/>
                  </a:lnTo>
                  <a:lnTo>
                    <a:pt x="394" y="861"/>
                  </a:lnTo>
                  <a:lnTo>
                    <a:pt x="404" y="933"/>
                  </a:lnTo>
                  <a:lnTo>
                    <a:pt x="410" y="987"/>
                  </a:lnTo>
                  <a:lnTo>
                    <a:pt x="412" y="1009"/>
                  </a:lnTo>
                  <a:lnTo>
                    <a:pt x="412" y="1032"/>
                  </a:lnTo>
                  <a:lnTo>
                    <a:pt x="411" y="1054"/>
                  </a:lnTo>
                  <a:lnTo>
                    <a:pt x="410" y="1077"/>
                  </a:lnTo>
                  <a:lnTo>
                    <a:pt x="410" y="1077"/>
                  </a:lnTo>
                  <a:lnTo>
                    <a:pt x="409" y="1083"/>
                  </a:lnTo>
                  <a:lnTo>
                    <a:pt x="406" y="1088"/>
                  </a:lnTo>
                  <a:lnTo>
                    <a:pt x="403" y="1092"/>
                  </a:lnTo>
                  <a:lnTo>
                    <a:pt x="400" y="1097"/>
                  </a:lnTo>
                  <a:lnTo>
                    <a:pt x="396" y="1100"/>
                  </a:lnTo>
                  <a:lnTo>
                    <a:pt x="390" y="1102"/>
                  </a:lnTo>
                  <a:lnTo>
                    <a:pt x="385" y="1104"/>
                  </a:lnTo>
                  <a:lnTo>
                    <a:pt x="379" y="1104"/>
                  </a:lnTo>
                  <a:lnTo>
                    <a:pt x="32" y="1104"/>
                  </a:lnTo>
                  <a:lnTo>
                    <a:pt x="32" y="1104"/>
                  </a:lnTo>
                  <a:lnTo>
                    <a:pt x="27" y="1104"/>
                  </a:lnTo>
                  <a:lnTo>
                    <a:pt x="21" y="1102"/>
                  </a:lnTo>
                  <a:lnTo>
                    <a:pt x="17" y="1100"/>
                  </a:lnTo>
                  <a:lnTo>
                    <a:pt x="13" y="1097"/>
                  </a:lnTo>
                  <a:lnTo>
                    <a:pt x="9" y="1092"/>
                  </a:lnTo>
                  <a:lnTo>
                    <a:pt x="5" y="1088"/>
                  </a:lnTo>
                  <a:lnTo>
                    <a:pt x="4" y="1083"/>
                  </a:lnTo>
                  <a:lnTo>
                    <a:pt x="2" y="1077"/>
                  </a:lnTo>
                  <a:lnTo>
                    <a:pt x="2" y="1077"/>
                  </a:lnTo>
                  <a:lnTo>
                    <a:pt x="1" y="1054"/>
                  </a:lnTo>
                  <a:lnTo>
                    <a:pt x="0" y="1032"/>
                  </a:lnTo>
                  <a:lnTo>
                    <a:pt x="0" y="1009"/>
                  </a:lnTo>
                  <a:lnTo>
                    <a:pt x="2" y="987"/>
                  </a:lnTo>
                  <a:lnTo>
                    <a:pt x="9" y="933"/>
                  </a:lnTo>
                  <a:lnTo>
                    <a:pt x="17" y="861"/>
                  </a:lnTo>
                  <a:lnTo>
                    <a:pt x="17" y="861"/>
                  </a:lnTo>
                  <a:lnTo>
                    <a:pt x="19" y="855"/>
                  </a:lnTo>
                  <a:lnTo>
                    <a:pt x="21" y="851"/>
                  </a:lnTo>
                  <a:lnTo>
                    <a:pt x="26" y="845"/>
                  </a:lnTo>
                  <a:lnTo>
                    <a:pt x="30" y="840"/>
                  </a:lnTo>
                  <a:lnTo>
                    <a:pt x="35" y="835"/>
                  </a:lnTo>
                  <a:lnTo>
                    <a:pt x="42" y="830"/>
                  </a:lnTo>
                  <a:lnTo>
                    <a:pt x="50" y="827"/>
                  </a:lnTo>
                  <a:lnTo>
                    <a:pt x="58" y="825"/>
                  </a:lnTo>
                  <a:lnTo>
                    <a:pt x="126" y="813"/>
                  </a:lnTo>
                  <a:lnTo>
                    <a:pt x="126" y="813"/>
                  </a:lnTo>
                  <a:lnTo>
                    <a:pt x="130" y="813"/>
                  </a:lnTo>
                  <a:lnTo>
                    <a:pt x="136" y="814"/>
                  </a:lnTo>
                  <a:lnTo>
                    <a:pt x="139" y="816"/>
                  </a:lnTo>
                  <a:lnTo>
                    <a:pt x="142" y="821"/>
                  </a:lnTo>
                  <a:lnTo>
                    <a:pt x="206" y="909"/>
                  </a:lnTo>
                  <a:lnTo>
                    <a:pt x="206" y="909"/>
                  </a:lnTo>
                  <a:close/>
                  <a:moveTo>
                    <a:pt x="526" y="557"/>
                  </a:moveTo>
                  <a:lnTo>
                    <a:pt x="526" y="557"/>
                  </a:lnTo>
                  <a:lnTo>
                    <a:pt x="526" y="551"/>
                  </a:lnTo>
                  <a:lnTo>
                    <a:pt x="528" y="546"/>
                  </a:lnTo>
                  <a:lnTo>
                    <a:pt x="530" y="541"/>
                  </a:lnTo>
                  <a:lnTo>
                    <a:pt x="534" y="538"/>
                  </a:lnTo>
                  <a:lnTo>
                    <a:pt x="538" y="535"/>
                  </a:lnTo>
                  <a:lnTo>
                    <a:pt x="542" y="532"/>
                  </a:lnTo>
                  <a:lnTo>
                    <a:pt x="546" y="531"/>
                  </a:lnTo>
                  <a:lnTo>
                    <a:pt x="552" y="531"/>
                  </a:lnTo>
                  <a:lnTo>
                    <a:pt x="552" y="531"/>
                  </a:lnTo>
                  <a:lnTo>
                    <a:pt x="557" y="531"/>
                  </a:lnTo>
                  <a:lnTo>
                    <a:pt x="562" y="532"/>
                  </a:lnTo>
                  <a:lnTo>
                    <a:pt x="566" y="535"/>
                  </a:lnTo>
                  <a:lnTo>
                    <a:pt x="570" y="538"/>
                  </a:lnTo>
                  <a:lnTo>
                    <a:pt x="573" y="541"/>
                  </a:lnTo>
                  <a:lnTo>
                    <a:pt x="576" y="546"/>
                  </a:lnTo>
                  <a:lnTo>
                    <a:pt x="578" y="551"/>
                  </a:lnTo>
                  <a:lnTo>
                    <a:pt x="578" y="557"/>
                  </a:lnTo>
                  <a:lnTo>
                    <a:pt x="578" y="664"/>
                  </a:lnTo>
                  <a:lnTo>
                    <a:pt x="677" y="721"/>
                  </a:lnTo>
                  <a:lnTo>
                    <a:pt x="677" y="721"/>
                  </a:lnTo>
                  <a:lnTo>
                    <a:pt x="681" y="725"/>
                  </a:lnTo>
                  <a:lnTo>
                    <a:pt x="684" y="729"/>
                  </a:lnTo>
                  <a:lnTo>
                    <a:pt x="688" y="733"/>
                  </a:lnTo>
                  <a:lnTo>
                    <a:pt x="689" y="738"/>
                  </a:lnTo>
                  <a:lnTo>
                    <a:pt x="690" y="742"/>
                  </a:lnTo>
                  <a:lnTo>
                    <a:pt x="690" y="747"/>
                  </a:lnTo>
                  <a:lnTo>
                    <a:pt x="689" y="753"/>
                  </a:lnTo>
                  <a:lnTo>
                    <a:pt x="687" y="757"/>
                  </a:lnTo>
                  <a:lnTo>
                    <a:pt x="687" y="757"/>
                  </a:lnTo>
                  <a:lnTo>
                    <a:pt x="683" y="761"/>
                  </a:lnTo>
                  <a:lnTo>
                    <a:pt x="680" y="765"/>
                  </a:lnTo>
                  <a:lnTo>
                    <a:pt x="676" y="768"/>
                  </a:lnTo>
                  <a:lnTo>
                    <a:pt x="670" y="769"/>
                  </a:lnTo>
                  <a:lnTo>
                    <a:pt x="666" y="770"/>
                  </a:lnTo>
                  <a:lnTo>
                    <a:pt x="661" y="770"/>
                  </a:lnTo>
                  <a:lnTo>
                    <a:pt x="656" y="769"/>
                  </a:lnTo>
                  <a:lnTo>
                    <a:pt x="651" y="767"/>
                  </a:lnTo>
                  <a:lnTo>
                    <a:pt x="552" y="710"/>
                  </a:lnTo>
                  <a:lnTo>
                    <a:pt x="453" y="767"/>
                  </a:lnTo>
                  <a:lnTo>
                    <a:pt x="453" y="767"/>
                  </a:lnTo>
                  <a:lnTo>
                    <a:pt x="447" y="769"/>
                  </a:lnTo>
                  <a:lnTo>
                    <a:pt x="443" y="770"/>
                  </a:lnTo>
                  <a:lnTo>
                    <a:pt x="438" y="770"/>
                  </a:lnTo>
                  <a:lnTo>
                    <a:pt x="433" y="769"/>
                  </a:lnTo>
                  <a:lnTo>
                    <a:pt x="428" y="768"/>
                  </a:lnTo>
                  <a:lnTo>
                    <a:pt x="424" y="765"/>
                  </a:lnTo>
                  <a:lnTo>
                    <a:pt x="420" y="761"/>
                  </a:lnTo>
                  <a:lnTo>
                    <a:pt x="417" y="757"/>
                  </a:lnTo>
                  <a:lnTo>
                    <a:pt x="417" y="757"/>
                  </a:lnTo>
                  <a:lnTo>
                    <a:pt x="415" y="753"/>
                  </a:lnTo>
                  <a:lnTo>
                    <a:pt x="414" y="747"/>
                  </a:lnTo>
                  <a:lnTo>
                    <a:pt x="414" y="742"/>
                  </a:lnTo>
                  <a:lnTo>
                    <a:pt x="415" y="738"/>
                  </a:lnTo>
                  <a:lnTo>
                    <a:pt x="416" y="733"/>
                  </a:lnTo>
                  <a:lnTo>
                    <a:pt x="419" y="729"/>
                  </a:lnTo>
                  <a:lnTo>
                    <a:pt x="423" y="725"/>
                  </a:lnTo>
                  <a:lnTo>
                    <a:pt x="427" y="721"/>
                  </a:lnTo>
                  <a:lnTo>
                    <a:pt x="526" y="664"/>
                  </a:lnTo>
                  <a:lnTo>
                    <a:pt x="526" y="557"/>
                  </a:lnTo>
                  <a:lnTo>
                    <a:pt x="526" y="557"/>
                  </a:lnTo>
                  <a:close/>
                  <a:moveTo>
                    <a:pt x="896" y="557"/>
                  </a:moveTo>
                  <a:lnTo>
                    <a:pt x="896" y="557"/>
                  </a:lnTo>
                  <a:lnTo>
                    <a:pt x="886" y="557"/>
                  </a:lnTo>
                  <a:lnTo>
                    <a:pt x="876" y="559"/>
                  </a:lnTo>
                  <a:lnTo>
                    <a:pt x="868" y="561"/>
                  </a:lnTo>
                  <a:lnTo>
                    <a:pt x="859" y="565"/>
                  </a:lnTo>
                  <a:lnTo>
                    <a:pt x="851" y="569"/>
                  </a:lnTo>
                  <a:lnTo>
                    <a:pt x="843" y="574"/>
                  </a:lnTo>
                  <a:lnTo>
                    <a:pt x="835" y="580"/>
                  </a:lnTo>
                  <a:lnTo>
                    <a:pt x="829" y="587"/>
                  </a:lnTo>
                  <a:lnTo>
                    <a:pt x="822" y="594"/>
                  </a:lnTo>
                  <a:lnTo>
                    <a:pt x="817" y="602"/>
                  </a:lnTo>
                  <a:lnTo>
                    <a:pt x="813" y="610"/>
                  </a:lnTo>
                  <a:lnTo>
                    <a:pt x="810" y="619"/>
                  </a:lnTo>
                  <a:lnTo>
                    <a:pt x="806" y="629"/>
                  </a:lnTo>
                  <a:lnTo>
                    <a:pt x="804" y="638"/>
                  </a:lnTo>
                  <a:lnTo>
                    <a:pt x="803" y="648"/>
                  </a:lnTo>
                  <a:lnTo>
                    <a:pt x="802" y="658"/>
                  </a:lnTo>
                  <a:lnTo>
                    <a:pt x="802" y="658"/>
                  </a:lnTo>
                  <a:lnTo>
                    <a:pt x="803" y="669"/>
                  </a:lnTo>
                  <a:lnTo>
                    <a:pt x="804" y="679"/>
                  </a:lnTo>
                  <a:lnTo>
                    <a:pt x="807" y="690"/>
                  </a:lnTo>
                  <a:lnTo>
                    <a:pt x="811" y="701"/>
                  </a:lnTo>
                  <a:lnTo>
                    <a:pt x="815" y="711"/>
                  </a:lnTo>
                  <a:lnTo>
                    <a:pt x="819" y="721"/>
                  </a:lnTo>
                  <a:lnTo>
                    <a:pt x="826" y="731"/>
                  </a:lnTo>
                  <a:lnTo>
                    <a:pt x="832" y="740"/>
                  </a:lnTo>
                  <a:lnTo>
                    <a:pt x="839" y="748"/>
                  </a:lnTo>
                  <a:lnTo>
                    <a:pt x="846" y="756"/>
                  </a:lnTo>
                  <a:lnTo>
                    <a:pt x="854" y="762"/>
                  </a:lnTo>
                  <a:lnTo>
                    <a:pt x="862" y="769"/>
                  </a:lnTo>
                  <a:lnTo>
                    <a:pt x="872" y="773"/>
                  </a:lnTo>
                  <a:lnTo>
                    <a:pt x="881" y="776"/>
                  </a:lnTo>
                  <a:lnTo>
                    <a:pt x="890" y="779"/>
                  </a:lnTo>
                  <a:lnTo>
                    <a:pt x="900" y="779"/>
                  </a:lnTo>
                  <a:lnTo>
                    <a:pt x="900" y="779"/>
                  </a:lnTo>
                  <a:lnTo>
                    <a:pt x="910" y="779"/>
                  </a:lnTo>
                  <a:lnTo>
                    <a:pt x="920" y="775"/>
                  </a:lnTo>
                  <a:lnTo>
                    <a:pt x="928" y="772"/>
                  </a:lnTo>
                  <a:lnTo>
                    <a:pt x="937" y="767"/>
                  </a:lnTo>
                  <a:lnTo>
                    <a:pt x="945" y="761"/>
                  </a:lnTo>
                  <a:lnTo>
                    <a:pt x="953" y="754"/>
                  </a:lnTo>
                  <a:lnTo>
                    <a:pt x="960" y="746"/>
                  </a:lnTo>
                  <a:lnTo>
                    <a:pt x="967" y="738"/>
                  </a:lnTo>
                  <a:lnTo>
                    <a:pt x="973" y="728"/>
                  </a:lnTo>
                  <a:lnTo>
                    <a:pt x="979" y="718"/>
                  </a:lnTo>
                  <a:lnTo>
                    <a:pt x="983" y="707"/>
                  </a:lnTo>
                  <a:lnTo>
                    <a:pt x="986" y="698"/>
                  </a:lnTo>
                  <a:lnTo>
                    <a:pt x="990" y="687"/>
                  </a:lnTo>
                  <a:lnTo>
                    <a:pt x="992" y="676"/>
                  </a:lnTo>
                  <a:lnTo>
                    <a:pt x="993" y="665"/>
                  </a:lnTo>
                  <a:lnTo>
                    <a:pt x="994" y="655"/>
                  </a:lnTo>
                  <a:lnTo>
                    <a:pt x="994" y="655"/>
                  </a:lnTo>
                  <a:lnTo>
                    <a:pt x="993" y="644"/>
                  </a:lnTo>
                  <a:lnTo>
                    <a:pt x="991" y="634"/>
                  </a:lnTo>
                  <a:lnTo>
                    <a:pt x="989" y="624"/>
                  </a:lnTo>
                  <a:lnTo>
                    <a:pt x="985" y="616"/>
                  </a:lnTo>
                  <a:lnTo>
                    <a:pt x="981" y="607"/>
                  </a:lnTo>
                  <a:lnTo>
                    <a:pt x="977" y="599"/>
                  </a:lnTo>
                  <a:lnTo>
                    <a:pt x="970" y="591"/>
                  </a:lnTo>
                  <a:lnTo>
                    <a:pt x="964" y="585"/>
                  </a:lnTo>
                  <a:lnTo>
                    <a:pt x="957" y="578"/>
                  </a:lnTo>
                  <a:lnTo>
                    <a:pt x="950" y="572"/>
                  </a:lnTo>
                  <a:lnTo>
                    <a:pt x="942" y="567"/>
                  </a:lnTo>
                  <a:lnTo>
                    <a:pt x="934" y="563"/>
                  </a:lnTo>
                  <a:lnTo>
                    <a:pt x="925" y="560"/>
                  </a:lnTo>
                  <a:lnTo>
                    <a:pt x="915" y="558"/>
                  </a:lnTo>
                  <a:lnTo>
                    <a:pt x="905" y="557"/>
                  </a:lnTo>
                  <a:lnTo>
                    <a:pt x="896" y="557"/>
                  </a:lnTo>
                  <a:lnTo>
                    <a:pt x="896" y="557"/>
                  </a:lnTo>
                  <a:close/>
                  <a:moveTo>
                    <a:pt x="898" y="909"/>
                  </a:moveTo>
                  <a:lnTo>
                    <a:pt x="962" y="821"/>
                  </a:lnTo>
                  <a:lnTo>
                    <a:pt x="962" y="821"/>
                  </a:lnTo>
                  <a:lnTo>
                    <a:pt x="965" y="816"/>
                  </a:lnTo>
                  <a:lnTo>
                    <a:pt x="968" y="814"/>
                  </a:lnTo>
                  <a:lnTo>
                    <a:pt x="973" y="813"/>
                  </a:lnTo>
                  <a:lnTo>
                    <a:pt x="978" y="813"/>
                  </a:lnTo>
                  <a:lnTo>
                    <a:pt x="1046" y="825"/>
                  </a:lnTo>
                  <a:lnTo>
                    <a:pt x="1046" y="825"/>
                  </a:lnTo>
                  <a:lnTo>
                    <a:pt x="1054" y="827"/>
                  </a:lnTo>
                  <a:lnTo>
                    <a:pt x="1062" y="830"/>
                  </a:lnTo>
                  <a:lnTo>
                    <a:pt x="1068" y="835"/>
                  </a:lnTo>
                  <a:lnTo>
                    <a:pt x="1074" y="840"/>
                  </a:lnTo>
                  <a:lnTo>
                    <a:pt x="1078" y="845"/>
                  </a:lnTo>
                  <a:lnTo>
                    <a:pt x="1082" y="851"/>
                  </a:lnTo>
                  <a:lnTo>
                    <a:pt x="1084" y="855"/>
                  </a:lnTo>
                  <a:lnTo>
                    <a:pt x="1087" y="861"/>
                  </a:lnTo>
                  <a:lnTo>
                    <a:pt x="1087" y="861"/>
                  </a:lnTo>
                  <a:lnTo>
                    <a:pt x="1095" y="933"/>
                  </a:lnTo>
                  <a:lnTo>
                    <a:pt x="1102" y="987"/>
                  </a:lnTo>
                  <a:lnTo>
                    <a:pt x="1104" y="1009"/>
                  </a:lnTo>
                  <a:lnTo>
                    <a:pt x="1104" y="1032"/>
                  </a:lnTo>
                  <a:lnTo>
                    <a:pt x="1103" y="1054"/>
                  </a:lnTo>
                  <a:lnTo>
                    <a:pt x="1102" y="1077"/>
                  </a:lnTo>
                  <a:lnTo>
                    <a:pt x="1102" y="1077"/>
                  </a:lnTo>
                  <a:lnTo>
                    <a:pt x="1100" y="1083"/>
                  </a:lnTo>
                  <a:lnTo>
                    <a:pt x="1098" y="1088"/>
                  </a:lnTo>
                  <a:lnTo>
                    <a:pt x="1095" y="1092"/>
                  </a:lnTo>
                  <a:lnTo>
                    <a:pt x="1091" y="1097"/>
                  </a:lnTo>
                  <a:lnTo>
                    <a:pt x="1087" y="1100"/>
                  </a:lnTo>
                  <a:lnTo>
                    <a:pt x="1082" y="1102"/>
                  </a:lnTo>
                  <a:lnTo>
                    <a:pt x="1077" y="1104"/>
                  </a:lnTo>
                  <a:lnTo>
                    <a:pt x="1072" y="1104"/>
                  </a:lnTo>
                  <a:lnTo>
                    <a:pt x="724" y="1104"/>
                  </a:lnTo>
                  <a:lnTo>
                    <a:pt x="724" y="1104"/>
                  </a:lnTo>
                  <a:lnTo>
                    <a:pt x="719" y="1104"/>
                  </a:lnTo>
                  <a:lnTo>
                    <a:pt x="714" y="1102"/>
                  </a:lnTo>
                  <a:lnTo>
                    <a:pt x="708" y="1100"/>
                  </a:lnTo>
                  <a:lnTo>
                    <a:pt x="704" y="1097"/>
                  </a:lnTo>
                  <a:lnTo>
                    <a:pt x="701" y="1092"/>
                  </a:lnTo>
                  <a:lnTo>
                    <a:pt x="697" y="1088"/>
                  </a:lnTo>
                  <a:lnTo>
                    <a:pt x="695" y="1083"/>
                  </a:lnTo>
                  <a:lnTo>
                    <a:pt x="694" y="1077"/>
                  </a:lnTo>
                  <a:lnTo>
                    <a:pt x="694" y="1077"/>
                  </a:lnTo>
                  <a:lnTo>
                    <a:pt x="693" y="1054"/>
                  </a:lnTo>
                  <a:lnTo>
                    <a:pt x="692" y="1032"/>
                  </a:lnTo>
                  <a:lnTo>
                    <a:pt x="692" y="1009"/>
                  </a:lnTo>
                  <a:lnTo>
                    <a:pt x="694" y="987"/>
                  </a:lnTo>
                  <a:lnTo>
                    <a:pt x="700" y="933"/>
                  </a:lnTo>
                  <a:lnTo>
                    <a:pt x="709" y="861"/>
                  </a:lnTo>
                  <a:lnTo>
                    <a:pt x="709" y="861"/>
                  </a:lnTo>
                  <a:lnTo>
                    <a:pt x="711" y="855"/>
                  </a:lnTo>
                  <a:lnTo>
                    <a:pt x="714" y="851"/>
                  </a:lnTo>
                  <a:lnTo>
                    <a:pt x="717" y="845"/>
                  </a:lnTo>
                  <a:lnTo>
                    <a:pt x="722" y="840"/>
                  </a:lnTo>
                  <a:lnTo>
                    <a:pt x="728" y="835"/>
                  </a:lnTo>
                  <a:lnTo>
                    <a:pt x="734" y="830"/>
                  </a:lnTo>
                  <a:lnTo>
                    <a:pt x="742" y="827"/>
                  </a:lnTo>
                  <a:lnTo>
                    <a:pt x="750" y="825"/>
                  </a:lnTo>
                  <a:lnTo>
                    <a:pt x="818" y="813"/>
                  </a:lnTo>
                  <a:lnTo>
                    <a:pt x="818" y="813"/>
                  </a:lnTo>
                  <a:lnTo>
                    <a:pt x="822" y="813"/>
                  </a:lnTo>
                  <a:lnTo>
                    <a:pt x="827" y="814"/>
                  </a:lnTo>
                  <a:lnTo>
                    <a:pt x="831" y="816"/>
                  </a:lnTo>
                  <a:lnTo>
                    <a:pt x="834" y="821"/>
                  </a:lnTo>
                  <a:lnTo>
                    <a:pt x="898" y="909"/>
                  </a:lnTo>
                  <a:lnTo>
                    <a:pt x="898" y="9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Freeform: Shape 23"/>
            <p:cNvSpPr/>
            <p:nvPr/>
          </p:nvSpPr>
          <p:spPr bwMode="auto">
            <a:xfrm>
              <a:off x="7126933" y="3104643"/>
              <a:ext cx="409518" cy="410261"/>
            </a:xfrm>
            <a:custGeom>
              <a:avLst/>
              <a:gdLst>
                <a:gd name="T0" fmla="*/ 600 w 1102"/>
                <a:gd name="T1" fmla="*/ 929 h 1104"/>
                <a:gd name="T2" fmla="*/ 809 w 1102"/>
                <a:gd name="T3" fmla="*/ 836 h 1104"/>
                <a:gd name="T4" fmla="*/ 830 w 1102"/>
                <a:gd name="T5" fmla="*/ 805 h 1104"/>
                <a:gd name="T6" fmla="*/ 1099 w 1102"/>
                <a:gd name="T7" fmla="*/ 858 h 1104"/>
                <a:gd name="T8" fmla="*/ 886 w 1102"/>
                <a:gd name="T9" fmla="*/ 879 h 1104"/>
                <a:gd name="T10" fmla="*/ 871 w 1102"/>
                <a:gd name="T11" fmla="*/ 986 h 1104"/>
                <a:gd name="T12" fmla="*/ 670 w 1102"/>
                <a:gd name="T13" fmla="*/ 1076 h 1104"/>
                <a:gd name="T14" fmla="*/ 636 w 1102"/>
                <a:gd name="T15" fmla="*/ 1104 h 1104"/>
                <a:gd name="T16" fmla="*/ 388 w 1102"/>
                <a:gd name="T17" fmla="*/ 1036 h 1104"/>
                <a:gd name="T18" fmla="*/ 199 w 1102"/>
                <a:gd name="T19" fmla="*/ 690 h 1104"/>
                <a:gd name="T20" fmla="*/ 236 w 1102"/>
                <a:gd name="T21" fmla="*/ 669 h 1104"/>
                <a:gd name="T22" fmla="*/ 244 w 1102"/>
                <a:gd name="T23" fmla="*/ 543 h 1104"/>
                <a:gd name="T24" fmla="*/ 50 w 1102"/>
                <a:gd name="T25" fmla="*/ 510 h 1104"/>
                <a:gd name="T26" fmla="*/ 10 w 1102"/>
                <a:gd name="T27" fmla="*/ 536 h 1104"/>
                <a:gd name="T28" fmla="*/ 10 w 1102"/>
                <a:gd name="T29" fmla="*/ 662 h 1104"/>
                <a:gd name="T30" fmla="*/ 211 w 1102"/>
                <a:gd name="T31" fmla="*/ 900 h 1104"/>
                <a:gd name="T32" fmla="*/ 315 w 1102"/>
                <a:gd name="T33" fmla="*/ 753 h 1104"/>
                <a:gd name="T34" fmla="*/ 463 w 1102"/>
                <a:gd name="T35" fmla="*/ 691 h 1104"/>
                <a:gd name="T36" fmla="*/ 398 w 1102"/>
                <a:gd name="T37" fmla="*/ 848 h 1104"/>
                <a:gd name="T38" fmla="*/ 282 w 1102"/>
                <a:gd name="T39" fmla="*/ 979 h 1104"/>
                <a:gd name="T40" fmla="*/ 216 w 1102"/>
                <a:gd name="T41" fmla="*/ 974 h 1104"/>
                <a:gd name="T42" fmla="*/ 204 w 1102"/>
                <a:gd name="T43" fmla="*/ 910 h 1104"/>
                <a:gd name="T44" fmla="*/ 536 w 1102"/>
                <a:gd name="T45" fmla="*/ 10 h 1104"/>
                <a:gd name="T46" fmla="*/ 573 w 1102"/>
                <a:gd name="T47" fmla="*/ 55 h 1104"/>
                <a:gd name="T48" fmla="*/ 577 w 1102"/>
                <a:gd name="T49" fmla="*/ 106 h 1104"/>
                <a:gd name="T50" fmla="*/ 545 w 1102"/>
                <a:gd name="T51" fmla="*/ 166 h 1104"/>
                <a:gd name="T52" fmla="*/ 489 w 1102"/>
                <a:gd name="T53" fmla="*/ 196 h 1104"/>
                <a:gd name="T54" fmla="*/ 441 w 1102"/>
                <a:gd name="T55" fmla="*/ 179 h 1104"/>
                <a:gd name="T56" fmla="*/ 412 w 1102"/>
                <a:gd name="T57" fmla="*/ 119 h 1104"/>
                <a:gd name="T58" fmla="*/ 413 w 1102"/>
                <a:gd name="T59" fmla="*/ 62 h 1104"/>
                <a:gd name="T60" fmla="*/ 449 w 1102"/>
                <a:gd name="T61" fmla="*/ 15 h 1104"/>
                <a:gd name="T62" fmla="*/ 504 w 1102"/>
                <a:gd name="T63" fmla="*/ 1 h 1104"/>
                <a:gd name="T64" fmla="*/ 534 w 1102"/>
                <a:gd name="T65" fmla="*/ 253 h 1104"/>
                <a:gd name="T66" fmla="*/ 647 w 1102"/>
                <a:gd name="T67" fmla="*/ 356 h 1104"/>
                <a:gd name="T68" fmla="*/ 778 w 1102"/>
                <a:gd name="T69" fmla="*/ 369 h 1104"/>
                <a:gd name="T70" fmla="*/ 813 w 1102"/>
                <a:gd name="T71" fmla="*/ 394 h 1104"/>
                <a:gd name="T72" fmla="*/ 805 w 1102"/>
                <a:gd name="T73" fmla="*/ 445 h 1104"/>
                <a:gd name="T74" fmla="*/ 686 w 1102"/>
                <a:gd name="T75" fmla="*/ 462 h 1104"/>
                <a:gd name="T76" fmla="*/ 599 w 1102"/>
                <a:gd name="T77" fmla="*/ 441 h 1104"/>
                <a:gd name="T78" fmla="*/ 518 w 1102"/>
                <a:gd name="T79" fmla="*/ 528 h 1104"/>
                <a:gd name="T80" fmla="*/ 646 w 1102"/>
                <a:gd name="T81" fmla="*/ 595 h 1104"/>
                <a:gd name="T82" fmla="*/ 727 w 1102"/>
                <a:gd name="T83" fmla="*/ 705 h 1104"/>
                <a:gd name="T84" fmla="*/ 761 w 1102"/>
                <a:gd name="T85" fmla="*/ 829 h 1104"/>
                <a:gd name="T86" fmla="*/ 712 w 1102"/>
                <a:gd name="T87" fmla="*/ 869 h 1104"/>
                <a:gd name="T88" fmla="*/ 662 w 1102"/>
                <a:gd name="T89" fmla="*/ 841 h 1104"/>
                <a:gd name="T90" fmla="*/ 556 w 1102"/>
                <a:gd name="T91" fmla="*/ 687 h 1104"/>
                <a:gd name="T92" fmla="*/ 314 w 1102"/>
                <a:gd name="T93" fmla="*/ 598 h 1104"/>
                <a:gd name="T94" fmla="*/ 276 w 1102"/>
                <a:gd name="T95" fmla="*/ 547 h 1104"/>
                <a:gd name="T96" fmla="*/ 253 w 1102"/>
                <a:gd name="T97" fmla="*/ 338 h 1104"/>
                <a:gd name="T98" fmla="*/ 222 w 1102"/>
                <a:gd name="T99" fmla="*/ 391 h 1104"/>
                <a:gd name="T100" fmla="*/ 193 w 1102"/>
                <a:gd name="T101" fmla="*/ 482 h 1104"/>
                <a:gd name="T102" fmla="*/ 143 w 1102"/>
                <a:gd name="T103" fmla="*/ 479 h 1104"/>
                <a:gd name="T104" fmla="*/ 130 w 1102"/>
                <a:gd name="T105" fmla="*/ 413 h 1104"/>
                <a:gd name="T106" fmla="*/ 175 w 1102"/>
                <a:gd name="T107" fmla="*/ 281 h 1104"/>
                <a:gd name="T108" fmla="*/ 333 w 1102"/>
                <a:gd name="T109" fmla="*/ 201 h 1104"/>
                <a:gd name="T110" fmla="*/ 423 w 1102"/>
                <a:gd name="T111" fmla="*/ 213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02" h="1104">
                  <a:moveTo>
                    <a:pt x="412" y="1026"/>
                  </a:moveTo>
                  <a:lnTo>
                    <a:pt x="593" y="1026"/>
                  </a:lnTo>
                  <a:lnTo>
                    <a:pt x="593" y="948"/>
                  </a:lnTo>
                  <a:lnTo>
                    <a:pt x="593" y="948"/>
                  </a:lnTo>
                  <a:lnTo>
                    <a:pt x="594" y="942"/>
                  </a:lnTo>
                  <a:lnTo>
                    <a:pt x="596" y="935"/>
                  </a:lnTo>
                  <a:lnTo>
                    <a:pt x="600" y="929"/>
                  </a:lnTo>
                  <a:lnTo>
                    <a:pt x="603" y="924"/>
                  </a:lnTo>
                  <a:lnTo>
                    <a:pt x="608" y="919"/>
                  </a:lnTo>
                  <a:lnTo>
                    <a:pt x="615" y="917"/>
                  </a:lnTo>
                  <a:lnTo>
                    <a:pt x="621" y="915"/>
                  </a:lnTo>
                  <a:lnTo>
                    <a:pt x="628" y="914"/>
                  </a:lnTo>
                  <a:lnTo>
                    <a:pt x="809" y="914"/>
                  </a:lnTo>
                  <a:lnTo>
                    <a:pt x="809" y="836"/>
                  </a:lnTo>
                  <a:lnTo>
                    <a:pt x="809" y="836"/>
                  </a:lnTo>
                  <a:lnTo>
                    <a:pt x="810" y="830"/>
                  </a:lnTo>
                  <a:lnTo>
                    <a:pt x="812" y="823"/>
                  </a:lnTo>
                  <a:lnTo>
                    <a:pt x="815" y="817"/>
                  </a:lnTo>
                  <a:lnTo>
                    <a:pt x="819" y="811"/>
                  </a:lnTo>
                  <a:lnTo>
                    <a:pt x="824" y="807"/>
                  </a:lnTo>
                  <a:lnTo>
                    <a:pt x="830" y="805"/>
                  </a:lnTo>
                  <a:lnTo>
                    <a:pt x="837" y="803"/>
                  </a:lnTo>
                  <a:lnTo>
                    <a:pt x="843" y="802"/>
                  </a:lnTo>
                  <a:lnTo>
                    <a:pt x="1102" y="802"/>
                  </a:lnTo>
                  <a:lnTo>
                    <a:pt x="1102" y="845"/>
                  </a:lnTo>
                  <a:lnTo>
                    <a:pt x="1102" y="845"/>
                  </a:lnTo>
                  <a:lnTo>
                    <a:pt x="1101" y="851"/>
                  </a:lnTo>
                  <a:lnTo>
                    <a:pt x="1099" y="858"/>
                  </a:lnTo>
                  <a:lnTo>
                    <a:pt x="1096" y="864"/>
                  </a:lnTo>
                  <a:lnTo>
                    <a:pt x="1092" y="870"/>
                  </a:lnTo>
                  <a:lnTo>
                    <a:pt x="1087" y="874"/>
                  </a:lnTo>
                  <a:lnTo>
                    <a:pt x="1081" y="876"/>
                  </a:lnTo>
                  <a:lnTo>
                    <a:pt x="1074" y="878"/>
                  </a:lnTo>
                  <a:lnTo>
                    <a:pt x="1068" y="879"/>
                  </a:lnTo>
                  <a:lnTo>
                    <a:pt x="886" y="879"/>
                  </a:lnTo>
                  <a:lnTo>
                    <a:pt x="886" y="957"/>
                  </a:lnTo>
                  <a:lnTo>
                    <a:pt x="886" y="957"/>
                  </a:lnTo>
                  <a:lnTo>
                    <a:pt x="885" y="963"/>
                  </a:lnTo>
                  <a:lnTo>
                    <a:pt x="883" y="970"/>
                  </a:lnTo>
                  <a:lnTo>
                    <a:pt x="881" y="976"/>
                  </a:lnTo>
                  <a:lnTo>
                    <a:pt x="877" y="982"/>
                  </a:lnTo>
                  <a:lnTo>
                    <a:pt x="871" y="986"/>
                  </a:lnTo>
                  <a:lnTo>
                    <a:pt x="865" y="988"/>
                  </a:lnTo>
                  <a:lnTo>
                    <a:pt x="858" y="990"/>
                  </a:lnTo>
                  <a:lnTo>
                    <a:pt x="852" y="991"/>
                  </a:lnTo>
                  <a:lnTo>
                    <a:pt x="671" y="991"/>
                  </a:lnTo>
                  <a:lnTo>
                    <a:pt x="671" y="1069"/>
                  </a:lnTo>
                  <a:lnTo>
                    <a:pt x="671" y="1069"/>
                  </a:lnTo>
                  <a:lnTo>
                    <a:pt x="670" y="1076"/>
                  </a:lnTo>
                  <a:lnTo>
                    <a:pt x="668" y="1082"/>
                  </a:lnTo>
                  <a:lnTo>
                    <a:pt x="664" y="1088"/>
                  </a:lnTo>
                  <a:lnTo>
                    <a:pt x="661" y="1094"/>
                  </a:lnTo>
                  <a:lnTo>
                    <a:pt x="656" y="1098"/>
                  </a:lnTo>
                  <a:lnTo>
                    <a:pt x="649" y="1100"/>
                  </a:lnTo>
                  <a:lnTo>
                    <a:pt x="643" y="1103"/>
                  </a:lnTo>
                  <a:lnTo>
                    <a:pt x="636" y="1104"/>
                  </a:lnTo>
                  <a:lnTo>
                    <a:pt x="378" y="1104"/>
                  </a:lnTo>
                  <a:lnTo>
                    <a:pt x="378" y="1060"/>
                  </a:lnTo>
                  <a:lnTo>
                    <a:pt x="378" y="1060"/>
                  </a:lnTo>
                  <a:lnTo>
                    <a:pt x="379" y="1054"/>
                  </a:lnTo>
                  <a:lnTo>
                    <a:pt x="381" y="1048"/>
                  </a:lnTo>
                  <a:lnTo>
                    <a:pt x="384" y="1041"/>
                  </a:lnTo>
                  <a:lnTo>
                    <a:pt x="388" y="1036"/>
                  </a:lnTo>
                  <a:lnTo>
                    <a:pt x="393" y="1031"/>
                  </a:lnTo>
                  <a:lnTo>
                    <a:pt x="399" y="1029"/>
                  </a:lnTo>
                  <a:lnTo>
                    <a:pt x="406" y="1027"/>
                  </a:lnTo>
                  <a:lnTo>
                    <a:pt x="412" y="1026"/>
                  </a:lnTo>
                  <a:lnTo>
                    <a:pt x="412" y="1026"/>
                  </a:lnTo>
                  <a:close/>
                  <a:moveTo>
                    <a:pt x="36" y="676"/>
                  </a:moveTo>
                  <a:lnTo>
                    <a:pt x="199" y="690"/>
                  </a:lnTo>
                  <a:lnTo>
                    <a:pt x="199" y="690"/>
                  </a:lnTo>
                  <a:lnTo>
                    <a:pt x="206" y="690"/>
                  </a:lnTo>
                  <a:lnTo>
                    <a:pt x="214" y="687"/>
                  </a:lnTo>
                  <a:lnTo>
                    <a:pt x="221" y="684"/>
                  </a:lnTo>
                  <a:lnTo>
                    <a:pt x="227" y="681"/>
                  </a:lnTo>
                  <a:lnTo>
                    <a:pt x="232" y="676"/>
                  </a:lnTo>
                  <a:lnTo>
                    <a:pt x="236" y="669"/>
                  </a:lnTo>
                  <a:lnTo>
                    <a:pt x="240" y="662"/>
                  </a:lnTo>
                  <a:lnTo>
                    <a:pt x="241" y="654"/>
                  </a:lnTo>
                  <a:lnTo>
                    <a:pt x="248" y="566"/>
                  </a:lnTo>
                  <a:lnTo>
                    <a:pt x="248" y="566"/>
                  </a:lnTo>
                  <a:lnTo>
                    <a:pt x="248" y="557"/>
                  </a:lnTo>
                  <a:lnTo>
                    <a:pt x="247" y="549"/>
                  </a:lnTo>
                  <a:lnTo>
                    <a:pt x="244" y="543"/>
                  </a:lnTo>
                  <a:lnTo>
                    <a:pt x="240" y="536"/>
                  </a:lnTo>
                  <a:lnTo>
                    <a:pt x="234" y="531"/>
                  </a:lnTo>
                  <a:lnTo>
                    <a:pt x="228" y="528"/>
                  </a:lnTo>
                  <a:lnTo>
                    <a:pt x="221" y="525"/>
                  </a:lnTo>
                  <a:lnTo>
                    <a:pt x="213" y="524"/>
                  </a:lnTo>
                  <a:lnTo>
                    <a:pt x="50" y="510"/>
                  </a:lnTo>
                  <a:lnTo>
                    <a:pt x="50" y="510"/>
                  </a:lnTo>
                  <a:lnTo>
                    <a:pt x="42" y="510"/>
                  </a:lnTo>
                  <a:lnTo>
                    <a:pt x="35" y="511"/>
                  </a:lnTo>
                  <a:lnTo>
                    <a:pt x="28" y="514"/>
                  </a:lnTo>
                  <a:lnTo>
                    <a:pt x="22" y="518"/>
                  </a:lnTo>
                  <a:lnTo>
                    <a:pt x="16" y="524"/>
                  </a:lnTo>
                  <a:lnTo>
                    <a:pt x="12" y="530"/>
                  </a:lnTo>
                  <a:lnTo>
                    <a:pt x="10" y="536"/>
                  </a:lnTo>
                  <a:lnTo>
                    <a:pt x="8" y="544"/>
                  </a:lnTo>
                  <a:lnTo>
                    <a:pt x="0" y="634"/>
                  </a:lnTo>
                  <a:lnTo>
                    <a:pt x="0" y="634"/>
                  </a:lnTo>
                  <a:lnTo>
                    <a:pt x="0" y="641"/>
                  </a:lnTo>
                  <a:lnTo>
                    <a:pt x="2" y="649"/>
                  </a:lnTo>
                  <a:lnTo>
                    <a:pt x="6" y="655"/>
                  </a:lnTo>
                  <a:lnTo>
                    <a:pt x="10" y="662"/>
                  </a:lnTo>
                  <a:lnTo>
                    <a:pt x="15" y="667"/>
                  </a:lnTo>
                  <a:lnTo>
                    <a:pt x="21" y="671"/>
                  </a:lnTo>
                  <a:lnTo>
                    <a:pt x="28" y="674"/>
                  </a:lnTo>
                  <a:lnTo>
                    <a:pt x="36" y="676"/>
                  </a:lnTo>
                  <a:lnTo>
                    <a:pt x="36" y="676"/>
                  </a:lnTo>
                  <a:close/>
                  <a:moveTo>
                    <a:pt x="211" y="900"/>
                  </a:moveTo>
                  <a:lnTo>
                    <a:pt x="211" y="900"/>
                  </a:lnTo>
                  <a:lnTo>
                    <a:pt x="263" y="839"/>
                  </a:lnTo>
                  <a:lnTo>
                    <a:pt x="282" y="815"/>
                  </a:lnTo>
                  <a:lnTo>
                    <a:pt x="289" y="804"/>
                  </a:lnTo>
                  <a:lnTo>
                    <a:pt x="297" y="792"/>
                  </a:lnTo>
                  <a:lnTo>
                    <a:pt x="303" y="780"/>
                  </a:lnTo>
                  <a:lnTo>
                    <a:pt x="310" y="767"/>
                  </a:lnTo>
                  <a:lnTo>
                    <a:pt x="315" y="753"/>
                  </a:lnTo>
                  <a:lnTo>
                    <a:pt x="320" y="737"/>
                  </a:lnTo>
                  <a:lnTo>
                    <a:pt x="331" y="700"/>
                  </a:lnTo>
                  <a:lnTo>
                    <a:pt x="342" y="653"/>
                  </a:lnTo>
                  <a:lnTo>
                    <a:pt x="342" y="653"/>
                  </a:lnTo>
                  <a:lnTo>
                    <a:pt x="451" y="687"/>
                  </a:lnTo>
                  <a:lnTo>
                    <a:pt x="451" y="687"/>
                  </a:lnTo>
                  <a:lnTo>
                    <a:pt x="463" y="691"/>
                  </a:lnTo>
                  <a:lnTo>
                    <a:pt x="463" y="691"/>
                  </a:lnTo>
                  <a:lnTo>
                    <a:pt x="444" y="745"/>
                  </a:lnTo>
                  <a:lnTo>
                    <a:pt x="428" y="786"/>
                  </a:lnTo>
                  <a:lnTo>
                    <a:pt x="421" y="804"/>
                  </a:lnTo>
                  <a:lnTo>
                    <a:pt x="413" y="820"/>
                  </a:lnTo>
                  <a:lnTo>
                    <a:pt x="406" y="834"/>
                  </a:lnTo>
                  <a:lnTo>
                    <a:pt x="398" y="848"/>
                  </a:lnTo>
                  <a:lnTo>
                    <a:pt x="388" y="861"/>
                  </a:lnTo>
                  <a:lnTo>
                    <a:pt x="379" y="874"/>
                  </a:lnTo>
                  <a:lnTo>
                    <a:pt x="356" y="901"/>
                  </a:lnTo>
                  <a:lnTo>
                    <a:pt x="328" y="932"/>
                  </a:lnTo>
                  <a:lnTo>
                    <a:pt x="291" y="971"/>
                  </a:lnTo>
                  <a:lnTo>
                    <a:pt x="291" y="971"/>
                  </a:lnTo>
                  <a:lnTo>
                    <a:pt x="282" y="979"/>
                  </a:lnTo>
                  <a:lnTo>
                    <a:pt x="272" y="985"/>
                  </a:lnTo>
                  <a:lnTo>
                    <a:pt x="262" y="988"/>
                  </a:lnTo>
                  <a:lnTo>
                    <a:pt x="251" y="988"/>
                  </a:lnTo>
                  <a:lnTo>
                    <a:pt x="242" y="988"/>
                  </a:lnTo>
                  <a:lnTo>
                    <a:pt x="232" y="985"/>
                  </a:lnTo>
                  <a:lnTo>
                    <a:pt x="223" y="981"/>
                  </a:lnTo>
                  <a:lnTo>
                    <a:pt x="216" y="974"/>
                  </a:lnTo>
                  <a:lnTo>
                    <a:pt x="208" y="968"/>
                  </a:lnTo>
                  <a:lnTo>
                    <a:pt x="203" y="959"/>
                  </a:lnTo>
                  <a:lnTo>
                    <a:pt x="199" y="950"/>
                  </a:lnTo>
                  <a:lnTo>
                    <a:pt x="198" y="941"/>
                  </a:lnTo>
                  <a:lnTo>
                    <a:pt x="197" y="931"/>
                  </a:lnTo>
                  <a:lnTo>
                    <a:pt x="199" y="920"/>
                  </a:lnTo>
                  <a:lnTo>
                    <a:pt x="204" y="910"/>
                  </a:lnTo>
                  <a:lnTo>
                    <a:pt x="211" y="900"/>
                  </a:lnTo>
                  <a:lnTo>
                    <a:pt x="211" y="900"/>
                  </a:lnTo>
                  <a:close/>
                  <a:moveTo>
                    <a:pt x="512" y="2"/>
                  </a:moveTo>
                  <a:lnTo>
                    <a:pt x="512" y="2"/>
                  </a:lnTo>
                  <a:lnTo>
                    <a:pt x="521" y="4"/>
                  </a:lnTo>
                  <a:lnTo>
                    <a:pt x="529" y="7"/>
                  </a:lnTo>
                  <a:lnTo>
                    <a:pt x="536" y="10"/>
                  </a:lnTo>
                  <a:lnTo>
                    <a:pt x="544" y="16"/>
                  </a:lnTo>
                  <a:lnTo>
                    <a:pt x="550" y="20"/>
                  </a:lnTo>
                  <a:lnTo>
                    <a:pt x="556" y="27"/>
                  </a:lnTo>
                  <a:lnTo>
                    <a:pt x="561" y="33"/>
                  </a:lnTo>
                  <a:lnTo>
                    <a:pt x="565" y="39"/>
                  </a:lnTo>
                  <a:lnTo>
                    <a:pt x="570" y="47"/>
                  </a:lnTo>
                  <a:lnTo>
                    <a:pt x="573" y="55"/>
                  </a:lnTo>
                  <a:lnTo>
                    <a:pt x="576" y="62"/>
                  </a:lnTo>
                  <a:lnTo>
                    <a:pt x="577" y="71"/>
                  </a:lnTo>
                  <a:lnTo>
                    <a:pt x="578" y="79"/>
                  </a:lnTo>
                  <a:lnTo>
                    <a:pt x="579" y="88"/>
                  </a:lnTo>
                  <a:lnTo>
                    <a:pt x="578" y="98"/>
                  </a:lnTo>
                  <a:lnTo>
                    <a:pt x="577" y="106"/>
                  </a:lnTo>
                  <a:lnTo>
                    <a:pt x="577" y="106"/>
                  </a:lnTo>
                  <a:lnTo>
                    <a:pt x="575" y="115"/>
                  </a:lnTo>
                  <a:lnTo>
                    <a:pt x="572" y="125"/>
                  </a:lnTo>
                  <a:lnTo>
                    <a:pt x="567" y="133"/>
                  </a:lnTo>
                  <a:lnTo>
                    <a:pt x="563" y="142"/>
                  </a:lnTo>
                  <a:lnTo>
                    <a:pt x="558" y="149"/>
                  </a:lnTo>
                  <a:lnTo>
                    <a:pt x="551" y="158"/>
                  </a:lnTo>
                  <a:lnTo>
                    <a:pt x="545" y="166"/>
                  </a:lnTo>
                  <a:lnTo>
                    <a:pt x="538" y="172"/>
                  </a:lnTo>
                  <a:lnTo>
                    <a:pt x="531" y="179"/>
                  </a:lnTo>
                  <a:lnTo>
                    <a:pt x="522" y="184"/>
                  </a:lnTo>
                  <a:lnTo>
                    <a:pt x="515" y="188"/>
                  </a:lnTo>
                  <a:lnTo>
                    <a:pt x="506" y="192"/>
                  </a:lnTo>
                  <a:lnTo>
                    <a:pt x="497" y="195"/>
                  </a:lnTo>
                  <a:lnTo>
                    <a:pt x="489" y="196"/>
                  </a:lnTo>
                  <a:lnTo>
                    <a:pt x="480" y="196"/>
                  </a:lnTo>
                  <a:lnTo>
                    <a:pt x="471" y="195"/>
                  </a:lnTo>
                  <a:lnTo>
                    <a:pt x="471" y="195"/>
                  </a:lnTo>
                  <a:lnTo>
                    <a:pt x="464" y="193"/>
                  </a:lnTo>
                  <a:lnTo>
                    <a:pt x="455" y="188"/>
                  </a:lnTo>
                  <a:lnTo>
                    <a:pt x="449" y="184"/>
                  </a:lnTo>
                  <a:lnTo>
                    <a:pt x="441" y="179"/>
                  </a:lnTo>
                  <a:lnTo>
                    <a:pt x="436" y="171"/>
                  </a:lnTo>
                  <a:lnTo>
                    <a:pt x="430" y="165"/>
                  </a:lnTo>
                  <a:lnTo>
                    <a:pt x="425" y="156"/>
                  </a:lnTo>
                  <a:lnTo>
                    <a:pt x="421" y="147"/>
                  </a:lnTo>
                  <a:lnTo>
                    <a:pt x="418" y="139"/>
                  </a:lnTo>
                  <a:lnTo>
                    <a:pt x="414" y="129"/>
                  </a:lnTo>
                  <a:lnTo>
                    <a:pt x="412" y="119"/>
                  </a:lnTo>
                  <a:lnTo>
                    <a:pt x="410" y="110"/>
                  </a:lnTo>
                  <a:lnTo>
                    <a:pt x="409" y="100"/>
                  </a:lnTo>
                  <a:lnTo>
                    <a:pt x="409" y="90"/>
                  </a:lnTo>
                  <a:lnTo>
                    <a:pt x="410" y="80"/>
                  </a:lnTo>
                  <a:lnTo>
                    <a:pt x="411" y="71"/>
                  </a:lnTo>
                  <a:lnTo>
                    <a:pt x="411" y="71"/>
                  </a:lnTo>
                  <a:lnTo>
                    <a:pt x="413" y="62"/>
                  </a:lnTo>
                  <a:lnTo>
                    <a:pt x="416" y="54"/>
                  </a:lnTo>
                  <a:lnTo>
                    <a:pt x="421" y="46"/>
                  </a:lnTo>
                  <a:lnTo>
                    <a:pt x="425" y="38"/>
                  </a:lnTo>
                  <a:lnTo>
                    <a:pt x="430" y="32"/>
                  </a:lnTo>
                  <a:lnTo>
                    <a:pt x="436" y="25"/>
                  </a:lnTo>
                  <a:lnTo>
                    <a:pt x="442" y="20"/>
                  </a:lnTo>
                  <a:lnTo>
                    <a:pt x="449" y="15"/>
                  </a:lnTo>
                  <a:lnTo>
                    <a:pt x="455" y="10"/>
                  </a:lnTo>
                  <a:lnTo>
                    <a:pt x="463" y="7"/>
                  </a:lnTo>
                  <a:lnTo>
                    <a:pt x="470" y="4"/>
                  </a:lnTo>
                  <a:lnTo>
                    <a:pt x="479" y="2"/>
                  </a:lnTo>
                  <a:lnTo>
                    <a:pt x="487" y="1"/>
                  </a:lnTo>
                  <a:lnTo>
                    <a:pt x="495" y="0"/>
                  </a:lnTo>
                  <a:lnTo>
                    <a:pt x="504" y="1"/>
                  </a:lnTo>
                  <a:lnTo>
                    <a:pt x="512" y="2"/>
                  </a:lnTo>
                  <a:lnTo>
                    <a:pt x="512" y="2"/>
                  </a:lnTo>
                  <a:close/>
                  <a:moveTo>
                    <a:pt x="503" y="239"/>
                  </a:moveTo>
                  <a:lnTo>
                    <a:pt x="503" y="239"/>
                  </a:lnTo>
                  <a:lnTo>
                    <a:pt x="510" y="242"/>
                  </a:lnTo>
                  <a:lnTo>
                    <a:pt x="522" y="246"/>
                  </a:lnTo>
                  <a:lnTo>
                    <a:pt x="534" y="253"/>
                  </a:lnTo>
                  <a:lnTo>
                    <a:pt x="539" y="257"/>
                  </a:lnTo>
                  <a:lnTo>
                    <a:pt x="545" y="262"/>
                  </a:lnTo>
                  <a:lnTo>
                    <a:pt x="545" y="262"/>
                  </a:lnTo>
                  <a:lnTo>
                    <a:pt x="614" y="330"/>
                  </a:lnTo>
                  <a:lnTo>
                    <a:pt x="627" y="340"/>
                  </a:lnTo>
                  <a:lnTo>
                    <a:pt x="637" y="349"/>
                  </a:lnTo>
                  <a:lnTo>
                    <a:pt x="647" y="356"/>
                  </a:lnTo>
                  <a:lnTo>
                    <a:pt x="657" y="362"/>
                  </a:lnTo>
                  <a:lnTo>
                    <a:pt x="667" y="366"/>
                  </a:lnTo>
                  <a:lnTo>
                    <a:pt x="677" y="368"/>
                  </a:lnTo>
                  <a:lnTo>
                    <a:pt x="688" y="370"/>
                  </a:lnTo>
                  <a:lnTo>
                    <a:pt x="701" y="372"/>
                  </a:lnTo>
                  <a:lnTo>
                    <a:pt x="733" y="372"/>
                  </a:lnTo>
                  <a:lnTo>
                    <a:pt x="778" y="369"/>
                  </a:lnTo>
                  <a:lnTo>
                    <a:pt x="778" y="369"/>
                  </a:lnTo>
                  <a:lnTo>
                    <a:pt x="786" y="370"/>
                  </a:lnTo>
                  <a:lnTo>
                    <a:pt x="794" y="373"/>
                  </a:lnTo>
                  <a:lnTo>
                    <a:pt x="800" y="376"/>
                  </a:lnTo>
                  <a:lnTo>
                    <a:pt x="807" y="381"/>
                  </a:lnTo>
                  <a:lnTo>
                    <a:pt x="810" y="388"/>
                  </a:lnTo>
                  <a:lnTo>
                    <a:pt x="813" y="394"/>
                  </a:lnTo>
                  <a:lnTo>
                    <a:pt x="815" y="402"/>
                  </a:lnTo>
                  <a:lnTo>
                    <a:pt x="816" y="409"/>
                  </a:lnTo>
                  <a:lnTo>
                    <a:pt x="816" y="418"/>
                  </a:lnTo>
                  <a:lnTo>
                    <a:pt x="814" y="425"/>
                  </a:lnTo>
                  <a:lnTo>
                    <a:pt x="812" y="432"/>
                  </a:lnTo>
                  <a:lnTo>
                    <a:pt x="809" y="438"/>
                  </a:lnTo>
                  <a:lnTo>
                    <a:pt x="805" y="445"/>
                  </a:lnTo>
                  <a:lnTo>
                    <a:pt x="798" y="449"/>
                  </a:lnTo>
                  <a:lnTo>
                    <a:pt x="792" y="452"/>
                  </a:lnTo>
                  <a:lnTo>
                    <a:pt x="784" y="453"/>
                  </a:lnTo>
                  <a:lnTo>
                    <a:pt x="784" y="453"/>
                  </a:lnTo>
                  <a:lnTo>
                    <a:pt x="738" y="459"/>
                  </a:lnTo>
                  <a:lnTo>
                    <a:pt x="701" y="462"/>
                  </a:lnTo>
                  <a:lnTo>
                    <a:pt x="686" y="462"/>
                  </a:lnTo>
                  <a:lnTo>
                    <a:pt x="671" y="462"/>
                  </a:lnTo>
                  <a:lnTo>
                    <a:pt x="658" y="462"/>
                  </a:lnTo>
                  <a:lnTo>
                    <a:pt x="646" y="460"/>
                  </a:lnTo>
                  <a:lnTo>
                    <a:pt x="634" y="457"/>
                  </a:lnTo>
                  <a:lnTo>
                    <a:pt x="622" y="452"/>
                  </a:lnTo>
                  <a:lnTo>
                    <a:pt x="610" y="447"/>
                  </a:lnTo>
                  <a:lnTo>
                    <a:pt x="599" y="441"/>
                  </a:lnTo>
                  <a:lnTo>
                    <a:pt x="586" y="431"/>
                  </a:lnTo>
                  <a:lnTo>
                    <a:pt x="571" y="421"/>
                  </a:lnTo>
                  <a:lnTo>
                    <a:pt x="538" y="393"/>
                  </a:lnTo>
                  <a:lnTo>
                    <a:pt x="516" y="514"/>
                  </a:lnTo>
                  <a:lnTo>
                    <a:pt x="516" y="514"/>
                  </a:lnTo>
                  <a:lnTo>
                    <a:pt x="516" y="521"/>
                  </a:lnTo>
                  <a:lnTo>
                    <a:pt x="518" y="528"/>
                  </a:lnTo>
                  <a:lnTo>
                    <a:pt x="521" y="533"/>
                  </a:lnTo>
                  <a:lnTo>
                    <a:pt x="526" y="538"/>
                  </a:lnTo>
                  <a:lnTo>
                    <a:pt x="526" y="538"/>
                  </a:lnTo>
                  <a:lnTo>
                    <a:pt x="575" y="558"/>
                  </a:lnTo>
                  <a:lnTo>
                    <a:pt x="614" y="576"/>
                  </a:lnTo>
                  <a:lnTo>
                    <a:pt x="631" y="585"/>
                  </a:lnTo>
                  <a:lnTo>
                    <a:pt x="646" y="595"/>
                  </a:lnTo>
                  <a:lnTo>
                    <a:pt x="660" y="604"/>
                  </a:lnTo>
                  <a:lnTo>
                    <a:pt x="673" y="616"/>
                  </a:lnTo>
                  <a:lnTo>
                    <a:pt x="685" y="629"/>
                  </a:lnTo>
                  <a:lnTo>
                    <a:pt x="696" y="644"/>
                  </a:lnTo>
                  <a:lnTo>
                    <a:pt x="706" y="662"/>
                  </a:lnTo>
                  <a:lnTo>
                    <a:pt x="716" y="682"/>
                  </a:lnTo>
                  <a:lnTo>
                    <a:pt x="727" y="705"/>
                  </a:lnTo>
                  <a:lnTo>
                    <a:pt x="738" y="732"/>
                  </a:lnTo>
                  <a:lnTo>
                    <a:pt x="748" y="762"/>
                  </a:lnTo>
                  <a:lnTo>
                    <a:pt x="759" y="796"/>
                  </a:lnTo>
                  <a:lnTo>
                    <a:pt x="759" y="796"/>
                  </a:lnTo>
                  <a:lnTo>
                    <a:pt x="762" y="808"/>
                  </a:lnTo>
                  <a:lnTo>
                    <a:pt x="764" y="819"/>
                  </a:lnTo>
                  <a:lnTo>
                    <a:pt x="761" y="829"/>
                  </a:lnTo>
                  <a:lnTo>
                    <a:pt x="758" y="837"/>
                  </a:lnTo>
                  <a:lnTo>
                    <a:pt x="753" y="846"/>
                  </a:lnTo>
                  <a:lnTo>
                    <a:pt x="746" y="852"/>
                  </a:lnTo>
                  <a:lnTo>
                    <a:pt x="739" y="859"/>
                  </a:lnTo>
                  <a:lnTo>
                    <a:pt x="730" y="863"/>
                  </a:lnTo>
                  <a:lnTo>
                    <a:pt x="722" y="866"/>
                  </a:lnTo>
                  <a:lnTo>
                    <a:pt x="712" y="869"/>
                  </a:lnTo>
                  <a:lnTo>
                    <a:pt x="702" y="869"/>
                  </a:lnTo>
                  <a:lnTo>
                    <a:pt x="692" y="866"/>
                  </a:lnTo>
                  <a:lnTo>
                    <a:pt x="684" y="863"/>
                  </a:lnTo>
                  <a:lnTo>
                    <a:pt x="675" y="858"/>
                  </a:lnTo>
                  <a:lnTo>
                    <a:pt x="669" y="850"/>
                  </a:lnTo>
                  <a:lnTo>
                    <a:pt x="662" y="841"/>
                  </a:lnTo>
                  <a:lnTo>
                    <a:pt x="662" y="841"/>
                  </a:lnTo>
                  <a:lnTo>
                    <a:pt x="645" y="807"/>
                  </a:lnTo>
                  <a:lnTo>
                    <a:pt x="629" y="778"/>
                  </a:lnTo>
                  <a:lnTo>
                    <a:pt x="614" y="754"/>
                  </a:lnTo>
                  <a:lnTo>
                    <a:pt x="600" y="733"/>
                  </a:lnTo>
                  <a:lnTo>
                    <a:pt x="586" y="715"/>
                  </a:lnTo>
                  <a:lnTo>
                    <a:pt x="571" y="700"/>
                  </a:lnTo>
                  <a:lnTo>
                    <a:pt x="556" y="687"/>
                  </a:lnTo>
                  <a:lnTo>
                    <a:pt x="539" y="677"/>
                  </a:lnTo>
                  <a:lnTo>
                    <a:pt x="521" y="668"/>
                  </a:lnTo>
                  <a:lnTo>
                    <a:pt x="502" y="659"/>
                  </a:lnTo>
                  <a:lnTo>
                    <a:pt x="479" y="651"/>
                  </a:lnTo>
                  <a:lnTo>
                    <a:pt x="453" y="642"/>
                  </a:lnTo>
                  <a:lnTo>
                    <a:pt x="393" y="624"/>
                  </a:lnTo>
                  <a:lnTo>
                    <a:pt x="314" y="598"/>
                  </a:lnTo>
                  <a:lnTo>
                    <a:pt x="314" y="598"/>
                  </a:lnTo>
                  <a:lnTo>
                    <a:pt x="303" y="591"/>
                  </a:lnTo>
                  <a:lnTo>
                    <a:pt x="296" y="584"/>
                  </a:lnTo>
                  <a:lnTo>
                    <a:pt x="288" y="576"/>
                  </a:lnTo>
                  <a:lnTo>
                    <a:pt x="283" y="567"/>
                  </a:lnTo>
                  <a:lnTo>
                    <a:pt x="278" y="557"/>
                  </a:lnTo>
                  <a:lnTo>
                    <a:pt x="276" y="547"/>
                  </a:lnTo>
                  <a:lnTo>
                    <a:pt x="274" y="535"/>
                  </a:lnTo>
                  <a:lnTo>
                    <a:pt x="274" y="525"/>
                  </a:lnTo>
                  <a:lnTo>
                    <a:pt x="312" y="317"/>
                  </a:lnTo>
                  <a:lnTo>
                    <a:pt x="312" y="317"/>
                  </a:lnTo>
                  <a:lnTo>
                    <a:pt x="283" y="326"/>
                  </a:lnTo>
                  <a:lnTo>
                    <a:pt x="261" y="334"/>
                  </a:lnTo>
                  <a:lnTo>
                    <a:pt x="253" y="338"/>
                  </a:lnTo>
                  <a:lnTo>
                    <a:pt x="245" y="344"/>
                  </a:lnTo>
                  <a:lnTo>
                    <a:pt x="240" y="349"/>
                  </a:lnTo>
                  <a:lnTo>
                    <a:pt x="235" y="354"/>
                  </a:lnTo>
                  <a:lnTo>
                    <a:pt x="231" y="362"/>
                  </a:lnTo>
                  <a:lnTo>
                    <a:pt x="228" y="370"/>
                  </a:lnTo>
                  <a:lnTo>
                    <a:pt x="225" y="380"/>
                  </a:lnTo>
                  <a:lnTo>
                    <a:pt x="222" y="391"/>
                  </a:lnTo>
                  <a:lnTo>
                    <a:pt x="217" y="420"/>
                  </a:lnTo>
                  <a:lnTo>
                    <a:pt x="211" y="458"/>
                  </a:lnTo>
                  <a:lnTo>
                    <a:pt x="211" y="458"/>
                  </a:lnTo>
                  <a:lnTo>
                    <a:pt x="208" y="465"/>
                  </a:lnTo>
                  <a:lnTo>
                    <a:pt x="205" y="472"/>
                  </a:lnTo>
                  <a:lnTo>
                    <a:pt x="200" y="477"/>
                  </a:lnTo>
                  <a:lnTo>
                    <a:pt x="193" y="482"/>
                  </a:lnTo>
                  <a:lnTo>
                    <a:pt x="187" y="485"/>
                  </a:lnTo>
                  <a:lnTo>
                    <a:pt x="179" y="487"/>
                  </a:lnTo>
                  <a:lnTo>
                    <a:pt x="172" y="488"/>
                  </a:lnTo>
                  <a:lnTo>
                    <a:pt x="164" y="487"/>
                  </a:lnTo>
                  <a:lnTo>
                    <a:pt x="157" y="486"/>
                  </a:lnTo>
                  <a:lnTo>
                    <a:pt x="149" y="483"/>
                  </a:lnTo>
                  <a:lnTo>
                    <a:pt x="143" y="479"/>
                  </a:lnTo>
                  <a:lnTo>
                    <a:pt x="136" y="474"/>
                  </a:lnTo>
                  <a:lnTo>
                    <a:pt x="132" y="467"/>
                  </a:lnTo>
                  <a:lnTo>
                    <a:pt x="129" y="461"/>
                  </a:lnTo>
                  <a:lnTo>
                    <a:pt x="126" y="452"/>
                  </a:lnTo>
                  <a:lnTo>
                    <a:pt x="126" y="443"/>
                  </a:lnTo>
                  <a:lnTo>
                    <a:pt x="126" y="443"/>
                  </a:lnTo>
                  <a:lnTo>
                    <a:pt x="130" y="413"/>
                  </a:lnTo>
                  <a:lnTo>
                    <a:pt x="134" y="386"/>
                  </a:lnTo>
                  <a:lnTo>
                    <a:pt x="138" y="362"/>
                  </a:lnTo>
                  <a:lnTo>
                    <a:pt x="143" y="341"/>
                  </a:lnTo>
                  <a:lnTo>
                    <a:pt x="149" y="323"/>
                  </a:lnTo>
                  <a:lnTo>
                    <a:pt x="157" y="307"/>
                  </a:lnTo>
                  <a:lnTo>
                    <a:pt x="165" y="293"/>
                  </a:lnTo>
                  <a:lnTo>
                    <a:pt x="175" y="281"/>
                  </a:lnTo>
                  <a:lnTo>
                    <a:pt x="187" y="269"/>
                  </a:lnTo>
                  <a:lnTo>
                    <a:pt x="201" y="259"/>
                  </a:lnTo>
                  <a:lnTo>
                    <a:pt x="216" y="250"/>
                  </a:lnTo>
                  <a:lnTo>
                    <a:pt x="234" y="241"/>
                  </a:lnTo>
                  <a:lnTo>
                    <a:pt x="255" y="231"/>
                  </a:lnTo>
                  <a:lnTo>
                    <a:pt x="278" y="223"/>
                  </a:lnTo>
                  <a:lnTo>
                    <a:pt x="333" y="201"/>
                  </a:lnTo>
                  <a:lnTo>
                    <a:pt x="333" y="201"/>
                  </a:lnTo>
                  <a:lnTo>
                    <a:pt x="343" y="199"/>
                  </a:lnTo>
                  <a:lnTo>
                    <a:pt x="355" y="199"/>
                  </a:lnTo>
                  <a:lnTo>
                    <a:pt x="369" y="200"/>
                  </a:lnTo>
                  <a:lnTo>
                    <a:pt x="382" y="202"/>
                  </a:lnTo>
                  <a:lnTo>
                    <a:pt x="407" y="208"/>
                  </a:lnTo>
                  <a:lnTo>
                    <a:pt x="423" y="213"/>
                  </a:lnTo>
                  <a:lnTo>
                    <a:pt x="472" y="300"/>
                  </a:lnTo>
                  <a:lnTo>
                    <a:pt x="503" y="239"/>
                  </a:lnTo>
                  <a:lnTo>
                    <a:pt x="503" y="2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16" name="TextBox 26"/>
          <p:cNvSpPr txBox="1"/>
          <p:nvPr/>
        </p:nvSpPr>
        <p:spPr bwMode="auto">
          <a:xfrm>
            <a:off x="4133522" y="2603108"/>
            <a:ext cx="923329" cy="184666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none" lIns="0" tIns="0" rIns="0" bIns="0" anchor="t" anchorCtr="0">
            <a:normAutofit fontScale="92500" lnSpcReduction="20000"/>
          </a:bodyPr>
          <a:lstStyle/>
          <a:p>
            <a:pPr algn="ctr">
              <a:buClr>
                <a:prstClr val="white"/>
              </a:buClr>
              <a:defRPr/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标题文本预设</a:t>
            </a:r>
          </a:p>
        </p:txBody>
      </p:sp>
      <p:grpSp>
        <p:nvGrpSpPr>
          <p:cNvPr id="17" name="Group 24"/>
          <p:cNvGrpSpPr/>
          <p:nvPr/>
        </p:nvGrpSpPr>
        <p:grpSpPr>
          <a:xfrm>
            <a:off x="1027198" y="1485187"/>
            <a:ext cx="2201920" cy="755243"/>
            <a:chOff x="8328246" y="2276873"/>
            <a:chExt cx="2198694" cy="1006991"/>
          </a:xfrm>
        </p:grpSpPr>
        <p:sp>
          <p:nvSpPr>
            <p:cNvPr id="21" name="TextBox 32"/>
            <p:cNvSpPr txBox="1"/>
            <p:nvPr/>
          </p:nvSpPr>
          <p:spPr>
            <a:xfrm>
              <a:off x="8328247" y="2276873"/>
              <a:ext cx="2198693" cy="388226"/>
            </a:xfrm>
            <a:prstGeom prst="rect">
              <a:avLst/>
            </a:prstGeom>
            <a:noFill/>
          </p:spPr>
          <p:txBody>
            <a:bodyPr wrap="none" lIns="0" tIns="0" rIns="360000" bIns="0" anchor="b" anchorCtr="0">
              <a:normAutofit/>
            </a:bodyPr>
            <a:lstStyle/>
            <a:p>
              <a:pPr algn="r"/>
              <a:r>
                <a:rPr lang="zh-CN" altLang="en-US" sz="1600" b="1">
                  <a:solidFill>
                    <a:schemeClr val="accent1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22" name="TextBox 33"/>
            <p:cNvSpPr txBox="1"/>
            <p:nvPr/>
          </p:nvSpPr>
          <p:spPr>
            <a:xfrm>
              <a:off x="8328246" y="2665098"/>
              <a:ext cx="2198693" cy="618766"/>
            </a:xfrm>
            <a:prstGeom prst="rect">
              <a:avLst/>
            </a:prstGeom>
          </p:spPr>
          <p:txBody>
            <a:bodyPr vert="horz" wrap="square" lIns="0" tIns="0" rIns="360000" bIns="0" anchor="ctr">
              <a:normAutofit fontScale="925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</a:t>
              </a:r>
              <a:b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</p:grpSp>
      <p:grpSp>
        <p:nvGrpSpPr>
          <p:cNvPr id="18" name="Group 34"/>
          <p:cNvGrpSpPr/>
          <p:nvPr/>
        </p:nvGrpSpPr>
        <p:grpSpPr>
          <a:xfrm>
            <a:off x="5999113" y="1485187"/>
            <a:ext cx="2117690" cy="755243"/>
            <a:chOff x="1197898" y="2503545"/>
            <a:chExt cx="2198693" cy="1006991"/>
          </a:xfrm>
        </p:grpSpPr>
        <p:sp>
          <p:nvSpPr>
            <p:cNvPr id="19" name="TextBox 35"/>
            <p:cNvSpPr txBox="1"/>
            <p:nvPr/>
          </p:nvSpPr>
          <p:spPr>
            <a:xfrm>
              <a:off x="1197898" y="2503545"/>
              <a:ext cx="2198693" cy="388226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/>
            </a:bodyPr>
            <a:lstStyle/>
            <a:p>
              <a:r>
                <a:rPr lang="zh-CN" altLang="en-US" sz="1600" b="1">
                  <a:solidFill>
                    <a:schemeClr val="accent2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20" name="TextBox 36"/>
            <p:cNvSpPr txBox="1"/>
            <p:nvPr/>
          </p:nvSpPr>
          <p:spPr>
            <a:xfrm>
              <a:off x="1197898" y="2891770"/>
              <a:ext cx="2198693" cy="618766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 fontScale="92500" lnSpcReduction="20000"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</a:t>
              </a:r>
              <a:b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</p:grpSp>
      <p:sp>
        <p:nvSpPr>
          <p:cNvPr id="29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8"/>
          <a:srcRect b="54179"/>
          <a:stretch>
            <a:fillRect/>
          </a:stretch>
        </p:blipFill>
        <p:spPr>
          <a:xfrm>
            <a:off x="1" y="3479343"/>
            <a:ext cx="9164459" cy="16641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3"/>
          <a:srcRect b="54179"/>
          <a:stretch>
            <a:fillRect/>
          </a:stretch>
        </p:blipFill>
        <p:spPr>
          <a:xfrm>
            <a:off x="1" y="3479343"/>
            <a:ext cx="9164459" cy="1664158"/>
          </a:xfrm>
          <a:prstGeom prst="rect">
            <a:avLst/>
          </a:prstGeom>
        </p:spPr>
      </p:pic>
      <p:grpSp>
        <p:nvGrpSpPr>
          <p:cNvPr id="35" name="组合 34"/>
          <p:cNvGrpSpPr/>
          <p:nvPr/>
        </p:nvGrpSpPr>
        <p:grpSpPr>
          <a:xfrm>
            <a:off x="4343400" y="894268"/>
            <a:ext cx="457200" cy="3657600"/>
            <a:chOff x="4343400" y="894268"/>
            <a:chExt cx="457200" cy="3657600"/>
          </a:xfrm>
        </p:grpSpPr>
        <p:sp>
          <p:nvSpPr>
            <p:cNvPr id="4" name="Rectangle: Rounded Corners 3"/>
            <p:cNvSpPr/>
            <p:nvPr/>
          </p:nvSpPr>
          <p:spPr>
            <a:xfrm>
              <a:off x="4343400" y="894268"/>
              <a:ext cx="457200" cy="3657600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Flowchart: Connector 12"/>
            <p:cNvSpPr/>
            <p:nvPr/>
          </p:nvSpPr>
          <p:spPr>
            <a:xfrm>
              <a:off x="4494962" y="2076868"/>
              <a:ext cx="154076" cy="154076"/>
            </a:xfrm>
            <a:prstGeom prst="flowChartConnector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Flowchart: Connector 13"/>
            <p:cNvSpPr/>
            <p:nvPr/>
          </p:nvSpPr>
          <p:spPr>
            <a:xfrm>
              <a:off x="4494962" y="3237000"/>
              <a:ext cx="154076" cy="154076"/>
            </a:xfrm>
            <a:prstGeom prst="flowChartConnector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1499168" y="1176295"/>
            <a:ext cx="3460309" cy="774942"/>
            <a:chOff x="1499168" y="1176295"/>
            <a:chExt cx="3460309" cy="774942"/>
          </a:xfrm>
        </p:grpSpPr>
        <p:sp>
          <p:nvSpPr>
            <p:cNvPr id="5" name="Rectangle: Rounded Corners 5"/>
            <p:cNvSpPr/>
            <p:nvPr/>
          </p:nvSpPr>
          <p:spPr>
            <a:xfrm>
              <a:off x="3429000" y="1348992"/>
              <a:ext cx="1142999" cy="429537"/>
            </a:xfrm>
            <a:prstGeom prst="round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" name="Freeform: Shape 8"/>
            <p:cNvSpPr/>
            <p:nvPr/>
          </p:nvSpPr>
          <p:spPr bwMode="auto">
            <a:xfrm>
              <a:off x="3733319" y="1414451"/>
              <a:ext cx="344396" cy="298621"/>
            </a:xfrm>
            <a:custGeom>
              <a:avLst/>
              <a:gdLst/>
              <a:ahLst/>
              <a:cxnLst>
                <a:cxn ang="0">
                  <a:pos x="73" y="19"/>
                </a:cxn>
                <a:cxn ang="0">
                  <a:pos x="73" y="53"/>
                </a:cxn>
                <a:cxn ang="0">
                  <a:pos x="64" y="63"/>
                </a:cxn>
                <a:cxn ang="0">
                  <a:pos x="10" y="63"/>
                </a:cxn>
                <a:cxn ang="0">
                  <a:pos x="0" y="53"/>
                </a:cxn>
                <a:cxn ang="0">
                  <a:pos x="0" y="19"/>
                </a:cxn>
                <a:cxn ang="0">
                  <a:pos x="10" y="9"/>
                </a:cxn>
                <a:cxn ang="0">
                  <a:pos x="19" y="9"/>
                </a:cxn>
                <a:cxn ang="0">
                  <a:pos x="21" y="4"/>
                </a:cxn>
                <a:cxn ang="0">
                  <a:pos x="27" y="0"/>
                </a:cxn>
                <a:cxn ang="0">
                  <a:pos x="47" y="0"/>
                </a:cxn>
                <a:cxn ang="0">
                  <a:pos x="53" y="4"/>
                </a:cxn>
                <a:cxn ang="0">
                  <a:pos x="55" y="9"/>
                </a:cxn>
                <a:cxn ang="0">
                  <a:pos x="64" y="9"/>
                </a:cxn>
                <a:cxn ang="0">
                  <a:pos x="73" y="19"/>
                </a:cxn>
                <a:cxn ang="0">
                  <a:pos x="54" y="36"/>
                </a:cxn>
                <a:cxn ang="0">
                  <a:pos x="37" y="19"/>
                </a:cxn>
                <a:cxn ang="0">
                  <a:pos x="20" y="36"/>
                </a:cxn>
                <a:cxn ang="0">
                  <a:pos x="37" y="53"/>
                </a:cxn>
                <a:cxn ang="0">
                  <a:pos x="54" y="36"/>
                </a:cxn>
                <a:cxn ang="0">
                  <a:pos x="48" y="36"/>
                </a:cxn>
                <a:cxn ang="0">
                  <a:pos x="37" y="47"/>
                </a:cxn>
                <a:cxn ang="0">
                  <a:pos x="26" y="36"/>
                </a:cxn>
                <a:cxn ang="0">
                  <a:pos x="37" y="25"/>
                </a:cxn>
                <a:cxn ang="0">
                  <a:pos x="48" y="36"/>
                </a:cxn>
              </a:cxnLst>
              <a:rect l="0" t="0" r="r" b="b"/>
              <a:pathLst>
                <a:path w="73" h="63">
                  <a:moveTo>
                    <a:pt x="73" y="19"/>
                  </a:moveTo>
                  <a:cubicBezTo>
                    <a:pt x="73" y="53"/>
                    <a:pt x="73" y="53"/>
                    <a:pt x="73" y="53"/>
                  </a:cubicBezTo>
                  <a:cubicBezTo>
                    <a:pt x="73" y="58"/>
                    <a:pt x="69" y="63"/>
                    <a:pt x="64" y="63"/>
                  </a:cubicBezTo>
                  <a:cubicBezTo>
                    <a:pt x="10" y="63"/>
                    <a:pt x="10" y="63"/>
                    <a:pt x="10" y="63"/>
                  </a:cubicBezTo>
                  <a:cubicBezTo>
                    <a:pt x="5" y="63"/>
                    <a:pt x="0" y="58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4"/>
                    <a:pt x="5" y="9"/>
                    <a:pt x="10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2" y="2"/>
                    <a:pt x="25" y="0"/>
                    <a:pt x="2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9" y="0"/>
                    <a:pt x="52" y="2"/>
                    <a:pt x="53" y="4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64" y="9"/>
                    <a:pt x="64" y="9"/>
                    <a:pt x="64" y="9"/>
                  </a:cubicBezTo>
                  <a:cubicBezTo>
                    <a:pt x="69" y="9"/>
                    <a:pt x="73" y="14"/>
                    <a:pt x="73" y="19"/>
                  </a:cubicBezTo>
                  <a:close/>
                  <a:moveTo>
                    <a:pt x="54" y="36"/>
                  </a:moveTo>
                  <a:cubicBezTo>
                    <a:pt x="54" y="27"/>
                    <a:pt x="46" y="19"/>
                    <a:pt x="37" y="19"/>
                  </a:cubicBezTo>
                  <a:cubicBezTo>
                    <a:pt x="28" y="19"/>
                    <a:pt x="20" y="27"/>
                    <a:pt x="20" y="36"/>
                  </a:cubicBezTo>
                  <a:cubicBezTo>
                    <a:pt x="20" y="46"/>
                    <a:pt x="28" y="53"/>
                    <a:pt x="37" y="53"/>
                  </a:cubicBezTo>
                  <a:cubicBezTo>
                    <a:pt x="46" y="53"/>
                    <a:pt x="54" y="46"/>
                    <a:pt x="54" y="36"/>
                  </a:cubicBezTo>
                  <a:close/>
                  <a:moveTo>
                    <a:pt x="48" y="36"/>
                  </a:moveTo>
                  <a:cubicBezTo>
                    <a:pt x="48" y="42"/>
                    <a:pt x="43" y="47"/>
                    <a:pt x="37" y="47"/>
                  </a:cubicBezTo>
                  <a:cubicBezTo>
                    <a:pt x="31" y="47"/>
                    <a:pt x="26" y="42"/>
                    <a:pt x="26" y="36"/>
                  </a:cubicBezTo>
                  <a:cubicBezTo>
                    <a:pt x="26" y="30"/>
                    <a:pt x="31" y="25"/>
                    <a:pt x="37" y="25"/>
                  </a:cubicBezTo>
                  <a:cubicBezTo>
                    <a:pt x="43" y="25"/>
                    <a:pt x="48" y="30"/>
                    <a:pt x="48" y="3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Circle: Hollow 10"/>
            <p:cNvSpPr/>
            <p:nvPr/>
          </p:nvSpPr>
          <p:spPr>
            <a:xfrm>
              <a:off x="4184523" y="1176295"/>
              <a:ext cx="774954" cy="774942"/>
            </a:xfrm>
            <a:prstGeom prst="donut">
              <a:avLst>
                <a:gd name="adj" fmla="val 11010"/>
              </a:avLst>
            </a:prstGeom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Oval 11"/>
            <p:cNvSpPr/>
            <p:nvPr/>
          </p:nvSpPr>
          <p:spPr>
            <a:xfrm>
              <a:off x="4269791" y="1261561"/>
              <a:ext cx="604418" cy="60440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wrap="none" anchor="ctr">
              <a:normAutofit fontScale="92500" lnSpcReduction="20000"/>
            </a:bodyPr>
            <a:lstStyle/>
            <a:p>
              <a:pPr algn="ctr"/>
              <a:r>
                <a:rPr lang="en-US" altLang="zh-CN" sz="2800">
                  <a:solidFill>
                    <a:schemeClr val="accent1"/>
                  </a:solidFill>
                  <a:latin typeface="Impact" panose="020B0806030902050204" pitchFamily="34" charset="0"/>
                </a:rPr>
                <a:t>01</a:t>
              </a:r>
            </a:p>
          </p:txBody>
        </p:sp>
        <p:grpSp>
          <p:nvGrpSpPr>
            <p:cNvPr id="23" name="Group 46"/>
            <p:cNvGrpSpPr/>
            <p:nvPr/>
          </p:nvGrpSpPr>
          <p:grpSpPr>
            <a:xfrm>
              <a:off x="1499168" y="1257327"/>
              <a:ext cx="1929832" cy="635777"/>
              <a:chOff x="2653530" y="5074715"/>
              <a:chExt cx="2262955" cy="847702"/>
            </a:xfrm>
          </p:grpSpPr>
          <p:sp>
            <p:nvSpPr>
              <p:cNvPr id="33" name="TextBox 47"/>
              <p:cNvSpPr txBox="1"/>
              <p:nvPr/>
            </p:nvSpPr>
            <p:spPr>
              <a:xfrm>
                <a:off x="2653530" y="5074715"/>
                <a:ext cx="2262955" cy="291403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4">
                        <a:lumMod val="10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360000" bIns="0" anchor="ctr" anchorCtr="0">
                <a:normAutofit fontScale="92500" lnSpcReduction="10000"/>
              </a:bodyPr>
              <a:lstStyle/>
              <a:p>
                <a:pPr algn="r"/>
                <a:r>
                  <a:rPr lang="zh-CN" altLang="en-US" sz="1600" b="1" dirty="0">
                    <a:solidFill>
                      <a:schemeClr val="accent1">
                        <a:lumMod val="100000"/>
                      </a:schemeClr>
                    </a:solidFill>
                  </a:rPr>
                  <a:t>标题文本预设</a:t>
                </a:r>
              </a:p>
            </p:txBody>
          </p:sp>
          <p:sp>
            <p:nvSpPr>
              <p:cNvPr id="34" name="TextBox 48"/>
              <p:cNvSpPr txBox="1"/>
              <p:nvPr/>
            </p:nvSpPr>
            <p:spPr>
              <a:xfrm>
                <a:off x="2653530" y="5366119"/>
                <a:ext cx="2262955" cy="556298"/>
              </a:xfrm>
              <a:prstGeom prst="rect">
                <a:avLst/>
              </a:prstGeom>
            </p:spPr>
            <p:txBody>
              <a:bodyPr vert="horz" wrap="square" lIns="0" tIns="0" rIns="360000" bIns="0" anchor="ctr" anchorCtr="0">
                <a:normAutofit fontScale="85000" lnSpcReduction="200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此部分内容作为文字排版占位显示 </a:t>
                </a:r>
                <a:b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  <a:t>（建议使用主题字体）</a:t>
                </a:r>
              </a:p>
            </p:txBody>
          </p:sp>
        </p:grpSp>
      </p:grpSp>
      <p:grpSp>
        <p:nvGrpSpPr>
          <p:cNvPr id="39" name="组合 38"/>
          <p:cNvGrpSpPr/>
          <p:nvPr/>
        </p:nvGrpSpPr>
        <p:grpSpPr>
          <a:xfrm>
            <a:off x="4625912" y="2372383"/>
            <a:ext cx="3676333" cy="774942"/>
            <a:chOff x="4625912" y="2372383"/>
            <a:chExt cx="3676333" cy="774942"/>
          </a:xfrm>
        </p:grpSpPr>
        <p:sp>
          <p:nvSpPr>
            <p:cNvPr id="15" name="Rectangle: Rounded Corners 23"/>
            <p:cNvSpPr/>
            <p:nvPr/>
          </p:nvSpPr>
          <p:spPr>
            <a:xfrm>
              <a:off x="5033087" y="2545080"/>
              <a:ext cx="1123304" cy="429537"/>
            </a:xfrm>
            <a:prstGeom prst="round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16" name="Freeform: Shape 26"/>
            <p:cNvSpPr/>
            <p:nvPr/>
          </p:nvSpPr>
          <p:spPr bwMode="auto">
            <a:xfrm>
              <a:off x="5529471" y="2634517"/>
              <a:ext cx="300800" cy="250668"/>
            </a:xfrm>
            <a:custGeom>
              <a:avLst/>
              <a:gdLst/>
              <a:ahLst/>
              <a:cxnLst>
                <a:cxn ang="0">
                  <a:pos x="30" y="19"/>
                </a:cxn>
                <a:cxn ang="0">
                  <a:pos x="25" y="24"/>
                </a:cxn>
                <a:cxn ang="0">
                  <a:pos x="5" y="24"/>
                </a:cxn>
                <a:cxn ang="0">
                  <a:pos x="0" y="19"/>
                </a:cxn>
                <a:cxn ang="0">
                  <a:pos x="0" y="4"/>
                </a:cxn>
                <a:cxn ang="0">
                  <a:pos x="5" y="0"/>
                </a:cxn>
                <a:cxn ang="0">
                  <a:pos x="25" y="0"/>
                </a:cxn>
                <a:cxn ang="0">
                  <a:pos x="30" y="4"/>
                </a:cxn>
                <a:cxn ang="0">
                  <a:pos x="30" y="19"/>
                </a:cxn>
                <a:cxn ang="0">
                  <a:pos x="30" y="48"/>
                </a:cxn>
                <a:cxn ang="0">
                  <a:pos x="25" y="53"/>
                </a:cxn>
                <a:cxn ang="0">
                  <a:pos x="5" y="53"/>
                </a:cxn>
                <a:cxn ang="0">
                  <a:pos x="0" y="48"/>
                </a:cxn>
                <a:cxn ang="0">
                  <a:pos x="0" y="34"/>
                </a:cxn>
                <a:cxn ang="0">
                  <a:pos x="5" y="29"/>
                </a:cxn>
                <a:cxn ang="0">
                  <a:pos x="25" y="29"/>
                </a:cxn>
                <a:cxn ang="0">
                  <a:pos x="30" y="34"/>
                </a:cxn>
                <a:cxn ang="0">
                  <a:pos x="30" y="48"/>
                </a:cxn>
                <a:cxn ang="0">
                  <a:pos x="64" y="19"/>
                </a:cxn>
                <a:cxn ang="0">
                  <a:pos x="59" y="24"/>
                </a:cxn>
                <a:cxn ang="0">
                  <a:pos x="39" y="24"/>
                </a:cxn>
                <a:cxn ang="0">
                  <a:pos x="34" y="19"/>
                </a:cxn>
                <a:cxn ang="0">
                  <a:pos x="34" y="4"/>
                </a:cxn>
                <a:cxn ang="0">
                  <a:pos x="39" y="0"/>
                </a:cxn>
                <a:cxn ang="0">
                  <a:pos x="59" y="0"/>
                </a:cxn>
                <a:cxn ang="0">
                  <a:pos x="64" y="4"/>
                </a:cxn>
                <a:cxn ang="0">
                  <a:pos x="64" y="19"/>
                </a:cxn>
                <a:cxn ang="0">
                  <a:pos x="64" y="48"/>
                </a:cxn>
                <a:cxn ang="0">
                  <a:pos x="59" y="53"/>
                </a:cxn>
                <a:cxn ang="0">
                  <a:pos x="39" y="53"/>
                </a:cxn>
                <a:cxn ang="0">
                  <a:pos x="34" y="48"/>
                </a:cxn>
                <a:cxn ang="0">
                  <a:pos x="34" y="34"/>
                </a:cxn>
                <a:cxn ang="0">
                  <a:pos x="39" y="29"/>
                </a:cxn>
                <a:cxn ang="0">
                  <a:pos x="59" y="29"/>
                </a:cxn>
                <a:cxn ang="0">
                  <a:pos x="64" y="34"/>
                </a:cxn>
                <a:cxn ang="0">
                  <a:pos x="64" y="48"/>
                </a:cxn>
              </a:cxnLst>
              <a:rect l="0" t="0" r="r" b="b"/>
              <a:pathLst>
                <a:path w="64" h="53">
                  <a:moveTo>
                    <a:pt x="30" y="19"/>
                  </a:moveTo>
                  <a:cubicBezTo>
                    <a:pt x="30" y="22"/>
                    <a:pt x="27" y="24"/>
                    <a:pt x="2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3" y="24"/>
                    <a:pt x="0" y="22"/>
                    <a:pt x="0" y="1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30" y="2"/>
                    <a:pt x="30" y="4"/>
                  </a:cubicBezTo>
                  <a:lnTo>
                    <a:pt x="30" y="19"/>
                  </a:lnTo>
                  <a:close/>
                  <a:moveTo>
                    <a:pt x="30" y="48"/>
                  </a:moveTo>
                  <a:cubicBezTo>
                    <a:pt x="30" y="51"/>
                    <a:pt x="27" y="53"/>
                    <a:pt x="25" y="53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3" y="53"/>
                    <a:pt x="0" y="51"/>
                    <a:pt x="0" y="48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1"/>
                    <a:pt x="3" y="29"/>
                    <a:pt x="5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7" y="29"/>
                    <a:pt x="30" y="31"/>
                    <a:pt x="30" y="34"/>
                  </a:cubicBezTo>
                  <a:lnTo>
                    <a:pt x="30" y="48"/>
                  </a:lnTo>
                  <a:close/>
                  <a:moveTo>
                    <a:pt x="64" y="19"/>
                  </a:moveTo>
                  <a:cubicBezTo>
                    <a:pt x="64" y="22"/>
                    <a:pt x="61" y="24"/>
                    <a:pt x="59" y="24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37" y="24"/>
                    <a:pt x="34" y="22"/>
                    <a:pt x="34" y="19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4" y="2"/>
                    <a:pt x="37" y="0"/>
                    <a:pt x="3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1" y="0"/>
                    <a:pt x="64" y="2"/>
                    <a:pt x="64" y="4"/>
                  </a:cubicBezTo>
                  <a:lnTo>
                    <a:pt x="64" y="19"/>
                  </a:lnTo>
                  <a:close/>
                  <a:moveTo>
                    <a:pt x="64" y="48"/>
                  </a:moveTo>
                  <a:cubicBezTo>
                    <a:pt x="64" y="51"/>
                    <a:pt x="61" y="53"/>
                    <a:pt x="59" y="53"/>
                  </a:cubicBezTo>
                  <a:cubicBezTo>
                    <a:pt x="39" y="53"/>
                    <a:pt x="39" y="53"/>
                    <a:pt x="39" y="53"/>
                  </a:cubicBezTo>
                  <a:cubicBezTo>
                    <a:pt x="37" y="53"/>
                    <a:pt x="34" y="51"/>
                    <a:pt x="34" y="48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4" y="31"/>
                    <a:pt x="37" y="29"/>
                    <a:pt x="39" y="29"/>
                  </a:cubicBezTo>
                  <a:cubicBezTo>
                    <a:pt x="59" y="29"/>
                    <a:pt x="59" y="29"/>
                    <a:pt x="59" y="29"/>
                  </a:cubicBezTo>
                  <a:cubicBezTo>
                    <a:pt x="61" y="29"/>
                    <a:pt x="64" y="31"/>
                    <a:pt x="64" y="34"/>
                  </a:cubicBezTo>
                  <a:lnTo>
                    <a:pt x="64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Circle: Hollow 28"/>
            <p:cNvSpPr/>
            <p:nvPr/>
          </p:nvSpPr>
          <p:spPr>
            <a:xfrm>
              <a:off x="4625912" y="2372383"/>
              <a:ext cx="774954" cy="774942"/>
            </a:xfrm>
            <a:prstGeom prst="donut">
              <a:avLst>
                <a:gd name="adj" fmla="val 1101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Oval 29"/>
            <p:cNvSpPr/>
            <p:nvPr/>
          </p:nvSpPr>
          <p:spPr>
            <a:xfrm>
              <a:off x="4711180" y="2457649"/>
              <a:ext cx="604418" cy="60440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wrap="none" anchor="ctr">
              <a:normAutofit fontScale="92500" lnSpcReduction="20000"/>
            </a:bodyPr>
            <a:lstStyle/>
            <a:p>
              <a:pPr algn="ctr"/>
              <a:r>
                <a:rPr lang="en-US" altLang="zh-CN" sz="2800">
                  <a:solidFill>
                    <a:schemeClr val="accent3"/>
                  </a:solidFill>
                  <a:latin typeface="Impact" panose="020B0806030902050204" pitchFamily="34" charset="0"/>
                </a:rPr>
                <a:t>03</a:t>
              </a:r>
            </a:p>
          </p:txBody>
        </p:sp>
        <p:grpSp>
          <p:nvGrpSpPr>
            <p:cNvPr id="24" name="Group 49"/>
            <p:cNvGrpSpPr/>
            <p:nvPr/>
          </p:nvGrpSpPr>
          <p:grpSpPr>
            <a:xfrm>
              <a:off x="6156391" y="2497981"/>
              <a:ext cx="2145854" cy="635777"/>
              <a:chOff x="7284132" y="5074715"/>
              <a:chExt cx="2262955" cy="847702"/>
            </a:xfrm>
          </p:grpSpPr>
          <p:sp>
            <p:nvSpPr>
              <p:cNvPr id="31" name="TextBox 50"/>
              <p:cNvSpPr txBox="1"/>
              <p:nvPr/>
            </p:nvSpPr>
            <p:spPr>
              <a:xfrm>
                <a:off x="7284132" y="5074715"/>
                <a:ext cx="2262955" cy="291403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4">
                        <a:lumMod val="10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288000" tIns="0" rIns="288000" bIns="0" anchor="ctr" anchorCtr="0">
                <a:normAutofit fontScale="92500" lnSpcReduction="10000"/>
              </a:bodyPr>
              <a:lstStyle/>
              <a:p>
                <a:r>
                  <a:rPr lang="zh-CN" altLang="en-US" sz="1600" b="1">
                    <a:solidFill>
                      <a:schemeClr val="accent3">
                        <a:lumMod val="100000"/>
                      </a:schemeClr>
                    </a:solidFill>
                  </a:rPr>
                  <a:t>标题文本预设</a:t>
                </a:r>
              </a:p>
            </p:txBody>
          </p:sp>
          <p:sp>
            <p:nvSpPr>
              <p:cNvPr id="32" name="TextBox 51"/>
              <p:cNvSpPr txBox="1"/>
              <p:nvPr/>
            </p:nvSpPr>
            <p:spPr>
              <a:xfrm>
                <a:off x="7284132" y="5366119"/>
                <a:ext cx="2262955" cy="556298"/>
              </a:xfrm>
              <a:prstGeom prst="rect">
                <a:avLst/>
              </a:prstGeom>
            </p:spPr>
            <p:txBody>
              <a:bodyPr vert="horz" wrap="square" lIns="288000" tIns="0" rIns="288000" bIns="0" anchor="ctr" anchorCtr="0">
                <a:normAutofit fontScale="85000" lnSpcReduction="2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此部分内容作为文字排版占位显示 </a:t>
                </a:r>
                <a:b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  <a:t>（建议使用主题字体）</a:t>
                </a:r>
              </a:p>
            </p:txBody>
          </p:sp>
        </p:grpSp>
      </p:grpSp>
      <p:grpSp>
        <p:nvGrpSpPr>
          <p:cNvPr id="37" name="组合 36"/>
          <p:cNvGrpSpPr/>
          <p:nvPr/>
        </p:nvGrpSpPr>
        <p:grpSpPr>
          <a:xfrm>
            <a:off x="1057779" y="2372383"/>
            <a:ext cx="3460310" cy="774942"/>
            <a:chOff x="1057779" y="2372383"/>
            <a:chExt cx="3460310" cy="774942"/>
          </a:xfrm>
        </p:grpSpPr>
        <p:sp>
          <p:nvSpPr>
            <p:cNvPr id="19" name="Rectangle: Rounded Corners 31"/>
            <p:cNvSpPr/>
            <p:nvPr/>
          </p:nvSpPr>
          <p:spPr>
            <a:xfrm flipH="1" flipV="1">
              <a:off x="2987611" y="2545092"/>
              <a:ext cx="1123301" cy="429537"/>
            </a:xfrm>
            <a:prstGeom prst="roundRect">
              <a:avLst/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20" name="Freeform: Shape 34"/>
            <p:cNvSpPr/>
            <p:nvPr/>
          </p:nvSpPr>
          <p:spPr bwMode="auto">
            <a:xfrm flipH="1" flipV="1">
              <a:off x="3313731" y="2634524"/>
              <a:ext cx="300800" cy="250668"/>
            </a:xfrm>
            <a:custGeom>
              <a:avLst/>
              <a:gdLst/>
              <a:ahLst/>
              <a:cxnLst>
                <a:cxn ang="0">
                  <a:pos x="30" y="19"/>
                </a:cxn>
                <a:cxn ang="0">
                  <a:pos x="25" y="24"/>
                </a:cxn>
                <a:cxn ang="0">
                  <a:pos x="5" y="24"/>
                </a:cxn>
                <a:cxn ang="0">
                  <a:pos x="0" y="19"/>
                </a:cxn>
                <a:cxn ang="0">
                  <a:pos x="0" y="4"/>
                </a:cxn>
                <a:cxn ang="0">
                  <a:pos x="5" y="0"/>
                </a:cxn>
                <a:cxn ang="0">
                  <a:pos x="25" y="0"/>
                </a:cxn>
                <a:cxn ang="0">
                  <a:pos x="30" y="4"/>
                </a:cxn>
                <a:cxn ang="0">
                  <a:pos x="30" y="19"/>
                </a:cxn>
                <a:cxn ang="0">
                  <a:pos x="30" y="48"/>
                </a:cxn>
                <a:cxn ang="0">
                  <a:pos x="25" y="53"/>
                </a:cxn>
                <a:cxn ang="0">
                  <a:pos x="5" y="53"/>
                </a:cxn>
                <a:cxn ang="0">
                  <a:pos x="0" y="48"/>
                </a:cxn>
                <a:cxn ang="0">
                  <a:pos x="0" y="34"/>
                </a:cxn>
                <a:cxn ang="0">
                  <a:pos x="5" y="29"/>
                </a:cxn>
                <a:cxn ang="0">
                  <a:pos x="25" y="29"/>
                </a:cxn>
                <a:cxn ang="0">
                  <a:pos x="30" y="34"/>
                </a:cxn>
                <a:cxn ang="0">
                  <a:pos x="30" y="48"/>
                </a:cxn>
                <a:cxn ang="0">
                  <a:pos x="64" y="19"/>
                </a:cxn>
                <a:cxn ang="0">
                  <a:pos x="59" y="24"/>
                </a:cxn>
                <a:cxn ang="0">
                  <a:pos x="39" y="24"/>
                </a:cxn>
                <a:cxn ang="0">
                  <a:pos x="34" y="19"/>
                </a:cxn>
                <a:cxn ang="0">
                  <a:pos x="34" y="4"/>
                </a:cxn>
                <a:cxn ang="0">
                  <a:pos x="39" y="0"/>
                </a:cxn>
                <a:cxn ang="0">
                  <a:pos x="59" y="0"/>
                </a:cxn>
                <a:cxn ang="0">
                  <a:pos x="64" y="4"/>
                </a:cxn>
                <a:cxn ang="0">
                  <a:pos x="64" y="19"/>
                </a:cxn>
                <a:cxn ang="0">
                  <a:pos x="64" y="48"/>
                </a:cxn>
                <a:cxn ang="0">
                  <a:pos x="59" y="53"/>
                </a:cxn>
                <a:cxn ang="0">
                  <a:pos x="39" y="53"/>
                </a:cxn>
                <a:cxn ang="0">
                  <a:pos x="34" y="48"/>
                </a:cxn>
                <a:cxn ang="0">
                  <a:pos x="34" y="34"/>
                </a:cxn>
                <a:cxn ang="0">
                  <a:pos x="39" y="29"/>
                </a:cxn>
                <a:cxn ang="0">
                  <a:pos x="59" y="29"/>
                </a:cxn>
                <a:cxn ang="0">
                  <a:pos x="64" y="34"/>
                </a:cxn>
                <a:cxn ang="0">
                  <a:pos x="64" y="48"/>
                </a:cxn>
              </a:cxnLst>
              <a:rect l="0" t="0" r="r" b="b"/>
              <a:pathLst>
                <a:path w="64" h="53">
                  <a:moveTo>
                    <a:pt x="30" y="19"/>
                  </a:moveTo>
                  <a:cubicBezTo>
                    <a:pt x="30" y="22"/>
                    <a:pt x="27" y="24"/>
                    <a:pt x="2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3" y="24"/>
                    <a:pt x="0" y="22"/>
                    <a:pt x="0" y="1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30" y="2"/>
                    <a:pt x="30" y="4"/>
                  </a:cubicBezTo>
                  <a:lnTo>
                    <a:pt x="30" y="19"/>
                  </a:lnTo>
                  <a:close/>
                  <a:moveTo>
                    <a:pt x="30" y="48"/>
                  </a:moveTo>
                  <a:cubicBezTo>
                    <a:pt x="30" y="51"/>
                    <a:pt x="27" y="53"/>
                    <a:pt x="25" y="53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3" y="53"/>
                    <a:pt x="0" y="51"/>
                    <a:pt x="0" y="48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1"/>
                    <a:pt x="3" y="29"/>
                    <a:pt x="5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7" y="29"/>
                    <a:pt x="30" y="31"/>
                    <a:pt x="30" y="34"/>
                  </a:cubicBezTo>
                  <a:lnTo>
                    <a:pt x="30" y="48"/>
                  </a:lnTo>
                  <a:close/>
                  <a:moveTo>
                    <a:pt x="64" y="19"/>
                  </a:moveTo>
                  <a:cubicBezTo>
                    <a:pt x="64" y="22"/>
                    <a:pt x="61" y="24"/>
                    <a:pt x="59" y="24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37" y="24"/>
                    <a:pt x="34" y="22"/>
                    <a:pt x="34" y="19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4" y="2"/>
                    <a:pt x="37" y="0"/>
                    <a:pt x="3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1" y="0"/>
                    <a:pt x="64" y="2"/>
                    <a:pt x="64" y="4"/>
                  </a:cubicBezTo>
                  <a:lnTo>
                    <a:pt x="64" y="19"/>
                  </a:lnTo>
                  <a:close/>
                  <a:moveTo>
                    <a:pt x="64" y="48"/>
                  </a:moveTo>
                  <a:cubicBezTo>
                    <a:pt x="64" y="51"/>
                    <a:pt x="61" y="53"/>
                    <a:pt x="59" y="53"/>
                  </a:cubicBezTo>
                  <a:cubicBezTo>
                    <a:pt x="39" y="53"/>
                    <a:pt x="39" y="53"/>
                    <a:pt x="39" y="53"/>
                  </a:cubicBezTo>
                  <a:cubicBezTo>
                    <a:pt x="37" y="53"/>
                    <a:pt x="34" y="51"/>
                    <a:pt x="34" y="48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4" y="31"/>
                    <a:pt x="37" y="29"/>
                    <a:pt x="39" y="29"/>
                  </a:cubicBezTo>
                  <a:cubicBezTo>
                    <a:pt x="59" y="29"/>
                    <a:pt x="59" y="29"/>
                    <a:pt x="59" y="29"/>
                  </a:cubicBezTo>
                  <a:cubicBezTo>
                    <a:pt x="61" y="29"/>
                    <a:pt x="64" y="31"/>
                    <a:pt x="64" y="34"/>
                  </a:cubicBezTo>
                  <a:lnTo>
                    <a:pt x="64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Circle: Hollow 36"/>
            <p:cNvSpPr/>
            <p:nvPr/>
          </p:nvSpPr>
          <p:spPr>
            <a:xfrm flipH="1" flipV="1">
              <a:off x="3743135" y="2372383"/>
              <a:ext cx="774954" cy="774942"/>
            </a:xfrm>
            <a:prstGeom prst="donut">
              <a:avLst>
                <a:gd name="adj" fmla="val 1101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Oval 37"/>
            <p:cNvSpPr/>
            <p:nvPr/>
          </p:nvSpPr>
          <p:spPr>
            <a:xfrm flipH="1">
              <a:off x="3828403" y="2457650"/>
              <a:ext cx="604418" cy="60440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wrap="none" anchor="ctr">
              <a:normAutofit fontScale="92500" lnSpcReduction="20000"/>
            </a:bodyPr>
            <a:lstStyle/>
            <a:p>
              <a:pPr algn="ctr"/>
              <a:r>
                <a:rPr lang="en-US" altLang="zh-CN" sz="2800">
                  <a:solidFill>
                    <a:schemeClr val="accent2"/>
                  </a:solidFill>
                  <a:latin typeface="Impact" panose="020B0806030902050204" pitchFamily="34" charset="0"/>
                </a:rPr>
                <a:t>02</a:t>
              </a:r>
            </a:p>
          </p:txBody>
        </p:sp>
        <p:grpSp>
          <p:nvGrpSpPr>
            <p:cNvPr id="25" name="Group 52"/>
            <p:cNvGrpSpPr/>
            <p:nvPr/>
          </p:nvGrpSpPr>
          <p:grpSpPr>
            <a:xfrm>
              <a:off x="1057779" y="2441960"/>
              <a:ext cx="1929832" cy="635777"/>
              <a:chOff x="2653530" y="5074715"/>
              <a:chExt cx="2262955" cy="847702"/>
            </a:xfrm>
          </p:grpSpPr>
          <p:sp>
            <p:nvSpPr>
              <p:cNvPr id="29" name="TextBox 53"/>
              <p:cNvSpPr txBox="1"/>
              <p:nvPr/>
            </p:nvSpPr>
            <p:spPr>
              <a:xfrm>
                <a:off x="2653530" y="5074715"/>
                <a:ext cx="2262955" cy="291403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4">
                        <a:lumMod val="10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360000" bIns="0" anchor="ctr" anchorCtr="0">
                <a:normAutofit fontScale="92500" lnSpcReduction="10000"/>
              </a:bodyPr>
              <a:lstStyle/>
              <a:p>
                <a:pPr algn="r"/>
                <a:r>
                  <a:rPr lang="zh-CN" altLang="en-US" sz="1600" b="1">
                    <a:solidFill>
                      <a:schemeClr val="accent2">
                        <a:lumMod val="100000"/>
                      </a:schemeClr>
                    </a:solidFill>
                  </a:rPr>
                  <a:t>标题文本预设</a:t>
                </a:r>
              </a:p>
            </p:txBody>
          </p:sp>
          <p:sp>
            <p:nvSpPr>
              <p:cNvPr id="30" name="TextBox 54"/>
              <p:cNvSpPr txBox="1"/>
              <p:nvPr/>
            </p:nvSpPr>
            <p:spPr>
              <a:xfrm>
                <a:off x="2653530" y="5366119"/>
                <a:ext cx="2262955" cy="556298"/>
              </a:xfrm>
              <a:prstGeom prst="rect">
                <a:avLst/>
              </a:prstGeom>
            </p:spPr>
            <p:txBody>
              <a:bodyPr vert="horz" wrap="square" lIns="0" tIns="0" rIns="360000" bIns="0" anchor="ctr" anchorCtr="0">
                <a:normAutofit fontScale="85000" lnSpcReduction="200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此部分内容作为文字排版占位显示 </a:t>
                </a:r>
                <a:b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  <a:t>（建议使用主题字体）</a:t>
                </a:r>
              </a:p>
            </p:txBody>
          </p:sp>
        </p:grpSp>
      </p:grpSp>
      <p:grpSp>
        <p:nvGrpSpPr>
          <p:cNvPr id="38" name="组合 37"/>
          <p:cNvGrpSpPr/>
          <p:nvPr/>
        </p:nvGrpSpPr>
        <p:grpSpPr>
          <a:xfrm>
            <a:off x="4184523" y="3500395"/>
            <a:ext cx="3663632" cy="774942"/>
            <a:chOff x="4184523" y="3500395"/>
            <a:chExt cx="3663632" cy="774942"/>
          </a:xfrm>
        </p:grpSpPr>
        <p:sp>
          <p:nvSpPr>
            <p:cNvPr id="11" name="Rectangle: Rounded Corners 15"/>
            <p:cNvSpPr/>
            <p:nvPr/>
          </p:nvSpPr>
          <p:spPr>
            <a:xfrm flipH="1">
              <a:off x="4572000" y="3673091"/>
              <a:ext cx="1130301" cy="429537"/>
            </a:xfrm>
            <a:prstGeom prst="roundRect">
              <a:avLst/>
            </a:prstGeom>
            <a:blipFill dpi="0"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2" name="Freeform: Shape 18"/>
            <p:cNvSpPr/>
            <p:nvPr/>
          </p:nvSpPr>
          <p:spPr bwMode="auto">
            <a:xfrm flipH="1">
              <a:off x="5065581" y="3727652"/>
              <a:ext cx="320417" cy="320418"/>
            </a:xfrm>
            <a:custGeom>
              <a:avLst/>
              <a:gdLst/>
              <a:ahLst/>
              <a:cxnLst>
                <a:cxn ang="0">
                  <a:pos x="68" y="44"/>
                </a:cxn>
                <a:cxn ang="0">
                  <a:pos x="67" y="46"/>
                </a:cxn>
                <a:cxn ang="0">
                  <a:pos x="35" y="67"/>
                </a:cxn>
                <a:cxn ang="0">
                  <a:pos x="34" y="68"/>
                </a:cxn>
                <a:cxn ang="0">
                  <a:pos x="32" y="67"/>
                </a:cxn>
                <a:cxn ang="0">
                  <a:pos x="1" y="46"/>
                </a:cxn>
                <a:cxn ang="0">
                  <a:pos x="0" y="44"/>
                </a:cxn>
                <a:cxn ang="0">
                  <a:pos x="0" y="23"/>
                </a:cxn>
                <a:cxn ang="0">
                  <a:pos x="1" y="21"/>
                </a:cxn>
                <a:cxn ang="0">
                  <a:pos x="32" y="0"/>
                </a:cxn>
                <a:cxn ang="0">
                  <a:pos x="34" y="0"/>
                </a:cxn>
                <a:cxn ang="0">
                  <a:pos x="35" y="0"/>
                </a:cxn>
                <a:cxn ang="0">
                  <a:pos x="67" y="21"/>
                </a:cxn>
                <a:cxn ang="0">
                  <a:pos x="68" y="23"/>
                </a:cxn>
                <a:cxn ang="0">
                  <a:pos x="68" y="44"/>
                </a:cxn>
                <a:cxn ang="0">
                  <a:pos x="13" y="34"/>
                </a:cxn>
                <a:cxn ang="0">
                  <a:pos x="6" y="29"/>
                </a:cxn>
                <a:cxn ang="0">
                  <a:pos x="6" y="39"/>
                </a:cxn>
                <a:cxn ang="0">
                  <a:pos x="13" y="34"/>
                </a:cxn>
                <a:cxn ang="0">
                  <a:pos x="31" y="22"/>
                </a:cxn>
                <a:cxn ang="0">
                  <a:pos x="31" y="8"/>
                </a:cxn>
                <a:cxn ang="0">
                  <a:pos x="8" y="23"/>
                </a:cxn>
                <a:cxn ang="0">
                  <a:pos x="18" y="30"/>
                </a:cxn>
                <a:cxn ang="0">
                  <a:pos x="31" y="22"/>
                </a:cxn>
                <a:cxn ang="0">
                  <a:pos x="31" y="59"/>
                </a:cxn>
                <a:cxn ang="0">
                  <a:pos x="31" y="46"/>
                </a:cxn>
                <a:cxn ang="0">
                  <a:pos x="18" y="37"/>
                </a:cxn>
                <a:cxn ang="0">
                  <a:pos x="8" y="44"/>
                </a:cxn>
                <a:cxn ang="0">
                  <a:pos x="31" y="59"/>
                </a:cxn>
                <a:cxn ang="0">
                  <a:pos x="44" y="34"/>
                </a:cxn>
                <a:cxn ang="0">
                  <a:pos x="34" y="27"/>
                </a:cxn>
                <a:cxn ang="0">
                  <a:pos x="23" y="34"/>
                </a:cxn>
                <a:cxn ang="0">
                  <a:pos x="34" y="41"/>
                </a:cxn>
                <a:cxn ang="0">
                  <a:pos x="44" y="34"/>
                </a:cxn>
                <a:cxn ang="0">
                  <a:pos x="60" y="23"/>
                </a:cxn>
                <a:cxn ang="0">
                  <a:pos x="37" y="8"/>
                </a:cxn>
                <a:cxn ang="0">
                  <a:pos x="37" y="22"/>
                </a:cxn>
                <a:cxn ang="0">
                  <a:pos x="49" y="30"/>
                </a:cxn>
                <a:cxn ang="0">
                  <a:pos x="60" y="23"/>
                </a:cxn>
                <a:cxn ang="0">
                  <a:pos x="60" y="44"/>
                </a:cxn>
                <a:cxn ang="0">
                  <a:pos x="49" y="37"/>
                </a:cxn>
                <a:cxn ang="0">
                  <a:pos x="37" y="46"/>
                </a:cxn>
                <a:cxn ang="0">
                  <a:pos x="37" y="59"/>
                </a:cxn>
                <a:cxn ang="0">
                  <a:pos x="60" y="44"/>
                </a:cxn>
                <a:cxn ang="0">
                  <a:pos x="62" y="39"/>
                </a:cxn>
                <a:cxn ang="0">
                  <a:pos x="62" y="29"/>
                </a:cxn>
                <a:cxn ang="0">
                  <a:pos x="55" y="34"/>
                </a:cxn>
                <a:cxn ang="0">
                  <a:pos x="62" y="39"/>
                </a:cxn>
              </a:cxnLst>
              <a:rect l="0" t="0" r="r" b="b"/>
              <a:pathLst>
                <a:path w="68" h="68">
                  <a:moveTo>
                    <a:pt x="68" y="44"/>
                  </a:moveTo>
                  <a:cubicBezTo>
                    <a:pt x="68" y="45"/>
                    <a:pt x="67" y="46"/>
                    <a:pt x="67" y="46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8"/>
                    <a:pt x="34" y="68"/>
                    <a:pt x="34" y="68"/>
                  </a:cubicBezTo>
                  <a:cubicBezTo>
                    <a:pt x="33" y="68"/>
                    <a:pt x="33" y="68"/>
                    <a:pt x="32" y="67"/>
                  </a:cubicBezTo>
                  <a:cubicBezTo>
                    <a:pt x="1" y="46"/>
                    <a:pt x="1" y="46"/>
                    <a:pt x="1" y="46"/>
                  </a:cubicBezTo>
                  <a:cubicBezTo>
                    <a:pt x="0" y="46"/>
                    <a:pt x="0" y="45"/>
                    <a:pt x="0" y="44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2"/>
                    <a:pt x="0" y="21"/>
                    <a:pt x="1" y="21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3" y="0"/>
                    <a:pt x="33" y="0"/>
                    <a:pt x="34" y="0"/>
                  </a:cubicBezTo>
                  <a:cubicBezTo>
                    <a:pt x="34" y="0"/>
                    <a:pt x="35" y="0"/>
                    <a:pt x="35" y="0"/>
                  </a:cubicBezTo>
                  <a:cubicBezTo>
                    <a:pt x="67" y="21"/>
                    <a:pt x="67" y="21"/>
                    <a:pt x="67" y="21"/>
                  </a:cubicBezTo>
                  <a:cubicBezTo>
                    <a:pt x="67" y="21"/>
                    <a:pt x="68" y="22"/>
                    <a:pt x="68" y="23"/>
                  </a:cubicBezTo>
                  <a:lnTo>
                    <a:pt x="68" y="44"/>
                  </a:lnTo>
                  <a:close/>
                  <a:moveTo>
                    <a:pt x="13" y="34"/>
                  </a:moveTo>
                  <a:cubicBezTo>
                    <a:pt x="6" y="29"/>
                    <a:pt x="6" y="29"/>
                    <a:pt x="6" y="29"/>
                  </a:cubicBezTo>
                  <a:cubicBezTo>
                    <a:pt x="6" y="39"/>
                    <a:pt x="6" y="39"/>
                    <a:pt x="6" y="39"/>
                  </a:cubicBezTo>
                  <a:lnTo>
                    <a:pt x="13" y="34"/>
                  </a:lnTo>
                  <a:close/>
                  <a:moveTo>
                    <a:pt x="31" y="22"/>
                  </a:moveTo>
                  <a:cubicBezTo>
                    <a:pt x="31" y="8"/>
                    <a:pt x="31" y="8"/>
                    <a:pt x="31" y="8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18" y="30"/>
                    <a:pt x="18" y="30"/>
                    <a:pt x="18" y="30"/>
                  </a:cubicBezTo>
                  <a:lnTo>
                    <a:pt x="31" y="22"/>
                  </a:lnTo>
                  <a:close/>
                  <a:moveTo>
                    <a:pt x="31" y="59"/>
                  </a:moveTo>
                  <a:cubicBezTo>
                    <a:pt x="31" y="46"/>
                    <a:pt x="31" y="46"/>
                    <a:pt x="31" y="46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8" y="44"/>
                    <a:pt x="8" y="44"/>
                    <a:pt x="8" y="44"/>
                  </a:cubicBezTo>
                  <a:lnTo>
                    <a:pt x="31" y="59"/>
                  </a:lnTo>
                  <a:close/>
                  <a:moveTo>
                    <a:pt x="44" y="34"/>
                  </a:moveTo>
                  <a:cubicBezTo>
                    <a:pt x="34" y="27"/>
                    <a:pt x="34" y="27"/>
                    <a:pt x="34" y="27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34" y="41"/>
                    <a:pt x="34" y="41"/>
                    <a:pt x="34" y="41"/>
                  </a:cubicBezTo>
                  <a:lnTo>
                    <a:pt x="44" y="34"/>
                  </a:lnTo>
                  <a:close/>
                  <a:moveTo>
                    <a:pt x="60" y="23"/>
                  </a:moveTo>
                  <a:cubicBezTo>
                    <a:pt x="37" y="8"/>
                    <a:pt x="37" y="8"/>
                    <a:pt x="37" y="8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49" y="30"/>
                    <a:pt x="49" y="30"/>
                    <a:pt x="49" y="30"/>
                  </a:cubicBezTo>
                  <a:lnTo>
                    <a:pt x="60" y="23"/>
                  </a:lnTo>
                  <a:close/>
                  <a:moveTo>
                    <a:pt x="60" y="44"/>
                  </a:moveTo>
                  <a:cubicBezTo>
                    <a:pt x="49" y="37"/>
                    <a:pt x="49" y="37"/>
                    <a:pt x="49" y="37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7" y="59"/>
                    <a:pt x="37" y="59"/>
                    <a:pt x="37" y="59"/>
                  </a:cubicBezTo>
                  <a:lnTo>
                    <a:pt x="60" y="44"/>
                  </a:lnTo>
                  <a:close/>
                  <a:moveTo>
                    <a:pt x="62" y="39"/>
                  </a:moveTo>
                  <a:cubicBezTo>
                    <a:pt x="62" y="29"/>
                    <a:pt x="62" y="29"/>
                    <a:pt x="62" y="29"/>
                  </a:cubicBezTo>
                  <a:cubicBezTo>
                    <a:pt x="55" y="34"/>
                    <a:pt x="55" y="34"/>
                    <a:pt x="55" y="34"/>
                  </a:cubicBezTo>
                  <a:lnTo>
                    <a:pt x="62" y="3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Circle: Hollow 20"/>
            <p:cNvSpPr/>
            <p:nvPr/>
          </p:nvSpPr>
          <p:spPr>
            <a:xfrm flipH="1">
              <a:off x="4184523" y="3500395"/>
              <a:ext cx="774954" cy="774942"/>
            </a:xfrm>
            <a:prstGeom prst="donut">
              <a:avLst>
                <a:gd name="adj" fmla="val 1101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Oval 21"/>
            <p:cNvSpPr/>
            <p:nvPr/>
          </p:nvSpPr>
          <p:spPr>
            <a:xfrm flipH="1">
              <a:off x="4269791" y="3585662"/>
              <a:ext cx="604418" cy="60440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wrap="none" anchor="ctr">
              <a:normAutofit fontScale="92500" lnSpcReduction="20000"/>
            </a:bodyPr>
            <a:lstStyle/>
            <a:p>
              <a:pPr algn="ctr"/>
              <a:r>
                <a:rPr lang="en-US" altLang="zh-CN" sz="2800">
                  <a:solidFill>
                    <a:schemeClr val="accent4"/>
                  </a:solidFill>
                  <a:latin typeface="Impact" panose="020B0806030902050204" pitchFamily="34" charset="0"/>
                </a:rPr>
                <a:t>04</a:t>
              </a:r>
            </a:p>
          </p:txBody>
        </p:sp>
        <p:grpSp>
          <p:nvGrpSpPr>
            <p:cNvPr id="26" name="Group 55"/>
            <p:cNvGrpSpPr/>
            <p:nvPr/>
          </p:nvGrpSpPr>
          <p:grpSpPr>
            <a:xfrm>
              <a:off x="5702301" y="3585662"/>
              <a:ext cx="2145854" cy="635777"/>
              <a:chOff x="7284132" y="5074715"/>
              <a:chExt cx="2262955" cy="847702"/>
            </a:xfrm>
          </p:grpSpPr>
          <p:sp>
            <p:nvSpPr>
              <p:cNvPr id="27" name="TextBox 56"/>
              <p:cNvSpPr txBox="1"/>
              <p:nvPr/>
            </p:nvSpPr>
            <p:spPr>
              <a:xfrm>
                <a:off x="7284132" y="5074715"/>
                <a:ext cx="2262955" cy="291403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4">
                        <a:lumMod val="10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288000" tIns="0" rIns="288000" bIns="0" anchor="ctr" anchorCtr="0">
                <a:normAutofit fontScale="92500" lnSpcReduction="10000"/>
              </a:bodyPr>
              <a:lstStyle/>
              <a:p>
                <a:r>
                  <a:rPr lang="zh-CN" altLang="en-US" sz="1600" b="1">
                    <a:solidFill>
                      <a:schemeClr val="accent4">
                        <a:lumMod val="75000"/>
                      </a:schemeClr>
                    </a:solidFill>
                  </a:rPr>
                  <a:t>标题文本预设</a:t>
                </a:r>
              </a:p>
            </p:txBody>
          </p:sp>
          <p:sp>
            <p:nvSpPr>
              <p:cNvPr id="28" name="TextBox 57"/>
              <p:cNvSpPr txBox="1"/>
              <p:nvPr/>
            </p:nvSpPr>
            <p:spPr>
              <a:xfrm>
                <a:off x="7284132" y="5366119"/>
                <a:ext cx="2262955" cy="556298"/>
              </a:xfrm>
              <a:prstGeom prst="rect">
                <a:avLst/>
              </a:prstGeom>
            </p:spPr>
            <p:txBody>
              <a:bodyPr vert="horz" wrap="square" lIns="288000" tIns="0" rIns="288000" bIns="0" anchor="ctr" anchorCtr="0">
                <a:normAutofit fontScale="85000" lnSpcReduction="2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此部分内容作为文字排版占位显示 </a:t>
                </a:r>
                <a:b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  <a:t>（建议使用主题字体）</a:t>
                </a:r>
              </a:p>
            </p:txBody>
          </p:sp>
        </p:grpSp>
      </p:grpSp>
      <p:sp>
        <p:nvSpPr>
          <p:cNvPr id="40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图片 73"/>
          <p:cNvPicPr>
            <a:picLocks noChangeAspect="1"/>
          </p:cNvPicPr>
          <p:nvPr/>
        </p:nvPicPr>
        <p:blipFill rotWithShape="1">
          <a:blip r:embed="rId3"/>
          <a:srcRect b="54179"/>
          <a:stretch>
            <a:fillRect/>
          </a:stretch>
        </p:blipFill>
        <p:spPr>
          <a:xfrm>
            <a:off x="1" y="3479343"/>
            <a:ext cx="9164459" cy="1664158"/>
          </a:xfrm>
          <a:prstGeom prst="rect">
            <a:avLst/>
          </a:prstGeom>
        </p:spPr>
      </p:pic>
      <p:grpSp>
        <p:nvGrpSpPr>
          <p:cNvPr id="72" name="组合 71"/>
          <p:cNvGrpSpPr/>
          <p:nvPr/>
        </p:nvGrpSpPr>
        <p:grpSpPr>
          <a:xfrm>
            <a:off x="874476" y="891351"/>
            <a:ext cx="3262561" cy="3360798"/>
            <a:chOff x="874476" y="891351"/>
            <a:chExt cx="3262561" cy="3360798"/>
          </a:xfrm>
        </p:grpSpPr>
        <p:sp>
          <p:nvSpPr>
            <p:cNvPr id="4" name="Oval 13"/>
            <p:cNvSpPr/>
            <p:nvPr/>
          </p:nvSpPr>
          <p:spPr bwMode="auto">
            <a:xfrm>
              <a:off x="1809227" y="2136246"/>
              <a:ext cx="1316373" cy="1316373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Oval 14"/>
            <p:cNvSpPr/>
            <p:nvPr/>
          </p:nvSpPr>
          <p:spPr bwMode="auto">
            <a:xfrm>
              <a:off x="1939591" y="2267589"/>
              <a:ext cx="1054667" cy="105368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Oval 15"/>
            <p:cNvSpPr/>
            <p:nvPr/>
          </p:nvSpPr>
          <p:spPr bwMode="auto">
            <a:xfrm>
              <a:off x="2052311" y="2380309"/>
              <a:ext cx="829226" cy="829226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Oval 16"/>
            <p:cNvSpPr/>
            <p:nvPr/>
          </p:nvSpPr>
          <p:spPr bwMode="auto">
            <a:xfrm>
              <a:off x="2174832" y="2501851"/>
              <a:ext cx="584183" cy="58516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Oval 17"/>
            <p:cNvSpPr/>
            <p:nvPr/>
          </p:nvSpPr>
          <p:spPr bwMode="auto">
            <a:xfrm>
              <a:off x="2283632" y="2610650"/>
              <a:ext cx="365605" cy="367565"/>
            </a:xfrm>
            <a:prstGeom prst="ellipse">
              <a:avLst/>
            </a:prstGeom>
            <a:solidFill>
              <a:srgbClr val="FF6400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Oval 18"/>
            <p:cNvSpPr/>
            <p:nvPr/>
          </p:nvSpPr>
          <p:spPr bwMode="auto">
            <a:xfrm>
              <a:off x="2398312" y="2727291"/>
              <a:ext cx="136244" cy="13624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Freeform: Shape 19"/>
            <p:cNvSpPr/>
            <p:nvPr/>
          </p:nvSpPr>
          <p:spPr bwMode="auto">
            <a:xfrm>
              <a:off x="2437519" y="2045090"/>
              <a:ext cx="776297" cy="778258"/>
            </a:xfrm>
            <a:custGeom>
              <a:avLst/>
              <a:gdLst>
                <a:gd name="T0" fmla="*/ 543 w 792"/>
                <a:gd name="T1" fmla="*/ 282 h 794"/>
                <a:gd name="T2" fmla="*/ 627 w 792"/>
                <a:gd name="T3" fmla="*/ 282 h 794"/>
                <a:gd name="T4" fmla="*/ 792 w 792"/>
                <a:gd name="T5" fmla="*/ 116 h 794"/>
                <a:gd name="T6" fmla="*/ 677 w 792"/>
                <a:gd name="T7" fmla="*/ 116 h 794"/>
                <a:gd name="T8" fmla="*/ 674 w 792"/>
                <a:gd name="T9" fmla="*/ 0 h 794"/>
                <a:gd name="T10" fmla="*/ 507 w 792"/>
                <a:gd name="T11" fmla="*/ 165 h 794"/>
                <a:gd name="T12" fmla="*/ 512 w 792"/>
                <a:gd name="T13" fmla="*/ 252 h 794"/>
                <a:gd name="T14" fmla="*/ 0 w 792"/>
                <a:gd name="T15" fmla="*/ 754 h 794"/>
                <a:gd name="T16" fmla="*/ 0 w 792"/>
                <a:gd name="T17" fmla="*/ 794 h 794"/>
                <a:gd name="T18" fmla="*/ 43 w 792"/>
                <a:gd name="T19" fmla="*/ 794 h 794"/>
                <a:gd name="T20" fmla="*/ 543 w 792"/>
                <a:gd name="T21" fmla="*/ 282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92" h="794">
                  <a:moveTo>
                    <a:pt x="543" y="282"/>
                  </a:moveTo>
                  <a:lnTo>
                    <a:pt x="627" y="282"/>
                  </a:lnTo>
                  <a:lnTo>
                    <a:pt x="792" y="116"/>
                  </a:lnTo>
                  <a:lnTo>
                    <a:pt x="677" y="116"/>
                  </a:lnTo>
                  <a:lnTo>
                    <a:pt x="674" y="0"/>
                  </a:lnTo>
                  <a:lnTo>
                    <a:pt x="507" y="165"/>
                  </a:lnTo>
                  <a:lnTo>
                    <a:pt x="512" y="252"/>
                  </a:lnTo>
                  <a:lnTo>
                    <a:pt x="0" y="754"/>
                  </a:lnTo>
                  <a:lnTo>
                    <a:pt x="0" y="794"/>
                  </a:lnTo>
                  <a:lnTo>
                    <a:pt x="43" y="794"/>
                  </a:lnTo>
                  <a:lnTo>
                    <a:pt x="543" y="28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Freeform: Shape 20"/>
            <p:cNvSpPr/>
            <p:nvPr/>
          </p:nvSpPr>
          <p:spPr bwMode="auto">
            <a:xfrm>
              <a:off x="2466924" y="2025486"/>
              <a:ext cx="776297" cy="778258"/>
            </a:xfrm>
            <a:custGeom>
              <a:avLst/>
              <a:gdLst>
                <a:gd name="T0" fmla="*/ 543 w 792"/>
                <a:gd name="T1" fmla="*/ 282 h 794"/>
                <a:gd name="T2" fmla="*/ 627 w 792"/>
                <a:gd name="T3" fmla="*/ 282 h 794"/>
                <a:gd name="T4" fmla="*/ 792 w 792"/>
                <a:gd name="T5" fmla="*/ 116 h 794"/>
                <a:gd name="T6" fmla="*/ 677 w 792"/>
                <a:gd name="T7" fmla="*/ 116 h 794"/>
                <a:gd name="T8" fmla="*/ 674 w 792"/>
                <a:gd name="T9" fmla="*/ 0 h 794"/>
                <a:gd name="T10" fmla="*/ 507 w 792"/>
                <a:gd name="T11" fmla="*/ 165 h 794"/>
                <a:gd name="T12" fmla="*/ 512 w 792"/>
                <a:gd name="T13" fmla="*/ 252 h 794"/>
                <a:gd name="T14" fmla="*/ 0 w 792"/>
                <a:gd name="T15" fmla="*/ 754 h 794"/>
                <a:gd name="T16" fmla="*/ 0 w 792"/>
                <a:gd name="T17" fmla="*/ 794 h 794"/>
                <a:gd name="T18" fmla="*/ 43 w 792"/>
                <a:gd name="T19" fmla="*/ 794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2" h="794">
                  <a:moveTo>
                    <a:pt x="543" y="282"/>
                  </a:moveTo>
                  <a:lnTo>
                    <a:pt x="627" y="282"/>
                  </a:lnTo>
                  <a:lnTo>
                    <a:pt x="792" y="116"/>
                  </a:lnTo>
                  <a:lnTo>
                    <a:pt x="677" y="116"/>
                  </a:lnTo>
                  <a:lnTo>
                    <a:pt x="674" y="0"/>
                  </a:lnTo>
                  <a:lnTo>
                    <a:pt x="507" y="165"/>
                  </a:lnTo>
                  <a:lnTo>
                    <a:pt x="512" y="252"/>
                  </a:lnTo>
                  <a:lnTo>
                    <a:pt x="0" y="754"/>
                  </a:lnTo>
                  <a:lnTo>
                    <a:pt x="0" y="794"/>
                  </a:lnTo>
                  <a:lnTo>
                    <a:pt x="43" y="79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3" name="Group 2"/>
            <p:cNvGrpSpPr/>
            <p:nvPr/>
          </p:nvGrpSpPr>
          <p:grpSpPr>
            <a:xfrm>
              <a:off x="874476" y="891351"/>
              <a:ext cx="3262561" cy="2455879"/>
              <a:chOff x="798285" y="1277437"/>
              <a:chExt cx="4878648" cy="3672382"/>
            </a:xfrm>
            <a:solidFill>
              <a:schemeClr val="tx2">
                <a:lumMod val="40000"/>
                <a:lumOff val="60000"/>
              </a:schemeClr>
            </a:solidFill>
          </p:grpSpPr>
          <p:sp>
            <p:nvSpPr>
              <p:cNvPr id="69" name="Freeform: Shape 7"/>
              <p:cNvSpPr/>
              <p:nvPr/>
            </p:nvSpPr>
            <p:spPr bwMode="auto">
              <a:xfrm>
                <a:off x="1126316" y="4366943"/>
                <a:ext cx="782832" cy="577649"/>
              </a:xfrm>
              <a:custGeom>
                <a:avLst/>
                <a:gdLst>
                  <a:gd name="T0" fmla="*/ 61 w 344"/>
                  <a:gd name="T1" fmla="*/ 254 h 254"/>
                  <a:gd name="T2" fmla="*/ 16 w 344"/>
                  <a:gd name="T3" fmla="*/ 229 h 254"/>
                  <a:gd name="T4" fmla="*/ 32 w 344"/>
                  <a:gd name="T5" fmla="*/ 156 h 254"/>
                  <a:gd name="T6" fmla="*/ 255 w 344"/>
                  <a:gd name="T7" fmla="*/ 16 h 254"/>
                  <a:gd name="T8" fmla="*/ 328 w 344"/>
                  <a:gd name="T9" fmla="*/ 33 h 254"/>
                  <a:gd name="T10" fmla="*/ 311 w 344"/>
                  <a:gd name="T11" fmla="*/ 106 h 254"/>
                  <a:gd name="T12" fmla="*/ 89 w 344"/>
                  <a:gd name="T13" fmla="*/ 246 h 254"/>
                  <a:gd name="T14" fmla="*/ 61 w 344"/>
                  <a:gd name="T15" fmla="*/ 254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4" h="254">
                    <a:moveTo>
                      <a:pt x="61" y="254"/>
                    </a:moveTo>
                    <a:cubicBezTo>
                      <a:pt x="43" y="254"/>
                      <a:pt x="26" y="245"/>
                      <a:pt x="16" y="229"/>
                    </a:cubicBezTo>
                    <a:cubicBezTo>
                      <a:pt x="0" y="204"/>
                      <a:pt x="7" y="172"/>
                      <a:pt x="32" y="156"/>
                    </a:cubicBezTo>
                    <a:cubicBezTo>
                      <a:pt x="255" y="16"/>
                      <a:pt x="255" y="16"/>
                      <a:pt x="255" y="16"/>
                    </a:cubicBezTo>
                    <a:cubicBezTo>
                      <a:pt x="280" y="0"/>
                      <a:pt x="312" y="8"/>
                      <a:pt x="328" y="33"/>
                    </a:cubicBezTo>
                    <a:cubicBezTo>
                      <a:pt x="344" y="58"/>
                      <a:pt x="336" y="90"/>
                      <a:pt x="311" y="106"/>
                    </a:cubicBezTo>
                    <a:cubicBezTo>
                      <a:pt x="89" y="246"/>
                      <a:pt x="89" y="246"/>
                      <a:pt x="89" y="246"/>
                    </a:cubicBezTo>
                    <a:cubicBezTo>
                      <a:pt x="80" y="252"/>
                      <a:pt x="70" y="254"/>
                      <a:pt x="61" y="254"/>
                    </a:cubicBezTo>
                    <a:close/>
                  </a:path>
                </a:pathLst>
              </a:custGeom>
              <a:blipFill dpi="0"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solidFill>
                    <a:schemeClr val="lt1"/>
                  </a:solidFill>
                </a:endParaRPr>
              </a:p>
            </p:txBody>
          </p:sp>
          <p:sp>
            <p:nvSpPr>
              <p:cNvPr id="65" name="Freeform: Shape 3"/>
              <p:cNvSpPr/>
              <p:nvPr/>
            </p:nvSpPr>
            <p:spPr bwMode="auto">
              <a:xfrm>
                <a:off x="4566070" y="4370863"/>
                <a:ext cx="782832" cy="578956"/>
              </a:xfrm>
              <a:custGeom>
                <a:avLst/>
                <a:gdLst>
                  <a:gd name="T0" fmla="*/ 283 w 344"/>
                  <a:gd name="T1" fmla="*/ 254 h 254"/>
                  <a:gd name="T2" fmla="*/ 255 w 344"/>
                  <a:gd name="T3" fmla="*/ 246 h 254"/>
                  <a:gd name="T4" fmla="*/ 33 w 344"/>
                  <a:gd name="T5" fmla="*/ 106 h 254"/>
                  <a:gd name="T6" fmla="*/ 16 w 344"/>
                  <a:gd name="T7" fmla="*/ 32 h 254"/>
                  <a:gd name="T8" fmla="*/ 89 w 344"/>
                  <a:gd name="T9" fmla="*/ 16 h 254"/>
                  <a:gd name="T10" fmla="*/ 312 w 344"/>
                  <a:gd name="T11" fmla="*/ 156 h 254"/>
                  <a:gd name="T12" fmla="*/ 328 w 344"/>
                  <a:gd name="T13" fmla="*/ 229 h 254"/>
                  <a:gd name="T14" fmla="*/ 283 w 344"/>
                  <a:gd name="T15" fmla="*/ 254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4" h="254">
                    <a:moveTo>
                      <a:pt x="283" y="254"/>
                    </a:moveTo>
                    <a:cubicBezTo>
                      <a:pt x="274" y="254"/>
                      <a:pt x="264" y="251"/>
                      <a:pt x="255" y="246"/>
                    </a:cubicBezTo>
                    <a:cubicBezTo>
                      <a:pt x="33" y="106"/>
                      <a:pt x="33" y="106"/>
                      <a:pt x="33" y="106"/>
                    </a:cubicBezTo>
                    <a:cubicBezTo>
                      <a:pt x="8" y="90"/>
                      <a:pt x="0" y="57"/>
                      <a:pt x="16" y="32"/>
                    </a:cubicBezTo>
                    <a:cubicBezTo>
                      <a:pt x="31" y="8"/>
                      <a:pt x="64" y="0"/>
                      <a:pt x="89" y="16"/>
                    </a:cubicBezTo>
                    <a:cubicBezTo>
                      <a:pt x="312" y="156"/>
                      <a:pt x="312" y="156"/>
                      <a:pt x="312" y="156"/>
                    </a:cubicBezTo>
                    <a:cubicBezTo>
                      <a:pt x="337" y="171"/>
                      <a:pt x="344" y="204"/>
                      <a:pt x="328" y="229"/>
                    </a:cubicBezTo>
                    <a:cubicBezTo>
                      <a:pt x="318" y="245"/>
                      <a:pt x="301" y="254"/>
                      <a:pt x="283" y="254"/>
                    </a:cubicBezTo>
                    <a:close/>
                  </a:path>
                </a:pathLst>
              </a:custGeom>
              <a:blipFill dpi="0"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66" name="Freeform: Shape 4"/>
              <p:cNvSpPr/>
              <p:nvPr/>
            </p:nvSpPr>
            <p:spPr bwMode="auto">
              <a:xfrm>
                <a:off x="4824836" y="3143687"/>
                <a:ext cx="852097" cy="373773"/>
              </a:xfrm>
              <a:custGeom>
                <a:avLst/>
                <a:gdLst>
                  <a:gd name="T0" fmla="*/ 58 w 374"/>
                  <a:gd name="T1" fmla="*/ 164 h 164"/>
                  <a:gd name="T2" fmla="*/ 6 w 374"/>
                  <a:gd name="T3" fmla="*/ 121 h 164"/>
                  <a:gd name="T4" fmla="*/ 48 w 374"/>
                  <a:gd name="T5" fmla="*/ 58 h 164"/>
                  <a:gd name="T6" fmla="*/ 305 w 374"/>
                  <a:gd name="T7" fmla="*/ 6 h 164"/>
                  <a:gd name="T8" fmla="*/ 368 w 374"/>
                  <a:gd name="T9" fmla="*/ 48 h 164"/>
                  <a:gd name="T10" fmla="*/ 326 w 374"/>
                  <a:gd name="T11" fmla="*/ 110 h 164"/>
                  <a:gd name="T12" fmla="*/ 69 w 374"/>
                  <a:gd name="T13" fmla="*/ 163 h 164"/>
                  <a:gd name="T14" fmla="*/ 58 w 374"/>
                  <a:gd name="T15" fmla="*/ 164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4" h="164">
                    <a:moveTo>
                      <a:pt x="58" y="164"/>
                    </a:moveTo>
                    <a:cubicBezTo>
                      <a:pt x="33" y="164"/>
                      <a:pt x="11" y="146"/>
                      <a:pt x="6" y="121"/>
                    </a:cubicBezTo>
                    <a:cubicBezTo>
                      <a:pt x="0" y="92"/>
                      <a:pt x="19" y="64"/>
                      <a:pt x="48" y="58"/>
                    </a:cubicBezTo>
                    <a:cubicBezTo>
                      <a:pt x="305" y="6"/>
                      <a:pt x="305" y="6"/>
                      <a:pt x="305" y="6"/>
                    </a:cubicBezTo>
                    <a:cubicBezTo>
                      <a:pt x="334" y="0"/>
                      <a:pt x="362" y="19"/>
                      <a:pt x="368" y="48"/>
                    </a:cubicBezTo>
                    <a:cubicBezTo>
                      <a:pt x="374" y="76"/>
                      <a:pt x="355" y="104"/>
                      <a:pt x="326" y="110"/>
                    </a:cubicBezTo>
                    <a:cubicBezTo>
                      <a:pt x="69" y="163"/>
                      <a:pt x="69" y="163"/>
                      <a:pt x="69" y="163"/>
                    </a:cubicBezTo>
                    <a:cubicBezTo>
                      <a:pt x="65" y="163"/>
                      <a:pt x="62" y="164"/>
                      <a:pt x="58" y="164"/>
                    </a:cubicBezTo>
                    <a:close/>
                  </a:path>
                </a:pathLst>
              </a:custGeom>
              <a:blipFill dpi="0"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67" name="Freeform: Shape 5"/>
              <p:cNvSpPr/>
              <p:nvPr/>
            </p:nvSpPr>
            <p:spPr bwMode="auto">
              <a:xfrm>
                <a:off x="4224970" y="1715248"/>
                <a:ext cx="605093" cy="755387"/>
              </a:xfrm>
              <a:custGeom>
                <a:avLst/>
                <a:gdLst>
                  <a:gd name="T0" fmla="*/ 60 w 266"/>
                  <a:gd name="T1" fmla="*/ 332 h 332"/>
                  <a:gd name="T2" fmla="*/ 31 w 266"/>
                  <a:gd name="T3" fmla="*/ 324 h 332"/>
                  <a:gd name="T4" fmla="*/ 16 w 266"/>
                  <a:gd name="T5" fmla="*/ 250 h 332"/>
                  <a:gd name="T6" fmla="*/ 161 w 266"/>
                  <a:gd name="T7" fmla="*/ 31 h 332"/>
                  <a:gd name="T8" fmla="*/ 235 w 266"/>
                  <a:gd name="T9" fmla="*/ 16 h 332"/>
                  <a:gd name="T10" fmla="*/ 250 w 266"/>
                  <a:gd name="T11" fmla="*/ 90 h 332"/>
                  <a:gd name="T12" fmla="*/ 105 w 266"/>
                  <a:gd name="T13" fmla="*/ 309 h 332"/>
                  <a:gd name="T14" fmla="*/ 60 w 266"/>
                  <a:gd name="T15" fmla="*/ 332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6" h="332">
                    <a:moveTo>
                      <a:pt x="60" y="332"/>
                    </a:moveTo>
                    <a:cubicBezTo>
                      <a:pt x="50" y="332"/>
                      <a:pt x="40" y="330"/>
                      <a:pt x="31" y="324"/>
                    </a:cubicBezTo>
                    <a:cubicBezTo>
                      <a:pt x="6" y="307"/>
                      <a:pt x="0" y="274"/>
                      <a:pt x="16" y="250"/>
                    </a:cubicBezTo>
                    <a:cubicBezTo>
                      <a:pt x="161" y="31"/>
                      <a:pt x="161" y="31"/>
                      <a:pt x="161" y="31"/>
                    </a:cubicBezTo>
                    <a:cubicBezTo>
                      <a:pt x="178" y="6"/>
                      <a:pt x="211" y="0"/>
                      <a:pt x="235" y="16"/>
                    </a:cubicBezTo>
                    <a:cubicBezTo>
                      <a:pt x="260" y="32"/>
                      <a:pt x="266" y="65"/>
                      <a:pt x="250" y="90"/>
                    </a:cubicBezTo>
                    <a:cubicBezTo>
                      <a:pt x="105" y="309"/>
                      <a:pt x="105" y="309"/>
                      <a:pt x="105" y="309"/>
                    </a:cubicBezTo>
                    <a:cubicBezTo>
                      <a:pt x="94" y="324"/>
                      <a:pt x="77" y="332"/>
                      <a:pt x="60" y="332"/>
                    </a:cubicBezTo>
                    <a:close/>
                  </a:path>
                </a:pathLst>
              </a:custGeom>
              <a:blipFill dpi="0"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68" name="Freeform: Shape 6"/>
              <p:cNvSpPr/>
              <p:nvPr/>
            </p:nvSpPr>
            <p:spPr bwMode="auto">
              <a:xfrm>
                <a:off x="3141552" y="1277437"/>
                <a:ext cx="247004" cy="842949"/>
              </a:xfrm>
              <a:custGeom>
                <a:avLst/>
                <a:gdLst>
                  <a:gd name="T0" fmla="*/ 56 w 109"/>
                  <a:gd name="T1" fmla="*/ 370 h 370"/>
                  <a:gd name="T2" fmla="*/ 2 w 109"/>
                  <a:gd name="T3" fmla="*/ 317 h 370"/>
                  <a:gd name="T4" fmla="*/ 0 w 109"/>
                  <a:gd name="T5" fmla="*/ 54 h 370"/>
                  <a:gd name="T6" fmla="*/ 53 w 109"/>
                  <a:gd name="T7" fmla="*/ 0 h 370"/>
                  <a:gd name="T8" fmla="*/ 106 w 109"/>
                  <a:gd name="T9" fmla="*/ 53 h 370"/>
                  <a:gd name="T10" fmla="*/ 109 w 109"/>
                  <a:gd name="T11" fmla="*/ 316 h 370"/>
                  <a:gd name="T12" fmla="*/ 56 w 109"/>
                  <a:gd name="T13" fmla="*/ 370 h 370"/>
                  <a:gd name="T14" fmla="*/ 56 w 109"/>
                  <a:gd name="T15" fmla="*/ 370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9" h="370">
                    <a:moveTo>
                      <a:pt x="56" y="370"/>
                    </a:moveTo>
                    <a:cubicBezTo>
                      <a:pt x="26" y="370"/>
                      <a:pt x="3" y="346"/>
                      <a:pt x="2" y="317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25"/>
                      <a:pt x="23" y="1"/>
                      <a:pt x="53" y="0"/>
                    </a:cubicBezTo>
                    <a:cubicBezTo>
                      <a:pt x="82" y="0"/>
                      <a:pt x="106" y="24"/>
                      <a:pt x="106" y="53"/>
                    </a:cubicBezTo>
                    <a:cubicBezTo>
                      <a:pt x="109" y="316"/>
                      <a:pt x="109" y="316"/>
                      <a:pt x="109" y="316"/>
                    </a:cubicBezTo>
                    <a:cubicBezTo>
                      <a:pt x="109" y="345"/>
                      <a:pt x="86" y="369"/>
                      <a:pt x="56" y="370"/>
                    </a:cubicBezTo>
                    <a:cubicBezTo>
                      <a:pt x="56" y="370"/>
                      <a:pt x="56" y="370"/>
                      <a:pt x="56" y="370"/>
                    </a:cubicBezTo>
                    <a:close/>
                  </a:path>
                </a:pathLst>
              </a:custGeom>
              <a:blipFill dpi="0"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70" name="Freeform: Shape 8"/>
              <p:cNvSpPr/>
              <p:nvPr/>
            </p:nvSpPr>
            <p:spPr bwMode="auto">
              <a:xfrm>
                <a:off x="798285" y="3142380"/>
                <a:ext cx="852097" cy="371159"/>
              </a:xfrm>
              <a:custGeom>
                <a:avLst/>
                <a:gdLst>
                  <a:gd name="T0" fmla="*/ 316 w 374"/>
                  <a:gd name="T1" fmla="*/ 163 h 163"/>
                  <a:gd name="T2" fmla="*/ 305 w 374"/>
                  <a:gd name="T3" fmla="*/ 162 h 163"/>
                  <a:gd name="T4" fmla="*/ 48 w 374"/>
                  <a:gd name="T5" fmla="*/ 110 h 163"/>
                  <a:gd name="T6" fmla="*/ 6 w 374"/>
                  <a:gd name="T7" fmla="*/ 47 h 163"/>
                  <a:gd name="T8" fmla="*/ 69 w 374"/>
                  <a:gd name="T9" fmla="*/ 5 h 163"/>
                  <a:gd name="T10" fmla="*/ 326 w 374"/>
                  <a:gd name="T11" fmla="*/ 58 h 163"/>
                  <a:gd name="T12" fmla="*/ 368 w 374"/>
                  <a:gd name="T13" fmla="*/ 120 h 163"/>
                  <a:gd name="T14" fmla="*/ 316 w 374"/>
                  <a:gd name="T15" fmla="*/ 163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4" h="163">
                    <a:moveTo>
                      <a:pt x="316" y="163"/>
                    </a:moveTo>
                    <a:cubicBezTo>
                      <a:pt x="312" y="163"/>
                      <a:pt x="309" y="163"/>
                      <a:pt x="305" y="162"/>
                    </a:cubicBezTo>
                    <a:cubicBezTo>
                      <a:pt x="48" y="110"/>
                      <a:pt x="48" y="110"/>
                      <a:pt x="48" y="110"/>
                    </a:cubicBezTo>
                    <a:cubicBezTo>
                      <a:pt x="19" y="104"/>
                      <a:pt x="0" y="76"/>
                      <a:pt x="6" y="47"/>
                    </a:cubicBezTo>
                    <a:cubicBezTo>
                      <a:pt x="12" y="18"/>
                      <a:pt x="40" y="0"/>
                      <a:pt x="69" y="5"/>
                    </a:cubicBezTo>
                    <a:cubicBezTo>
                      <a:pt x="326" y="58"/>
                      <a:pt x="326" y="58"/>
                      <a:pt x="326" y="58"/>
                    </a:cubicBezTo>
                    <a:cubicBezTo>
                      <a:pt x="355" y="63"/>
                      <a:pt x="374" y="92"/>
                      <a:pt x="368" y="120"/>
                    </a:cubicBezTo>
                    <a:cubicBezTo>
                      <a:pt x="363" y="146"/>
                      <a:pt x="341" y="163"/>
                      <a:pt x="316" y="163"/>
                    </a:cubicBezTo>
                    <a:close/>
                  </a:path>
                </a:pathLst>
              </a:custGeom>
              <a:blipFill dpi="0"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71" name="Freeform: Shape 9"/>
              <p:cNvSpPr/>
              <p:nvPr/>
            </p:nvSpPr>
            <p:spPr bwMode="auto">
              <a:xfrm>
                <a:off x="1645155" y="1710020"/>
                <a:ext cx="606400" cy="758001"/>
              </a:xfrm>
              <a:custGeom>
                <a:avLst/>
                <a:gdLst>
                  <a:gd name="T0" fmla="*/ 206 w 266"/>
                  <a:gd name="T1" fmla="*/ 333 h 333"/>
                  <a:gd name="T2" fmla="*/ 161 w 266"/>
                  <a:gd name="T3" fmla="*/ 309 h 333"/>
                  <a:gd name="T4" fmla="*/ 16 w 266"/>
                  <a:gd name="T5" fmla="*/ 90 h 333"/>
                  <a:gd name="T6" fmla="*/ 31 w 266"/>
                  <a:gd name="T7" fmla="*/ 16 h 333"/>
                  <a:gd name="T8" fmla="*/ 105 w 266"/>
                  <a:gd name="T9" fmla="*/ 31 h 333"/>
                  <a:gd name="T10" fmla="*/ 250 w 266"/>
                  <a:gd name="T11" fmla="*/ 250 h 333"/>
                  <a:gd name="T12" fmla="*/ 235 w 266"/>
                  <a:gd name="T13" fmla="*/ 324 h 333"/>
                  <a:gd name="T14" fmla="*/ 206 w 266"/>
                  <a:gd name="T15" fmla="*/ 333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6" h="333">
                    <a:moveTo>
                      <a:pt x="206" y="333"/>
                    </a:moveTo>
                    <a:cubicBezTo>
                      <a:pt x="189" y="333"/>
                      <a:pt x="172" y="324"/>
                      <a:pt x="161" y="309"/>
                    </a:cubicBezTo>
                    <a:cubicBezTo>
                      <a:pt x="16" y="90"/>
                      <a:pt x="16" y="90"/>
                      <a:pt x="16" y="90"/>
                    </a:cubicBezTo>
                    <a:cubicBezTo>
                      <a:pt x="0" y="66"/>
                      <a:pt x="6" y="33"/>
                      <a:pt x="31" y="16"/>
                    </a:cubicBezTo>
                    <a:cubicBezTo>
                      <a:pt x="55" y="0"/>
                      <a:pt x="88" y="7"/>
                      <a:pt x="105" y="31"/>
                    </a:cubicBezTo>
                    <a:cubicBezTo>
                      <a:pt x="250" y="250"/>
                      <a:pt x="250" y="250"/>
                      <a:pt x="250" y="250"/>
                    </a:cubicBezTo>
                    <a:cubicBezTo>
                      <a:pt x="266" y="275"/>
                      <a:pt x="260" y="308"/>
                      <a:pt x="235" y="324"/>
                    </a:cubicBezTo>
                    <a:cubicBezTo>
                      <a:pt x="226" y="330"/>
                      <a:pt x="216" y="333"/>
                      <a:pt x="206" y="333"/>
                    </a:cubicBezTo>
                    <a:close/>
                  </a:path>
                </a:pathLst>
              </a:custGeom>
              <a:blipFill dpi="0"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14" name="Group 10"/>
            <p:cNvGrpSpPr/>
            <p:nvPr/>
          </p:nvGrpSpPr>
          <p:grpSpPr>
            <a:xfrm>
              <a:off x="1485887" y="1544910"/>
              <a:ext cx="2058364" cy="2707239"/>
              <a:chOff x="2066468" y="2628718"/>
              <a:chExt cx="2744485" cy="3609651"/>
            </a:xfrm>
            <a:solidFill>
              <a:schemeClr val="tx2">
                <a:lumMod val="20000"/>
                <a:lumOff val="80000"/>
              </a:schemeClr>
            </a:solidFill>
          </p:grpSpPr>
          <p:sp>
            <p:nvSpPr>
              <p:cNvPr id="63" name="Freeform: Shape 11"/>
              <p:cNvSpPr/>
              <p:nvPr/>
            </p:nvSpPr>
            <p:spPr bwMode="auto">
              <a:xfrm>
                <a:off x="2925100" y="5888120"/>
                <a:ext cx="1059894" cy="350249"/>
              </a:xfrm>
              <a:custGeom>
                <a:avLst/>
                <a:gdLst>
                  <a:gd name="T0" fmla="*/ 466 w 466"/>
                  <a:gd name="T1" fmla="*/ 0 h 154"/>
                  <a:gd name="T2" fmla="*/ 233 w 466"/>
                  <a:gd name="T3" fmla="*/ 154 h 154"/>
                  <a:gd name="T4" fmla="*/ 0 w 466"/>
                  <a:gd name="T5" fmla="*/ 0 h 154"/>
                  <a:gd name="T6" fmla="*/ 466 w 466"/>
                  <a:gd name="T7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6" h="154">
                    <a:moveTo>
                      <a:pt x="466" y="0"/>
                    </a:moveTo>
                    <a:cubicBezTo>
                      <a:pt x="466" y="85"/>
                      <a:pt x="362" y="154"/>
                      <a:pt x="233" y="154"/>
                    </a:cubicBezTo>
                    <a:cubicBezTo>
                      <a:pt x="104" y="154"/>
                      <a:pt x="0" y="85"/>
                      <a:pt x="0" y="0"/>
                    </a:cubicBezTo>
                    <a:cubicBezTo>
                      <a:pt x="230" y="0"/>
                      <a:pt x="227" y="0"/>
                      <a:pt x="46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4" name="Freeform: Shape 12"/>
              <p:cNvSpPr/>
              <p:nvPr/>
            </p:nvSpPr>
            <p:spPr bwMode="auto">
              <a:xfrm>
                <a:off x="2066468" y="2628718"/>
                <a:ext cx="2744485" cy="3354806"/>
              </a:xfrm>
              <a:custGeom>
                <a:avLst/>
                <a:gdLst>
                  <a:gd name="T0" fmla="*/ 603 w 1206"/>
                  <a:gd name="T1" fmla="*/ 0 h 1474"/>
                  <a:gd name="T2" fmla="*/ 0 w 1206"/>
                  <a:gd name="T3" fmla="*/ 603 h 1474"/>
                  <a:gd name="T4" fmla="*/ 95 w 1206"/>
                  <a:gd name="T5" fmla="*/ 928 h 1474"/>
                  <a:gd name="T6" fmla="*/ 308 w 1206"/>
                  <a:gd name="T7" fmla="*/ 1129 h 1474"/>
                  <a:gd name="T8" fmla="*/ 308 w 1206"/>
                  <a:gd name="T9" fmla="*/ 1329 h 1474"/>
                  <a:gd name="T10" fmla="*/ 453 w 1206"/>
                  <a:gd name="T11" fmla="*/ 1474 h 1474"/>
                  <a:gd name="T12" fmla="*/ 769 w 1206"/>
                  <a:gd name="T13" fmla="*/ 1474 h 1474"/>
                  <a:gd name="T14" fmla="*/ 914 w 1206"/>
                  <a:gd name="T15" fmla="*/ 1329 h 1474"/>
                  <a:gd name="T16" fmla="*/ 914 w 1206"/>
                  <a:gd name="T17" fmla="*/ 1120 h 1474"/>
                  <a:gd name="T18" fmla="*/ 1206 w 1206"/>
                  <a:gd name="T19" fmla="*/ 603 h 1474"/>
                  <a:gd name="T20" fmla="*/ 603 w 1206"/>
                  <a:gd name="T21" fmla="*/ 0 h 1474"/>
                  <a:gd name="T22" fmla="*/ 827 w 1206"/>
                  <a:gd name="T23" fmla="*/ 1032 h 1474"/>
                  <a:gd name="T24" fmla="*/ 795 w 1206"/>
                  <a:gd name="T25" fmla="*/ 1085 h 1474"/>
                  <a:gd name="T26" fmla="*/ 795 w 1206"/>
                  <a:gd name="T27" fmla="*/ 1133 h 1474"/>
                  <a:gd name="T28" fmla="*/ 427 w 1206"/>
                  <a:gd name="T29" fmla="*/ 1133 h 1474"/>
                  <a:gd name="T30" fmla="*/ 427 w 1206"/>
                  <a:gd name="T31" fmla="*/ 1093 h 1474"/>
                  <a:gd name="T32" fmla="*/ 394 w 1206"/>
                  <a:gd name="T33" fmla="*/ 1039 h 1474"/>
                  <a:gd name="T34" fmla="*/ 119 w 1206"/>
                  <a:gd name="T35" fmla="*/ 603 h 1474"/>
                  <a:gd name="T36" fmla="*/ 603 w 1206"/>
                  <a:gd name="T37" fmla="*/ 119 h 1474"/>
                  <a:gd name="T38" fmla="*/ 1087 w 1206"/>
                  <a:gd name="T39" fmla="*/ 603 h 1474"/>
                  <a:gd name="T40" fmla="*/ 827 w 1206"/>
                  <a:gd name="T41" fmla="*/ 1032 h 1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06" h="1474">
                    <a:moveTo>
                      <a:pt x="603" y="0"/>
                    </a:moveTo>
                    <a:cubicBezTo>
                      <a:pt x="271" y="0"/>
                      <a:pt x="0" y="271"/>
                      <a:pt x="0" y="603"/>
                    </a:cubicBezTo>
                    <a:cubicBezTo>
                      <a:pt x="0" y="719"/>
                      <a:pt x="33" y="831"/>
                      <a:pt x="95" y="928"/>
                    </a:cubicBezTo>
                    <a:cubicBezTo>
                      <a:pt x="149" y="1012"/>
                      <a:pt x="222" y="1081"/>
                      <a:pt x="308" y="1129"/>
                    </a:cubicBezTo>
                    <a:cubicBezTo>
                      <a:pt x="308" y="1329"/>
                      <a:pt x="308" y="1329"/>
                      <a:pt x="308" y="1329"/>
                    </a:cubicBezTo>
                    <a:cubicBezTo>
                      <a:pt x="308" y="1409"/>
                      <a:pt x="373" y="1474"/>
                      <a:pt x="453" y="1474"/>
                    </a:cubicBezTo>
                    <a:cubicBezTo>
                      <a:pt x="769" y="1474"/>
                      <a:pt x="769" y="1474"/>
                      <a:pt x="769" y="1474"/>
                    </a:cubicBezTo>
                    <a:cubicBezTo>
                      <a:pt x="849" y="1474"/>
                      <a:pt x="914" y="1409"/>
                      <a:pt x="914" y="1329"/>
                    </a:cubicBezTo>
                    <a:cubicBezTo>
                      <a:pt x="914" y="1120"/>
                      <a:pt x="914" y="1120"/>
                      <a:pt x="914" y="1120"/>
                    </a:cubicBezTo>
                    <a:cubicBezTo>
                      <a:pt x="1095" y="1011"/>
                      <a:pt x="1206" y="816"/>
                      <a:pt x="1206" y="603"/>
                    </a:cubicBezTo>
                    <a:cubicBezTo>
                      <a:pt x="1206" y="271"/>
                      <a:pt x="936" y="0"/>
                      <a:pt x="603" y="0"/>
                    </a:cubicBezTo>
                    <a:close/>
                    <a:moveTo>
                      <a:pt x="827" y="1032"/>
                    </a:moveTo>
                    <a:cubicBezTo>
                      <a:pt x="807" y="1042"/>
                      <a:pt x="795" y="1063"/>
                      <a:pt x="795" y="1085"/>
                    </a:cubicBezTo>
                    <a:cubicBezTo>
                      <a:pt x="795" y="1133"/>
                      <a:pt x="795" y="1133"/>
                      <a:pt x="795" y="1133"/>
                    </a:cubicBezTo>
                    <a:cubicBezTo>
                      <a:pt x="427" y="1133"/>
                      <a:pt x="427" y="1133"/>
                      <a:pt x="427" y="1133"/>
                    </a:cubicBezTo>
                    <a:cubicBezTo>
                      <a:pt x="427" y="1093"/>
                      <a:pt x="427" y="1093"/>
                      <a:pt x="427" y="1093"/>
                    </a:cubicBezTo>
                    <a:cubicBezTo>
                      <a:pt x="427" y="1070"/>
                      <a:pt x="414" y="1049"/>
                      <a:pt x="394" y="1039"/>
                    </a:cubicBezTo>
                    <a:cubicBezTo>
                      <a:pt x="227" y="959"/>
                      <a:pt x="119" y="788"/>
                      <a:pt x="119" y="603"/>
                    </a:cubicBezTo>
                    <a:cubicBezTo>
                      <a:pt x="119" y="336"/>
                      <a:pt x="336" y="119"/>
                      <a:pt x="603" y="119"/>
                    </a:cubicBezTo>
                    <a:cubicBezTo>
                      <a:pt x="870" y="119"/>
                      <a:pt x="1087" y="336"/>
                      <a:pt x="1087" y="603"/>
                    </a:cubicBezTo>
                    <a:cubicBezTo>
                      <a:pt x="1087" y="784"/>
                      <a:pt x="987" y="948"/>
                      <a:pt x="827" y="1032"/>
                    </a:cubicBezTo>
                    <a:close/>
                  </a:path>
                </a:pathLst>
              </a:custGeom>
              <a:blipFill dpi="0" rotWithShape="1"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lt1"/>
                  </a:solidFill>
                </a:endParaRPr>
              </a:p>
            </p:txBody>
          </p:sp>
        </p:grpSp>
      </p:grpSp>
      <p:grpSp>
        <p:nvGrpSpPr>
          <p:cNvPr id="19" name="Group 21"/>
          <p:cNvGrpSpPr>
            <a:grpSpLocks noChangeAspect="1"/>
          </p:cNvGrpSpPr>
          <p:nvPr/>
        </p:nvGrpSpPr>
        <p:grpSpPr bwMode="auto">
          <a:xfrm flipH="1">
            <a:off x="4596288" y="2475542"/>
            <a:ext cx="937041" cy="810004"/>
            <a:chOff x="2883" y="375"/>
            <a:chExt cx="1938" cy="1977"/>
          </a:xfrm>
        </p:grpSpPr>
        <p:sp>
          <p:nvSpPr>
            <p:cNvPr id="54" name="Freeform: Shape 22"/>
            <p:cNvSpPr/>
            <p:nvPr/>
          </p:nvSpPr>
          <p:spPr bwMode="auto">
            <a:xfrm>
              <a:off x="4622" y="2148"/>
              <a:ext cx="199" cy="204"/>
            </a:xfrm>
            <a:custGeom>
              <a:avLst/>
              <a:gdLst>
                <a:gd name="T0" fmla="*/ 69 w 84"/>
                <a:gd name="T1" fmla="*/ 67 h 86"/>
                <a:gd name="T2" fmla="*/ 35 w 84"/>
                <a:gd name="T3" fmla="*/ 30 h 86"/>
                <a:gd name="T4" fmla="*/ 17 w 84"/>
                <a:gd name="T5" fmla="*/ 9 h 86"/>
                <a:gd name="T6" fmla="*/ 6 w 84"/>
                <a:gd name="T7" fmla="*/ 0 h 86"/>
                <a:gd name="T8" fmla="*/ 4 w 84"/>
                <a:gd name="T9" fmla="*/ 5 h 86"/>
                <a:gd name="T10" fmla="*/ 0 w 84"/>
                <a:gd name="T11" fmla="*/ 10 h 86"/>
                <a:gd name="T12" fmla="*/ 10 w 84"/>
                <a:gd name="T13" fmla="*/ 21 h 86"/>
                <a:gd name="T14" fmla="*/ 30 w 84"/>
                <a:gd name="T15" fmla="*/ 38 h 86"/>
                <a:gd name="T16" fmla="*/ 66 w 84"/>
                <a:gd name="T17" fmla="*/ 71 h 86"/>
                <a:gd name="T18" fmla="*/ 83 w 84"/>
                <a:gd name="T19" fmla="*/ 86 h 86"/>
                <a:gd name="T20" fmla="*/ 84 w 84"/>
                <a:gd name="T21" fmla="*/ 85 h 86"/>
                <a:gd name="T22" fmla="*/ 69 w 84"/>
                <a:gd name="T23" fmla="*/ 6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4" h="86">
                  <a:moveTo>
                    <a:pt x="69" y="67"/>
                  </a:moveTo>
                  <a:cubicBezTo>
                    <a:pt x="60" y="57"/>
                    <a:pt x="47" y="43"/>
                    <a:pt x="35" y="30"/>
                  </a:cubicBezTo>
                  <a:cubicBezTo>
                    <a:pt x="29" y="23"/>
                    <a:pt x="23" y="16"/>
                    <a:pt x="17" y="9"/>
                  </a:cubicBezTo>
                  <a:cubicBezTo>
                    <a:pt x="13" y="6"/>
                    <a:pt x="10" y="3"/>
                    <a:pt x="6" y="0"/>
                  </a:cubicBezTo>
                  <a:cubicBezTo>
                    <a:pt x="6" y="2"/>
                    <a:pt x="5" y="3"/>
                    <a:pt x="4" y="5"/>
                  </a:cubicBezTo>
                  <a:cubicBezTo>
                    <a:pt x="3" y="7"/>
                    <a:pt x="1" y="9"/>
                    <a:pt x="0" y="10"/>
                  </a:cubicBezTo>
                  <a:cubicBezTo>
                    <a:pt x="3" y="14"/>
                    <a:pt x="7" y="17"/>
                    <a:pt x="10" y="21"/>
                  </a:cubicBezTo>
                  <a:cubicBezTo>
                    <a:pt x="16" y="27"/>
                    <a:pt x="23" y="32"/>
                    <a:pt x="30" y="38"/>
                  </a:cubicBezTo>
                  <a:cubicBezTo>
                    <a:pt x="43" y="50"/>
                    <a:pt x="56" y="63"/>
                    <a:pt x="66" y="71"/>
                  </a:cubicBezTo>
                  <a:cubicBezTo>
                    <a:pt x="76" y="80"/>
                    <a:pt x="83" y="86"/>
                    <a:pt x="83" y="86"/>
                  </a:cubicBezTo>
                  <a:cubicBezTo>
                    <a:pt x="84" y="85"/>
                    <a:pt x="84" y="85"/>
                    <a:pt x="84" y="85"/>
                  </a:cubicBezTo>
                  <a:cubicBezTo>
                    <a:pt x="84" y="85"/>
                    <a:pt x="78" y="78"/>
                    <a:pt x="69" y="67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5" name="Freeform: Shape 23"/>
            <p:cNvSpPr/>
            <p:nvPr/>
          </p:nvSpPr>
          <p:spPr bwMode="auto">
            <a:xfrm>
              <a:off x="4177" y="1665"/>
              <a:ext cx="490" cy="566"/>
            </a:xfrm>
            <a:custGeom>
              <a:avLst/>
              <a:gdLst>
                <a:gd name="T0" fmla="*/ 204 w 207"/>
                <a:gd name="T1" fmla="*/ 156 h 239"/>
                <a:gd name="T2" fmla="*/ 48 w 207"/>
                <a:gd name="T3" fmla="*/ 0 h 239"/>
                <a:gd name="T4" fmla="*/ 35 w 207"/>
                <a:gd name="T5" fmla="*/ 53 h 239"/>
                <a:gd name="T6" fmla="*/ 0 w 207"/>
                <a:gd name="T7" fmla="*/ 83 h 239"/>
                <a:gd name="T8" fmla="*/ 156 w 207"/>
                <a:gd name="T9" fmla="*/ 239 h 239"/>
                <a:gd name="T10" fmla="*/ 188 w 207"/>
                <a:gd name="T11" fmla="*/ 214 h 239"/>
                <a:gd name="T12" fmla="*/ 192 w 207"/>
                <a:gd name="T13" fmla="*/ 209 h 239"/>
                <a:gd name="T14" fmla="*/ 194 w 207"/>
                <a:gd name="T15" fmla="*/ 204 h 239"/>
                <a:gd name="T16" fmla="*/ 204 w 207"/>
                <a:gd name="T17" fmla="*/ 156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7" h="239">
                  <a:moveTo>
                    <a:pt x="204" y="156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54" y="6"/>
                    <a:pt x="48" y="30"/>
                    <a:pt x="35" y="53"/>
                  </a:cubicBezTo>
                  <a:cubicBezTo>
                    <a:pt x="22" y="75"/>
                    <a:pt x="7" y="88"/>
                    <a:pt x="0" y="83"/>
                  </a:cubicBezTo>
                  <a:cubicBezTo>
                    <a:pt x="156" y="239"/>
                    <a:pt x="156" y="239"/>
                    <a:pt x="156" y="239"/>
                  </a:cubicBezTo>
                  <a:cubicBezTo>
                    <a:pt x="156" y="239"/>
                    <a:pt x="173" y="237"/>
                    <a:pt x="188" y="214"/>
                  </a:cubicBezTo>
                  <a:cubicBezTo>
                    <a:pt x="189" y="213"/>
                    <a:pt x="191" y="211"/>
                    <a:pt x="192" y="209"/>
                  </a:cubicBezTo>
                  <a:cubicBezTo>
                    <a:pt x="193" y="207"/>
                    <a:pt x="194" y="206"/>
                    <a:pt x="194" y="204"/>
                  </a:cubicBezTo>
                  <a:cubicBezTo>
                    <a:pt x="207" y="178"/>
                    <a:pt x="204" y="156"/>
                    <a:pt x="204" y="156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6" name="Freeform: Shape 24"/>
            <p:cNvSpPr/>
            <p:nvPr/>
          </p:nvSpPr>
          <p:spPr bwMode="auto">
            <a:xfrm>
              <a:off x="4167" y="1656"/>
              <a:ext cx="137" cy="218"/>
            </a:xfrm>
            <a:custGeom>
              <a:avLst/>
              <a:gdLst>
                <a:gd name="T0" fmla="*/ 52 w 58"/>
                <a:gd name="T1" fmla="*/ 4 h 92"/>
                <a:gd name="T2" fmla="*/ 31 w 58"/>
                <a:gd name="T3" fmla="*/ 13 h 92"/>
                <a:gd name="T4" fmla="*/ 39 w 58"/>
                <a:gd name="T5" fmla="*/ 20 h 92"/>
                <a:gd name="T6" fmla="*/ 39 w 58"/>
                <a:gd name="T7" fmla="*/ 25 h 92"/>
                <a:gd name="T8" fmla="*/ 31 w 58"/>
                <a:gd name="T9" fmla="*/ 50 h 92"/>
                <a:gd name="T10" fmla="*/ 16 w 58"/>
                <a:gd name="T11" fmla="*/ 66 h 92"/>
                <a:gd name="T12" fmla="*/ 12 w 58"/>
                <a:gd name="T13" fmla="*/ 67 h 92"/>
                <a:gd name="T14" fmla="*/ 5 w 58"/>
                <a:gd name="T15" fmla="*/ 59 h 92"/>
                <a:gd name="T16" fmla="*/ 3 w 58"/>
                <a:gd name="T17" fmla="*/ 87 h 92"/>
                <a:gd name="T18" fmla="*/ 4 w 58"/>
                <a:gd name="T19" fmla="*/ 87 h 92"/>
                <a:gd name="T20" fmla="*/ 39 w 58"/>
                <a:gd name="T21" fmla="*/ 57 h 92"/>
                <a:gd name="T22" fmla="*/ 52 w 58"/>
                <a:gd name="T23" fmla="*/ 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" h="92">
                  <a:moveTo>
                    <a:pt x="52" y="4"/>
                  </a:moveTo>
                  <a:cubicBezTo>
                    <a:pt x="48" y="0"/>
                    <a:pt x="40" y="4"/>
                    <a:pt x="31" y="13"/>
                  </a:cubicBezTo>
                  <a:cubicBezTo>
                    <a:pt x="36" y="18"/>
                    <a:pt x="39" y="20"/>
                    <a:pt x="39" y="20"/>
                  </a:cubicBezTo>
                  <a:cubicBezTo>
                    <a:pt x="39" y="20"/>
                    <a:pt x="39" y="22"/>
                    <a:pt x="39" y="25"/>
                  </a:cubicBezTo>
                  <a:cubicBezTo>
                    <a:pt x="39" y="31"/>
                    <a:pt x="37" y="40"/>
                    <a:pt x="31" y="50"/>
                  </a:cubicBezTo>
                  <a:cubicBezTo>
                    <a:pt x="25" y="61"/>
                    <a:pt x="19" y="64"/>
                    <a:pt x="16" y="66"/>
                  </a:cubicBezTo>
                  <a:cubicBezTo>
                    <a:pt x="14" y="67"/>
                    <a:pt x="12" y="67"/>
                    <a:pt x="12" y="67"/>
                  </a:cubicBezTo>
                  <a:cubicBezTo>
                    <a:pt x="12" y="67"/>
                    <a:pt x="10" y="64"/>
                    <a:pt x="5" y="59"/>
                  </a:cubicBezTo>
                  <a:cubicBezTo>
                    <a:pt x="0" y="72"/>
                    <a:pt x="0" y="83"/>
                    <a:pt x="3" y="87"/>
                  </a:cubicBezTo>
                  <a:cubicBezTo>
                    <a:pt x="4" y="87"/>
                    <a:pt x="4" y="87"/>
                    <a:pt x="4" y="87"/>
                  </a:cubicBezTo>
                  <a:cubicBezTo>
                    <a:pt x="11" y="92"/>
                    <a:pt x="26" y="79"/>
                    <a:pt x="39" y="57"/>
                  </a:cubicBezTo>
                  <a:cubicBezTo>
                    <a:pt x="52" y="34"/>
                    <a:pt x="58" y="10"/>
                    <a:pt x="52" y="4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7" name="Freeform: Shape 25"/>
            <p:cNvSpPr/>
            <p:nvPr/>
          </p:nvSpPr>
          <p:spPr bwMode="auto">
            <a:xfrm>
              <a:off x="2883" y="799"/>
              <a:ext cx="474" cy="407"/>
            </a:xfrm>
            <a:custGeom>
              <a:avLst/>
              <a:gdLst>
                <a:gd name="T0" fmla="*/ 83 w 200"/>
                <a:gd name="T1" fmla="*/ 65 h 172"/>
                <a:gd name="T2" fmla="*/ 200 w 200"/>
                <a:gd name="T3" fmla="*/ 38 h 172"/>
                <a:gd name="T4" fmla="*/ 200 w 200"/>
                <a:gd name="T5" fmla="*/ 37 h 172"/>
                <a:gd name="T6" fmla="*/ 73 w 200"/>
                <a:gd name="T7" fmla="*/ 14 h 172"/>
                <a:gd name="T8" fmla="*/ 9 w 200"/>
                <a:gd name="T9" fmla="*/ 126 h 172"/>
                <a:gd name="T10" fmla="*/ 64 w 200"/>
                <a:gd name="T11" fmla="*/ 172 h 172"/>
                <a:gd name="T12" fmla="*/ 83 w 200"/>
                <a:gd name="T13" fmla="*/ 65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" h="172">
                  <a:moveTo>
                    <a:pt x="83" y="65"/>
                  </a:moveTo>
                  <a:cubicBezTo>
                    <a:pt x="105" y="26"/>
                    <a:pt x="157" y="23"/>
                    <a:pt x="200" y="38"/>
                  </a:cubicBezTo>
                  <a:cubicBezTo>
                    <a:pt x="200" y="38"/>
                    <a:pt x="200" y="37"/>
                    <a:pt x="200" y="37"/>
                  </a:cubicBezTo>
                  <a:cubicBezTo>
                    <a:pt x="159" y="14"/>
                    <a:pt x="109" y="0"/>
                    <a:pt x="73" y="14"/>
                  </a:cubicBezTo>
                  <a:cubicBezTo>
                    <a:pt x="6" y="41"/>
                    <a:pt x="0" y="81"/>
                    <a:pt x="9" y="126"/>
                  </a:cubicBezTo>
                  <a:cubicBezTo>
                    <a:pt x="14" y="152"/>
                    <a:pt x="35" y="167"/>
                    <a:pt x="64" y="172"/>
                  </a:cubicBezTo>
                  <a:cubicBezTo>
                    <a:pt x="58" y="137"/>
                    <a:pt x="64" y="97"/>
                    <a:pt x="83" y="6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8" name="Freeform: Shape 26"/>
            <p:cNvSpPr/>
            <p:nvPr/>
          </p:nvSpPr>
          <p:spPr bwMode="auto">
            <a:xfrm>
              <a:off x="3236" y="427"/>
              <a:ext cx="175" cy="460"/>
            </a:xfrm>
            <a:custGeom>
              <a:avLst/>
              <a:gdLst>
                <a:gd name="T0" fmla="*/ 40 w 74"/>
                <a:gd name="T1" fmla="*/ 37 h 194"/>
                <a:gd name="T2" fmla="*/ 74 w 74"/>
                <a:gd name="T3" fmla="*/ 0 h 194"/>
                <a:gd name="T4" fmla="*/ 1 w 74"/>
                <a:gd name="T5" fmla="*/ 100 h 194"/>
                <a:gd name="T6" fmla="*/ 51 w 74"/>
                <a:gd name="T7" fmla="*/ 194 h 194"/>
                <a:gd name="T8" fmla="*/ 52 w 74"/>
                <a:gd name="T9" fmla="*/ 193 h 194"/>
                <a:gd name="T10" fmla="*/ 40 w 74"/>
                <a:gd name="T11" fmla="*/ 37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194">
                  <a:moveTo>
                    <a:pt x="40" y="37"/>
                  </a:moveTo>
                  <a:cubicBezTo>
                    <a:pt x="49" y="21"/>
                    <a:pt x="61" y="8"/>
                    <a:pt x="74" y="0"/>
                  </a:cubicBezTo>
                  <a:cubicBezTo>
                    <a:pt x="31" y="9"/>
                    <a:pt x="0" y="30"/>
                    <a:pt x="1" y="100"/>
                  </a:cubicBezTo>
                  <a:cubicBezTo>
                    <a:pt x="1" y="132"/>
                    <a:pt x="23" y="166"/>
                    <a:pt x="51" y="194"/>
                  </a:cubicBezTo>
                  <a:cubicBezTo>
                    <a:pt x="52" y="193"/>
                    <a:pt x="52" y="193"/>
                    <a:pt x="52" y="193"/>
                  </a:cubicBezTo>
                  <a:cubicBezTo>
                    <a:pt x="29" y="143"/>
                    <a:pt x="17" y="77"/>
                    <a:pt x="40" y="37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9" name="Freeform: Shape 27"/>
            <p:cNvSpPr/>
            <p:nvPr/>
          </p:nvSpPr>
          <p:spPr bwMode="auto">
            <a:xfrm>
              <a:off x="3020" y="853"/>
              <a:ext cx="505" cy="613"/>
            </a:xfrm>
            <a:custGeom>
              <a:avLst/>
              <a:gdLst>
                <a:gd name="T0" fmla="*/ 198 w 213"/>
                <a:gd name="T1" fmla="*/ 82 h 259"/>
                <a:gd name="T2" fmla="*/ 142 w 213"/>
                <a:gd name="T3" fmla="*/ 15 h 259"/>
                <a:gd name="T4" fmla="*/ 25 w 213"/>
                <a:gd name="T5" fmla="*/ 42 h 259"/>
                <a:gd name="T6" fmla="*/ 6 w 213"/>
                <a:gd name="T7" fmla="*/ 149 h 259"/>
                <a:gd name="T8" fmla="*/ 39 w 213"/>
                <a:gd name="T9" fmla="*/ 218 h 259"/>
                <a:gd name="T10" fmla="*/ 172 w 213"/>
                <a:gd name="T11" fmla="*/ 189 h 259"/>
                <a:gd name="T12" fmla="*/ 211 w 213"/>
                <a:gd name="T13" fmla="*/ 104 h 259"/>
                <a:gd name="T14" fmla="*/ 213 w 213"/>
                <a:gd name="T15" fmla="*/ 99 h 259"/>
                <a:gd name="T16" fmla="*/ 212 w 213"/>
                <a:gd name="T17" fmla="*/ 97 h 259"/>
                <a:gd name="T18" fmla="*/ 198 w 213"/>
                <a:gd name="T19" fmla="*/ 82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3" h="259">
                  <a:moveTo>
                    <a:pt x="198" y="82"/>
                  </a:moveTo>
                  <a:cubicBezTo>
                    <a:pt x="173" y="53"/>
                    <a:pt x="145" y="23"/>
                    <a:pt x="142" y="15"/>
                  </a:cubicBezTo>
                  <a:cubicBezTo>
                    <a:pt x="99" y="0"/>
                    <a:pt x="47" y="3"/>
                    <a:pt x="25" y="42"/>
                  </a:cubicBezTo>
                  <a:cubicBezTo>
                    <a:pt x="6" y="74"/>
                    <a:pt x="0" y="114"/>
                    <a:pt x="6" y="149"/>
                  </a:cubicBezTo>
                  <a:cubicBezTo>
                    <a:pt x="10" y="176"/>
                    <a:pt x="22" y="201"/>
                    <a:pt x="39" y="218"/>
                  </a:cubicBezTo>
                  <a:cubicBezTo>
                    <a:pt x="80" y="259"/>
                    <a:pt x="139" y="246"/>
                    <a:pt x="172" y="189"/>
                  </a:cubicBezTo>
                  <a:cubicBezTo>
                    <a:pt x="190" y="158"/>
                    <a:pt x="207" y="130"/>
                    <a:pt x="211" y="104"/>
                  </a:cubicBezTo>
                  <a:cubicBezTo>
                    <a:pt x="212" y="102"/>
                    <a:pt x="213" y="100"/>
                    <a:pt x="213" y="99"/>
                  </a:cubicBezTo>
                  <a:cubicBezTo>
                    <a:pt x="213" y="98"/>
                    <a:pt x="212" y="98"/>
                    <a:pt x="212" y="97"/>
                  </a:cubicBezTo>
                  <a:cubicBezTo>
                    <a:pt x="207" y="92"/>
                    <a:pt x="203" y="87"/>
                    <a:pt x="198" y="82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0" name="Freeform: Shape 28"/>
            <p:cNvSpPr/>
            <p:nvPr/>
          </p:nvSpPr>
          <p:spPr bwMode="auto">
            <a:xfrm>
              <a:off x="3276" y="375"/>
              <a:ext cx="481" cy="668"/>
            </a:xfrm>
            <a:custGeom>
              <a:avLst/>
              <a:gdLst>
                <a:gd name="T0" fmla="*/ 23 w 203"/>
                <a:gd name="T1" fmla="*/ 59 h 282"/>
                <a:gd name="T2" fmla="*/ 35 w 203"/>
                <a:gd name="T3" fmla="*/ 215 h 282"/>
                <a:gd name="T4" fmla="*/ 72 w 203"/>
                <a:gd name="T5" fmla="*/ 246 h 282"/>
                <a:gd name="T6" fmla="*/ 96 w 203"/>
                <a:gd name="T7" fmla="*/ 267 h 282"/>
                <a:gd name="T8" fmla="*/ 99 w 203"/>
                <a:gd name="T9" fmla="*/ 270 h 282"/>
                <a:gd name="T10" fmla="*/ 113 w 203"/>
                <a:gd name="T11" fmla="*/ 282 h 282"/>
                <a:gd name="T12" fmla="*/ 171 w 203"/>
                <a:gd name="T13" fmla="*/ 207 h 282"/>
                <a:gd name="T14" fmla="*/ 156 w 203"/>
                <a:gd name="T15" fmla="*/ 31 h 282"/>
                <a:gd name="T16" fmla="*/ 57 w 203"/>
                <a:gd name="T17" fmla="*/ 22 h 282"/>
                <a:gd name="T18" fmla="*/ 23 w 203"/>
                <a:gd name="T19" fmla="*/ 59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282">
                  <a:moveTo>
                    <a:pt x="23" y="59"/>
                  </a:moveTo>
                  <a:cubicBezTo>
                    <a:pt x="0" y="99"/>
                    <a:pt x="12" y="165"/>
                    <a:pt x="35" y="215"/>
                  </a:cubicBezTo>
                  <a:cubicBezTo>
                    <a:pt x="38" y="215"/>
                    <a:pt x="55" y="231"/>
                    <a:pt x="72" y="246"/>
                  </a:cubicBezTo>
                  <a:cubicBezTo>
                    <a:pt x="79" y="252"/>
                    <a:pt x="87" y="259"/>
                    <a:pt x="96" y="267"/>
                  </a:cubicBezTo>
                  <a:cubicBezTo>
                    <a:pt x="97" y="268"/>
                    <a:pt x="98" y="269"/>
                    <a:pt x="99" y="270"/>
                  </a:cubicBezTo>
                  <a:cubicBezTo>
                    <a:pt x="104" y="274"/>
                    <a:pt x="109" y="278"/>
                    <a:pt x="113" y="282"/>
                  </a:cubicBezTo>
                  <a:cubicBezTo>
                    <a:pt x="133" y="272"/>
                    <a:pt x="151" y="241"/>
                    <a:pt x="171" y="207"/>
                  </a:cubicBezTo>
                  <a:cubicBezTo>
                    <a:pt x="203" y="150"/>
                    <a:pt x="197" y="71"/>
                    <a:pt x="156" y="31"/>
                  </a:cubicBezTo>
                  <a:cubicBezTo>
                    <a:pt x="127" y="2"/>
                    <a:pt x="89" y="0"/>
                    <a:pt x="57" y="22"/>
                  </a:cubicBezTo>
                  <a:cubicBezTo>
                    <a:pt x="44" y="30"/>
                    <a:pt x="32" y="43"/>
                    <a:pt x="23" y="59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1" name="Freeform: Shape 29"/>
            <p:cNvSpPr/>
            <p:nvPr/>
          </p:nvSpPr>
          <p:spPr bwMode="auto">
            <a:xfrm>
              <a:off x="3357" y="884"/>
              <a:ext cx="902" cy="930"/>
            </a:xfrm>
            <a:custGeom>
              <a:avLst/>
              <a:gdLst>
                <a:gd name="T0" fmla="*/ 381 w 381"/>
                <a:gd name="T1" fmla="*/ 346 h 393"/>
                <a:gd name="T2" fmla="*/ 373 w 381"/>
                <a:gd name="T3" fmla="*/ 339 h 393"/>
                <a:gd name="T4" fmla="*/ 79 w 381"/>
                <a:gd name="T5" fmla="*/ 67 h 393"/>
                <a:gd name="T6" fmla="*/ 65 w 381"/>
                <a:gd name="T7" fmla="*/ 55 h 393"/>
                <a:gd name="T8" fmla="*/ 62 w 381"/>
                <a:gd name="T9" fmla="*/ 52 h 393"/>
                <a:gd name="T10" fmla="*/ 38 w 381"/>
                <a:gd name="T11" fmla="*/ 31 h 393"/>
                <a:gd name="T12" fmla="*/ 1 w 381"/>
                <a:gd name="T13" fmla="*/ 0 h 393"/>
                <a:gd name="T14" fmla="*/ 0 w 381"/>
                <a:gd name="T15" fmla="*/ 1 h 393"/>
                <a:gd name="T16" fmla="*/ 0 w 381"/>
                <a:gd name="T17" fmla="*/ 1 h 393"/>
                <a:gd name="T18" fmla="*/ 0 w 381"/>
                <a:gd name="T19" fmla="*/ 1 h 393"/>
                <a:gd name="T20" fmla="*/ 0 w 381"/>
                <a:gd name="T21" fmla="*/ 2 h 393"/>
                <a:gd name="T22" fmla="*/ 56 w 381"/>
                <a:gd name="T23" fmla="*/ 69 h 393"/>
                <a:gd name="T24" fmla="*/ 70 w 381"/>
                <a:gd name="T25" fmla="*/ 84 h 393"/>
                <a:gd name="T26" fmla="*/ 71 w 381"/>
                <a:gd name="T27" fmla="*/ 86 h 393"/>
                <a:gd name="T28" fmla="*/ 347 w 381"/>
                <a:gd name="T29" fmla="*/ 385 h 393"/>
                <a:gd name="T30" fmla="*/ 354 w 381"/>
                <a:gd name="T31" fmla="*/ 393 h 393"/>
                <a:gd name="T32" fmla="*/ 358 w 381"/>
                <a:gd name="T33" fmla="*/ 392 h 393"/>
                <a:gd name="T34" fmla="*/ 373 w 381"/>
                <a:gd name="T35" fmla="*/ 376 h 393"/>
                <a:gd name="T36" fmla="*/ 381 w 381"/>
                <a:gd name="T37" fmla="*/ 351 h 393"/>
                <a:gd name="T38" fmla="*/ 381 w 381"/>
                <a:gd name="T39" fmla="*/ 346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81" h="393">
                  <a:moveTo>
                    <a:pt x="381" y="346"/>
                  </a:moveTo>
                  <a:cubicBezTo>
                    <a:pt x="381" y="346"/>
                    <a:pt x="378" y="344"/>
                    <a:pt x="373" y="339"/>
                  </a:cubicBezTo>
                  <a:cubicBezTo>
                    <a:pt x="336" y="304"/>
                    <a:pt x="177" y="155"/>
                    <a:pt x="79" y="67"/>
                  </a:cubicBezTo>
                  <a:cubicBezTo>
                    <a:pt x="75" y="63"/>
                    <a:pt x="70" y="59"/>
                    <a:pt x="65" y="55"/>
                  </a:cubicBezTo>
                  <a:cubicBezTo>
                    <a:pt x="64" y="54"/>
                    <a:pt x="63" y="53"/>
                    <a:pt x="62" y="52"/>
                  </a:cubicBezTo>
                  <a:cubicBezTo>
                    <a:pt x="53" y="44"/>
                    <a:pt x="45" y="37"/>
                    <a:pt x="38" y="31"/>
                  </a:cubicBezTo>
                  <a:cubicBezTo>
                    <a:pt x="21" y="16"/>
                    <a:pt x="4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3" y="10"/>
                    <a:pt x="31" y="40"/>
                    <a:pt x="56" y="69"/>
                  </a:cubicBezTo>
                  <a:cubicBezTo>
                    <a:pt x="61" y="74"/>
                    <a:pt x="65" y="79"/>
                    <a:pt x="70" y="84"/>
                  </a:cubicBezTo>
                  <a:cubicBezTo>
                    <a:pt x="70" y="85"/>
                    <a:pt x="71" y="85"/>
                    <a:pt x="71" y="86"/>
                  </a:cubicBezTo>
                  <a:cubicBezTo>
                    <a:pt x="161" y="186"/>
                    <a:pt x="312" y="347"/>
                    <a:pt x="347" y="385"/>
                  </a:cubicBezTo>
                  <a:cubicBezTo>
                    <a:pt x="352" y="390"/>
                    <a:pt x="354" y="393"/>
                    <a:pt x="354" y="393"/>
                  </a:cubicBezTo>
                  <a:cubicBezTo>
                    <a:pt x="354" y="393"/>
                    <a:pt x="356" y="393"/>
                    <a:pt x="358" y="392"/>
                  </a:cubicBezTo>
                  <a:cubicBezTo>
                    <a:pt x="361" y="390"/>
                    <a:pt x="367" y="387"/>
                    <a:pt x="373" y="376"/>
                  </a:cubicBezTo>
                  <a:cubicBezTo>
                    <a:pt x="379" y="366"/>
                    <a:pt x="381" y="357"/>
                    <a:pt x="381" y="351"/>
                  </a:cubicBezTo>
                  <a:cubicBezTo>
                    <a:pt x="381" y="348"/>
                    <a:pt x="381" y="346"/>
                    <a:pt x="381" y="346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2" name="Freeform: Shape 30"/>
            <p:cNvSpPr/>
            <p:nvPr/>
          </p:nvSpPr>
          <p:spPr bwMode="auto">
            <a:xfrm>
              <a:off x="4819" y="2349"/>
              <a:ext cx="0" cy="3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1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7B7B7B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0" name="Group 31"/>
          <p:cNvGrpSpPr>
            <a:grpSpLocks noChangeAspect="1"/>
          </p:cNvGrpSpPr>
          <p:nvPr/>
        </p:nvGrpSpPr>
        <p:grpSpPr bwMode="auto">
          <a:xfrm flipH="1">
            <a:off x="5489942" y="2475542"/>
            <a:ext cx="937041" cy="810004"/>
            <a:chOff x="2883" y="375"/>
            <a:chExt cx="1938" cy="1977"/>
          </a:xfrm>
        </p:grpSpPr>
        <p:sp>
          <p:nvSpPr>
            <p:cNvPr id="45" name="Freeform: Shape 32"/>
            <p:cNvSpPr/>
            <p:nvPr/>
          </p:nvSpPr>
          <p:spPr bwMode="auto">
            <a:xfrm>
              <a:off x="4622" y="2148"/>
              <a:ext cx="199" cy="204"/>
            </a:xfrm>
            <a:custGeom>
              <a:avLst/>
              <a:gdLst>
                <a:gd name="T0" fmla="*/ 69 w 84"/>
                <a:gd name="T1" fmla="*/ 67 h 86"/>
                <a:gd name="T2" fmla="*/ 35 w 84"/>
                <a:gd name="T3" fmla="*/ 30 h 86"/>
                <a:gd name="T4" fmla="*/ 17 w 84"/>
                <a:gd name="T5" fmla="*/ 9 h 86"/>
                <a:gd name="T6" fmla="*/ 6 w 84"/>
                <a:gd name="T7" fmla="*/ 0 h 86"/>
                <a:gd name="T8" fmla="*/ 4 w 84"/>
                <a:gd name="T9" fmla="*/ 5 h 86"/>
                <a:gd name="T10" fmla="*/ 0 w 84"/>
                <a:gd name="T11" fmla="*/ 10 h 86"/>
                <a:gd name="T12" fmla="*/ 10 w 84"/>
                <a:gd name="T13" fmla="*/ 21 h 86"/>
                <a:gd name="T14" fmla="*/ 30 w 84"/>
                <a:gd name="T15" fmla="*/ 38 h 86"/>
                <a:gd name="T16" fmla="*/ 66 w 84"/>
                <a:gd name="T17" fmla="*/ 71 h 86"/>
                <a:gd name="T18" fmla="*/ 83 w 84"/>
                <a:gd name="T19" fmla="*/ 86 h 86"/>
                <a:gd name="T20" fmla="*/ 84 w 84"/>
                <a:gd name="T21" fmla="*/ 85 h 86"/>
                <a:gd name="T22" fmla="*/ 69 w 84"/>
                <a:gd name="T23" fmla="*/ 6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4" h="86">
                  <a:moveTo>
                    <a:pt x="69" y="67"/>
                  </a:moveTo>
                  <a:cubicBezTo>
                    <a:pt x="60" y="57"/>
                    <a:pt x="47" y="43"/>
                    <a:pt x="35" y="30"/>
                  </a:cubicBezTo>
                  <a:cubicBezTo>
                    <a:pt x="29" y="23"/>
                    <a:pt x="23" y="16"/>
                    <a:pt x="17" y="9"/>
                  </a:cubicBezTo>
                  <a:cubicBezTo>
                    <a:pt x="13" y="6"/>
                    <a:pt x="10" y="3"/>
                    <a:pt x="6" y="0"/>
                  </a:cubicBezTo>
                  <a:cubicBezTo>
                    <a:pt x="6" y="2"/>
                    <a:pt x="5" y="3"/>
                    <a:pt x="4" y="5"/>
                  </a:cubicBezTo>
                  <a:cubicBezTo>
                    <a:pt x="3" y="7"/>
                    <a:pt x="1" y="9"/>
                    <a:pt x="0" y="10"/>
                  </a:cubicBezTo>
                  <a:cubicBezTo>
                    <a:pt x="3" y="14"/>
                    <a:pt x="7" y="17"/>
                    <a:pt x="10" y="21"/>
                  </a:cubicBezTo>
                  <a:cubicBezTo>
                    <a:pt x="16" y="27"/>
                    <a:pt x="23" y="32"/>
                    <a:pt x="30" y="38"/>
                  </a:cubicBezTo>
                  <a:cubicBezTo>
                    <a:pt x="43" y="50"/>
                    <a:pt x="56" y="63"/>
                    <a:pt x="66" y="71"/>
                  </a:cubicBezTo>
                  <a:cubicBezTo>
                    <a:pt x="76" y="80"/>
                    <a:pt x="83" y="86"/>
                    <a:pt x="83" y="86"/>
                  </a:cubicBezTo>
                  <a:cubicBezTo>
                    <a:pt x="84" y="85"/>
                    <a:pt x="84" y="85"/>
                    <a:pt x="84" y="85"/>
                  </a:cubicBezTo>
                  <a:cubicBezTo>
                    <a:pt x="84" y="85"/>
                    <a:pt x="78" y="78"/>
                    <a:pt x="69" y="67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" name="Freeform: Shape 33"/>
            <p:cNvSpPr/>
            <p:nvPr/>
          </p:nvSpPr>
          <p:spPr bwMode="auto">
            <a:xfrm>
              <a:off x="4177" y="1665"/>
              <a:ext cx="490" cy="566"/>
            </a:xfrm>
            <a:custGeom>
              <a:avLst/>
              <a:gdLst>
                <a:gd name="T0" fmla="*/ 204 w 207"/>
                <a:gd name="T1" fmla="*/ 156 h 239"/>
                <a:gd name="T2" fmla="*/ 48 w 207"/>
                <a:gd name="T3" fmla="*/ 0 h 239"/>
                <a:gd name="T4" fmla="*/ 35 w 207"/>
                <a:gd name="T5" fmla="*/ 53 h 239"/>
                <a:gd name="T6" fmla="*/ 0 w 207"/>
                <a:gd name="T7" fmla="*/ 83 h 239"/>
                <a:gd name="T8" fmla="*/ 156 w 207"/>
                <a:gd name="T9" fmla="*/ 239 h 239"/>
                <a:gd name="T10" fmla="*/ 188 w 207"/>
                <a:gd name="T11" fmla="*/ 214 h 239"/>
                <a:gd name="T12" fmla="*/ 192 w 207"/>
                <a:gd name="T13" fmla="*/ 209 h 239"/>
                <a:gd name="T14" fmla="*/ 194 w 207"/>
                <a:gd name="T15" fmla="*/ 204 h 239"/>
                <a:gd name="T16" fmla="*/ 204 w 207"/>
                <a:gd name="T17" fmla="*/ 156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7" h="239">
                  <a:moveTo>
                    <a:pt x="204" y="156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54" y="6"/>
                    <a:pt x="48" y="30"/>
                    <a:pt x="35" y="53"/>
                  </a:cubicBezTo>
                  <a:cubicBezTo>
                    <a:pt x="22" y="75"/>
                    <a:pt x="7" y="88"/>
                    <a:pt x="0" y="83"/>
                  </a:cubicBezTo>
                  <a:cubicBezTo>
                    <a:pt x="156" y="239"/>
                    <a:pt x="156" y="239"/>
                    <a:pt x="156" y="239"/>
                  </a:cubicBezTo>
                  <a:cubicBezTo>
                    <a:pt x="156" y="239"/>
                    <a:pt x="173" y="237"/>
                    <a:pt x="188" y="214"/>
                  </a:cubicBezTo>
                  <a:cubicBezTo>
                    <a:pt x="189" y="213"/>
                    <a:pt x="191" y="211"/>
                    <a:pt x="192" y="209"/>
                  </a:cubicBezTo>
                  <a:cubicBezTo>
                    <a:pt x="193" y="207"/>
                    <a:pt x="194" y="206"/>
                    <a:pt x="194" y="204"/>
                  </a:cubicBezTo>
                  <a:cubicBezTo>
                    <a:pt x="207" y="178"/>
                    <a:pt x="204" y="156"/>
                    <a:pt x="204" y="156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7" name="Freeform: Shape 34"/>
            <p:cNvSpPr/>
            <p:nvPr/>
          </p:nvSpPr>
          <p:spPr bwMode="auto">
            <a:xfrm>
              <a:off x="4167" y="1656"/>
              <a:ext cx="137" cy="218"/>
            </a:xfrm>
            <a:custGeom>
              <a:avLst/>
              <a:gdLst>
                <a:gd name="T0" fmla="*/ 52 w 58"/>
                <a:gd name="T1" fmla="*/ 4 h 92"/>
                <a:gd name="T2" fmla="*/ 31 w 58"/>
                <a:gd name="T3" fmla="*/ 13 h 92"/>
                <a:gd name="T4" fmla="*/ 39 w 58"/>
                <a:gd name="T5" fmla="*/ 20 h 92"/>
                <a:gd name="T6" fmla="*/ 39 w 58"/>
                <a:gd name="T7" fmla="*/ 25 h 92"/>
                <a:gd name="T8" fmla="*/ 31 w 58"/>
                <a:gd name="T9" fmla="*/ 50 h 92"/>
                <a:gd name="T10" fmla="*/ 16 w 58"/>
                <a:gd name="T11" fmla="*/ 66 h 92"/>
                <a:gd name="T12" fmla="*/ 12 w 58"/>
                <a:gd name="T13" fmla="*/ 67 h 92"/>
                <a:gd name="T14" fmla="*/ 5 w 58"/>
                <a:gd name="T15" fmla="*/ 59 h 92"/>
                <a:gd name="T16" fmla="*/ 3 w 58"/>
                <a:gd name="T17" fmla="*/ 87 h 92"/>
                <a:gd name="T18" fmla="*/ 4 w 58"/>
                <a:gd name="T19" fmla="*/ 87 h 92"/>
                <a:gd name="T20" fmla="*/ 39 w 58"/>
                <a:gd name="T21" fmla="*/ 57 h 92"/>
                <a:gd name="T22" fmla="*/ 52 w 58"/>
                <a:gd name="T23" fmla="*/ 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" h="92">
                  <a:moveTo>
                    <a:pt x="52" y="4"/>
                  </a:moveTo>
                  <a:cubicBezTo>
                    <a:pt x="48" y="0"/>
                    <a:pt x="40" y="4"/>
                    <a:pt x="31" y="13"/>
                  </a:cubicBezTo>
                  <a:cubicBezTo>
                    <a:pt x="36" y="18"/>
                    <a:pt x="39" y="20"/>
                    <a:pt x="39" y="20"/>
                  </a:cubicBezTo>
                  <a:cubicBezTo>
                    <a:pt x="39" y="20"/>
                    <a:pt x="39" y="22"/>
                    <a:pt x="39" y="25"/>
                  </a:cubicBezTo>
                  <a:cubicBezTo>
                    <a:pt x="39" y="31"/>
                    <a:pt x="37" y="40"/>
                    <a:pt x="31" y="50"/>
                  </a:cubicBezTo>
                  <a:cubicBezTo>
                    <a:pt x="25" y="61"/>
                    <a:pt x="19" y="64"/>
                    <a:pt x="16" y="66"/>
                  </a:cubicBezTo>
                  <a:cubicBezTo>
                    <a:pt x="14" y="67"/>
                    <a:pt x="12" y="67"/>
                    <a:pt x="12" y="67"/>
                  </a:cubicBezTo>
                  <a:cubicBezTo>
                    <a:pt x="12" y="67"/>
                    <a:pt x="10" y="64"/>
                    <a:pt x="5" y="59"/>
                  </a:cubicBezTo>
                  <a:cubicBezTo>
                    <a:pt x="0" y="72"/>
                    <a:pt x="0" y="83"/>
                    <a:pt x="3" y="87"/>
                  </a:cubicBezTo>
                  <a:cubicBezTo>
                    <a:pt x="4" y="87"/>
                    <a:pt x="4" y="87"/>
                    <a:pt x="4" y="87"/>
                  </a:cubicBezTo>
                  <a:cubicBezTo>
                    <a:pt x="11" y="92"/>
                    <a:pt x="26" y="79"/>
                    <a:pt x="39" y="57"/>
                  </a:cubicBezTo>
                  <a:cubicBezTo>
                    <a:pt x="52" y="34"/>
                    <a:pt x="58" y="10"/>
                    <a:pt x="52" y="4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8" name="Freeform: Shape 35"/>
            <p:cNvSpPr/>
            <p:nvPr/>
          </p:nvSpPr>
          <p:spPr bwMode="auto">
            <a:xfrm>
              <a:off x="2883" y="799"/>
              <a:ext cx="474" cy="407"/>
            </a:xfrm>
            <a:custGeom>
              <a:avLst/>
              <a:gdLst>
                <a:gd name="T0" fmla="*/ 83 w 200"/>
                <a:gd name="T1" fmla="*/ 65 h 172"/>
                <a:gd name="T2" fmla="*/ 200 w 200"/>
                <a:gd name="T3" fmla="*/ 38 h 172"/>
                <a:gd name="T4" fmla="*/ 200 w 200"/>
                <a:gd name="T5" fmla="*/ 37 h 172"/>
                <a:gd name="T6" fmla="*/ 73 w 200"/>
                <a:gd name="T7" fmla="*/ 14 h 172"/>
                <a:gd name="T8" fmla="*/ 9 w 200"/>
                <a:gd name="T9" fmla="*/ 126 h 172"/>
                <a:gd name="T10" fmla="*/ 64 w 200"/>
                <a:gd name="T11" fmla="*/ 172 h 172"/>
                <a:gd name="T12" fmla="*/ 83 w 200"/>
                <a:gd name="T13" fmla="*/ 65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" h="172">
                  <a:moveTo>
                    <a:pt x="83" y="65"/>
                  </a:moveTo>
                  <a:cubicBezTo>
                    <a:pt x="105" y="26"/>
                    <a:pt x="157" y="23"/>
                    <a:pt x="200" y="38"/>
                  </a:cubicBezTo>
                  <a:cubicBezTo>
                    <a:pt x="200" y="38"/>
                    <a:pt x="200" y="37"/>
                    <a:pt x="200" y="37"/>
                  </a:cubicBezTo>
                  <a:cubicBezTo>
                    <a:pt x="159" y="14"/>
                    <a:pt x="109" y="0"/>
                    <a:pt x="73" y="14"/>
                  </a:cubicBezTo>
                  <a:cubicBezTo>
                    <a:pt x="6" y="41"/>
                    <a:pt x="0" y="81"/>
                    <a:pt x="9" y="126"/>
                  </a:cubicBezTo>
                  <a:cubicBezTo>
                    <a:pt x="14" y="152"/>
                    <a:pt x="35" y="167"/>
                    <a:pt x="64" y="172"/>
                  </a:cubicBezTo>
                  <a:cubicBezTo>
                    <a:pt x="58" y="137"/>
                    <a:pt x="64" y="97"/>
                    <a:pt x="83" y="65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9" name="Freeform: Shape 36"/>
            <p:cNvSpPr/>
            <p:nvPr/>
          </p:nvSpPr>
          <p:spPr bwMode="auto">
            <a:xfrm>
              <a:off x="3236" y="427"/>
              <a:ext cx="175" cy="460"/>
            </a:xfrm>
            <a:custGeom>
              <a:avLst/>
              <a:gdLst>
                <a:gd name="T0" fmla="*/ 40 w 74"/>
                <a:gd name="T1" fmla="*/ 37 h 194"/>
                <a:gd name="T2" fmla="*/ 74 w 74"/>
                <a:gd name="T3" fmla="*/ 0 h 194"/>
                <a:gd name="T4" fmla="*/ 1 w 74"/>
                <a:gd name="T5" fmla="*/ 100 h 194"/>
                <a:gd name="T6" fmla="*/ 51 w 74"/>
                <a:gd name="T7" fmla="*/ 194 h 194"/>
                <a:gd name="T8" fmla="*/ 52 w 74"/>
                <a:gd name="T9" fmla="*/ 193 h 194"/>
                <a:gd name="T10" fmla="*/ 40 w 74"/>
                <a:gd name="T11" fmla="*/ 37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194">
                  <a:moveTo>
                    <a:pt x="40" y="37"/>
                  </a:moveTo>
                  <a:cubicBezTo>
                    <a:pt x="49" y="21"/>
                    <a:pt x="61" y="8"/>
                    <a:pt x="74" y="0"/>
                  </a:cubicBezTo>
                  <a:cubicBezTo>
                    <a:pt x="31" y="9"/>
                    <a:pt x="0" y="30"/>
                    <a:pt x="1" y="100"/>
                  </a:cubicBezTo>
                  <a:cubicBezTo>
                    <a:pt x="1" y="132"/>
                    <a:pt x="23" y="166"/>
                    <a:pt x="51" y="194"/>
                  </a:cubicBezTo>
                  <a:cubicBezTo>
                    <a:pt x="52" y="193"/>
                    <a:pt x="52" y="193"/>
                    <a:pt x="52" y="193"/>
                  </a:cubicBezTo>
                  <a:cubicBezTo>
                    <a:pt x="29" y="143"/>
                    <a:pt x="17" y="77"/>
                    <a:pt x="40" y="37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0" name="Freeform: Shape 37"/>
            <p:cNvSpPr/>
            <p:nvPr/>
          </p:nvSpPr>
          <p:spPr bwMode="auto">
            <a:xfrm>
              <a:off x="3020" y="853"/>
              <a:ext cx="505" cy="613"/>
            </a:xfrm>
            <a:custGeom>
              <a:avLst/>
              <a:gdLst>
                <a:gd name="T0" fmla="*/ 198 w 213"/>
                <a:gd name="T1" fmla="*/ 82 h 259"/>
                <a:gd name="T2" fmla="*/ 142 w 213"/>
                <a:gd name="T3" fmla="*/ 15 h 259"/>
                <a:gd name="T4" fmla="*/ 25 w 213"/>
                <a:gd name="T5" fmla="*/ 42 h 259"/>
                <a:gd name="T6" fmla="*/ 6 w 213"/>
                <a:gd name="T7" fmla="*/ 149 h 259"/>
                <a:gd name="T8" fmla="*/ 39 w 213"/>
                <a:gd name="T9" fmla="*/ 218 h 259"/>
                <a:gd name="T10" fmla="*/ 172 w 213"/>
                <a:gd name="T11" fmla="*/ 189 h 259"/>
                <a:gd name="T12" fmla="*/ 211 w 213"/>
                <a:gd name="T13" fmla="*/ 104 h 259"/>
                <a:gd name="T14" fmla="*/ 213 w 213"/>
                <a:gd name="T15" fmla="*/ 99 h 259"/>
                <a:gd name="T16" fmla="*/ 212 w 213"/>
                <a:gd name="T17" fmla="*/ 97 h 259"/>
                <a:gd name="T18" fmla="*/ 198 w 213"/>
                <a:gd name="T19" fmla="*/ 82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3" h="259">
                  <a:moveTo>
                    <a:pt x="198" y="82"/>
                  </a:moveTo>
                  <a:cubicBezTo>
                    <a:pt x="173" y="53"/>
                    <a:pt x="145" y="23"/>
                    <a:pt x="142" y="15"/>
                  </a:cubicBezTo>
                  <a:cubicBezTo>
                    <a:pt x="99" y="0"/>
                    <a:pt x="47" y="3"/>
                    <a:pt x="25" y="42"/>
                  </a:cubicBezTo>
                  <a:cubicBezTo>
                    <a:pt x="6" y="74"/>
                    <a:pt x="0" y="114"/>
                    <a:pt x="6" y="149"/>
                  </a:cubicBezTo>
                  <a:cubicBezTo>
                    <a:pt x="10" y="176"/>
                    <a:pt x="22" y="201"/>
                    <a:pt x="39" y="218"/>
                  </a:cubicBezTo>
                  <a:cubicBezTo>
                    <a:pt x="80" y="259"/>
                    <a:pt x="139" y="246"/>
                    <a:pt x="172" y="189"/>
                  </a:cubicBezTo>
                  <a:cubicBezTo>
                    <a:pt x="190" y="158"/>
                    <a:pt x="207" y="130"/>
                    <a:pt x="211" y="104"/>
                  </a:cubicBezTo>
                  <a:cubicBezTo>
                    <a:pt x="212" y="102"/>
                    <a:pt x="213" y="100"/>
                    <a:pt x="213" y="99"/>
                  </a:cubicBezTo>
                  <a:cubicBezTo>
                    <a:pt x="213" y="98"/>
                    <a:pt x="212" y="98"/>
                    <a:pt x="212" y="97"/>
                  </a:cubicBezTo>
                  <a:cubicBezTo>
                    <a:pt x="207" y="92"/>
                    <a:pt x="203" y="87"/>
                    <a:pt x="198" y="82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1" name="Freeform: Shape 38"/>
            <p:cNvSpPr/>
            <p:nvPr/>
          </p:nvSpPr>
          <p:spPr bwMode="auto">
            <a:xfrm>
              <a:off x="3276" y="375"/>
              <a:ext cx="481" cy="668"/>
            </a:xfrm>
            <a:custGeom>
              <a:avLst/>
              <a:gdLst>
                <a:gd name="T0" fmla="*/ 23 w 203"/>
                <a:gd name="T1" fmla="*/ 59 h 282"/>
                <a:gd name="T2" fmla="*/ 35 w 203"/>
                <a:gd name="T3" fmla="*/ 215 h 282"/>
                <a:gd name="T4" fmla="*/ 72 w 203"/>
                <a:gd name="T5" fmla="*/ 246 h 282"/>
                <a:gd name="T6" fmla="*/ 96 w 203"/>
                <a:gd name="T7" fmla="*/ 267 h 282"/>
                <a:gd name="T8" fmla="*/ 99 w 203"/>
                <a:gd name="T9" fmla="*/ 270 h 282"/>
                <a:gd name="T10" fmla="*/ 113 w 203"/>
                <a:gd name="T11" fmla="*/ 282 h 282"/>
                <a:gd name="T12" fmla="*/ 171 w 203"/>
                <a:gd name="T13" fmla="*/ 207 h 282"/>
                <a:gd name="T14" fmla="*/ 156 w 203"/>
                <a:gd name="T15" fmla="*/ 31 h 282"/>
                <a:gd name="T16" fmla="*/ 57 w 203"/>
                <a:gd name="T17" fmla="*/ 22 h 282"/>
                <a:gd name="T18" fmla="*/ 23 w 203"/>
                <a:gd name="T19" fmla="*/ 59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282">
                  <a:moveTo>
                    <a:pt x="23" y="59"/>
                  </a:moveTo>
                  <a:cubicBezTo>
                    <a:pt x="0" y="99"/>
                    <a:pt x="12" y="165"/>
                    <a:pt x="35" y="215"/>
                  </a:cubicBezTo>
                  <a:cubicBezTo>
                    <a:pt x="38" y="215"/>
                    <a:pt x="55" y="231"/>
                    <a:pt x="72" y="246"/>
                  </a:cubicBezTo>
                  <a:cubicBezTo>
                    <a:pt x="79" y="252"/>
                    <a:pt x="87" y="259"/>
                    <a:pt x="96" y="267"/>
                  </a:cubicBezTo>
                  <a:cubicBezTo>
                    <a:pt x="97" y="268"/>
                    <a:pt x="98" y="269"/>
                    <a:pt x="99" y="270"/>
                  </a:cubicBezTo>
                  <a:cubicBezTo>
                    <a:pt x="104" y="274"/>
                    <a:pt x="109" y="278"/>
                    <a:pt x="113" y="282"/>
                  </a:cubicBezTo>
                  <a:cubicBezTo>
                    <a:pt x="133" y="272"/>
                    <a:pt x="151" y="241"/>
                    <a:pt x="171" y="207"/>
                  </a:cubicBezTo>
                  <a:cubicBezTo>
                    <a:pt x="203" y="150"/>
                    <a:pt x="197" y="71"/>
                    <a:pt x="156" y="31"/>
                  </a:cubicBezTo>
                  <a:cubicBezTo>
                    <a:pt x="127" y="2"/>
                    <a:pt x="89" y="0"/>
                    <a:pt x="57" y="22"/>
                  </a:cubicBezTo>
                  <a:cubicBezTo>
                    <a:pt x="44" y="30"/>
                    <a:pt x="32" y="43"/>
                    <a:pt x="23" y="59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2" name="Freeform: Shape 39"/>
            <p:cNvSpPr/>
            <p:nvPr/>
          </p:nvSpPr>
          <p:spPr bwMode="auto">
            <a:xfrm>
              <a:off x="3357" y="884"/>
              <a:ext cx="902" cy="930"/>
            </a:xfrm>
            <a:custGeom>
              <a:avLst/>
              <a:gdLst>
                <a:gd name="T0" fmla="*/ 381 w 381"/>
                <a:gd name="T1" fmla="*/ 346 h 393"/>
                <a:gd name="T2" fmla="*/ 373 w 381"/>
                <a:gd name="T3" fmla="*/ 339 h 393"/>
                <a:gd name="T4" fmla="*/ 79 w 381"/>
                <a:gd name="T5" fmla="*/ 67 h 393"/>
                <a:gd name="T6" fmla="*/ 65 w 381"/>
                <a:gd name="T7" fmla="*/ 55 h 393"/>
                <a:gd name="T8" fmla="*/ 62 w 381"/>
                <a:gd name="T9" fmla="*/ 52 h 393"/>
                <a:gd name="T10" fmla="*/ 38 w 381"/>
                <a:gd name="T11" fmla="*/ 31 h 393"/>
                <a:gd name="T12" fmla="*/ 1 w 381"/>
                <a:gd name="T13" fmla="*/ 0 h 393"/>
                <a:gd name="T14" fmla="*/ 0 w 381"/>
                <a:gd name="T15" fmla="*/ 1 h 393"/>
                <a:gd name="T16" fmla="*/ 0 w 381"/>
                <a:gd name="T17" fmla="*/ 1 h 393"/>
                <a:gd name="T18" fmla="*/ 0 w 381"/>
                <a:gd name="T19" fmla="*/ 1 h 393"/>
                <a:gd name="T20" fmla="*/ 0 w 381"/>
                <a:gd name="T21" fmla="*/ 2 h 393"/>
                <a:gd name="T22" fmla="*/ 56 w 381"/>
                <a:gd name="T23" fmla="*/ 69 h 393"/>
                <a:gd name="T24" fmla="*/ 70 w 381"/>
                <a:gd name="T25" fmla="*/ 84 h 393"/>
                <a:gd name="T26" fmla="*/ 71 w 381"/>
                <a:gd name="T27" fmla="*/ 86 h 393"/>
                <a:gd name="T28" fmla="*/ 347 w 381"/>
                <a:gd name="T29" fmla="*/ 385 h 393"/>
                <a:gd name="T30" fmla="*/ 354 w 381"/>
                <a:gd name="T31" fmla="*/ 393 h 393"/>
                <a:gd name="T32" fmla="*/ 358 w 381"/>
                <a:gd name="T33" fmla="*/ 392 h 393"/>
                <a:gd name="T34" fmla="*/ 373 w 381"/>
                <a:gd name="T35" fmla="*/ 376 h 393"/>
                <a:gd name="T36" fmla="*/ 381 w 381"/>
                <a:gd name="T37" fmla="*/ 351 h 393"/>
                <a:gd name="T38" fmla="*/ 381 w 381"/>
                <a:gd name="T39" fmla="*/ 346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81" h="393">
                  <a:moveTo>
                    <a:pt x="381" y="346"/>
                  </a:moveTo>
                  <a:cubicBezTo>
                    <a:pt x="381" y="346"/>
                    <a:pt x="378" y="344"/>
                    <a:pt x="373" y="339"/>
                  </a:cubicBezTo>
                  <a:cubicBezTo>
                    <a:pt x="336" y="304"/>
                    <a:pt x="177" y="155"/>
                    <a:pt x="79" y="67"/>
                  </a:cubicBezTo>
                  <a:cubicBezTo>
                    <a:pt x="75" y="63"/>
                    <a:pt x="70" y="59"/>
                    <a:pt x="65" y="55"/>
                  </a:cubicBezTo>
                  <a:cubicBezTo>
                    <a:pt x="64" y="54"/>
                    <a:pt x="63" y="53"/>
                    <a:pt x="62" y="52"/>
                  </a:cubicBezTo>
                  <a:cubicBezTo>
                    <a:pt x="53" y="44"/>
                    <a:pt x="45" y="37"/>
                    <a:pt x="38" y="31"/>
                  </a:cubicBezTo>
                  <a:cubicBezTo>
                    <a:pt x="21" y="16"/>
                    <a:pt x="4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3" y="10"/>
                    <a:pt x="31" y="40"/>
                    <a:pt x="56" y="69"/>
                  </a:cubicBezTo>
                  <a:cubicBezTo>
                    <a:pt x="61" y="74"/>
                    <a:pt x="65" y="79"/>
                    <a:pt x="70" y="84"/>
                  </a:cubicBezTo>
                  <a:cubicBezTo>
                    <a:pt x="70" y="85"/>
                    <a:pt x="71" y="85"/>
                    <a:pt x="71" y="86"/>
                  </a:cubicBezTo>
                  <a:cubicBezTo>
                    <a:pt x="161" y="186"/>
                    <a:pt x="312" y="347"/>
                    <a:pt x="347" y="385"/>
                  </a:cubicBezTo>
                  <a:cubicBezTo>
                    <a:pt x="352" y="390"/>
                    <a:pt x="354" y="393"/>
                    <a:pt x="354" y="393"/>
                  </a:cubicBezTo>
                  <a:cubicBezTo>
                    <a:pt x="354" y="393"/>
                    <a:pt x="356" y="393"/>
                    <a:pt x="358" y="392"/>
                  </a:cubicBezTo>
                  <a:cubicBezTo>
                    <a:pt x="361" y="390"/>
                    <a:pt x="367" y="387"/>
                    <a:pt x="373" y="376"/>
                  </a:cubicBezTo>
                  <a:cubicBezTo>
                    <a:pt x="379" y="366"/>
                    <a:pt x="381" y="357"/>
                    <a:pt x="381" y="351"/>
                  </a:cubicBezTo>
                  <a:cubicBezTo>
                    <a:pt x="381" y="348"/>
                    <a:pt x="381" y="346"/>
                    <a:pt x="381" y="346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3" name="Freeform: Shape 40"/>
            <p:cNvSpPr/>
            <p:nvPr/>
          </p:nvSpPr>
          <p:spPr bwMode="auto">
            <a:xfrm>
              <a:off x="4819" y="2349"/>
              <a:ext cx="0" cy="3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1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7B7B7B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1" name="Group 41"/>
          <p:cNvGrpSpPr>
            <a:grpSpLocks noChangeAspect="1"/>
          </p:cNvGrpSpPr>
          <p:nvPr/>
        </p:nvGrpSpPr>
        <p:grpSpPr bwMode="auto">
          <a:xfrm flipH="1">
            <a:off x="6403124" y="2475542"/>
            <a:ext cx="937041" cy="810004"/>
            <a:chOff x="2883" y="375"/>
            <a:chExt cx="1938" cy="1977"/>
          </a:xfrm>
        </p:grpSpPr>
        <p:sp>
          <p:nvSpPr>
            <p:cNvPr id="36" name="Freeform: Shape 42"/>
            <p:cNvSpPr/>
            <p:nvPr/>
          </p:nvSpPr>
          <p:spPr bwMode="auto">
            <a:xfrm>
              <a:off x="4622" y="2148"/>
              <a:ext cx="199" cy="204"/>
            </a:xfrm>
            <a:custGeom>
              <a:avLst/>
              <a:gdLst>
                <a:gd name="T0" fmla="*/ 69 w 84"/>
                <a:gd name="T1" fmla="*/ 67 h 86"/>
                <a:gd name="T2" fmla="*/ 35 w 84"/>
                <a:gd name="T3" fmla="*/ 30 h 86"/>
                <a:gd name="T4" fmla="*/ 17 w 84"/>
                <a:gd name="T5" fmla="*/ 9 h 86"/>
                <a:gd name="T6" fmla="*/ 6 w 84"/>
                <a:gd name="T7" fmla="*/ 0 h 86"/>
                <a:gd name="T8" fmla="*/ 4 w 84"/>
                <a:gd name="T9" fmla="*/ 5 h 86"/>
                <a:gd name="T10" fmla="*/ 0 w 84"/>
                <a:gd name="T11" fmla="*/ 10 h 86"/>
                <a:gd name="T12" fmla="*/ 10 w 84"/>
                <a:gd name="T13" fmla="*/ 21 h 86"/>
                <a:gd name="T14" fmla="*/ 30 w 84"/>
                <a:gd name="T15" fmla="*/ 38 h 86"/>
                <a:gd name="T16" fmla="*/ 66 w 84"/>
                <a:gd name="T17" fmla="*/ 71 h 86"/>
                <a:gd name="T18" fmla="*/ 83 w 84"/>
                <a:gd name="T19" fmla="*/ 86 h 86"/>
                <a:gd name="T20" fmla="*/ 84 w 84"/>
                <a:gd name="T21" fmla="*/ 85 h 86"/>
                <a:gd name="T22" fmla="*/ 69 w 84"/>
                <a:gd name="T23" fmla="*/ 6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4" h="86">
                  <a:moveTo>
                    <a:pt x="69" y="67"/>
                  </a:moveTo>
                  <a:cubicBezTo>
                    <a:pt x="60" y="57"/>
                    <a:pt x="47" y="43"/>
                    <a:pt x="35" y="30"/>
                  </a:cubicBezTo>
                  <a:cubicBezTo>
                    <a:pt x="29" y="23"/>
                    <a:pt x="23" y="16"/>
                    <a:pt x="17" y="9"/>
                  </a:cubicBezTo>
                  <a:cubicBezTo>
                    <a:pt x="13" y="6"/>
                    <a:pt x="10" y="3"/>
                    <a:pt x="6" y="0"/>
                  </a:cubicBezTo>
                  <a:cubicBezTo>
                    <a:pt x="6" y="2"/>
                    <a:pt x="5" y="3"/>
                    <a:pt x="4" y="5"/>
                  </a:cubicBezTo>
                  <a:cubicBezTo>
                    <a:pt x="3" y="7"/>
                    <a:pt x="1" y="9"/>
                    <a:pt x="0" y="10"/>
                  </a:cubicBezTo>
                  <a:cubicBezTo>
                    <a:pt x="3" y="14"/>
                    <a:pt x="7" y="17"/>
                    <a:pt x="10" y="21"/>
                  </a:cubicBezTo>
                  <a:cubicBezTo>
                    <a:pt x="16" y="27"/>
                    <a:pt x="23" y="32"/>
                    <a:pt x="30" y="38"/>
                  </a:cubicBezTo>
                  <a:cubicBezTo>
                    <a:pt x="43" y="50"/>
                    <a:pt x="56" y="63"/>
                    <a:pt x="66" y="71"/>
                  </a:cubicBezTo>
                  <a:cubicBezTo>
                    <a:pt x="76" y="80"/>
                    <a:pt x="83" y="86"/>
                    <a:pt x="83" y="86"/>
                  </a:cubicBezTo>
                  <a:cubicBezTo>
                    <a:pt x="84" y="85"/>
                    <a:pt x="84" y="85"/>
                    <a:pt x="84" y="85"/>
                  </a:cubicBezTo>
                  <a:cubicBezTo>
                    <a:pt x="84" y="85"/>
                    <a:pt x="78" y="78"/>
                    <a:pt x="69" y="67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" name="Freeform: Shape 43"/>
            <p:cNvSpPr/>
            <p:nvPr/>
          </p:nvSpPr>
          <p:spPr bwMode="auto">
            <a:xfrm>
              <a:off x="4177" y="1665"/>
              <a:ext cx="490" cy="566"/>
            </a:xfrm>
            <a:custGeom>
              <a:avLst/>
              <a:gdLst>
                <a:gd name="T0" fmla="*/ 204 w 207"/>
                <a:gd name="T1" fmla="*/ 156 h 239"/>
                <a:gd name="T2" fmla="*/ 48 w 207"/>
                <a:gd name="T3" fmla="*/ 0 h 239"/>
                <a:gd name="T4" fmla="*/ 35 w 207"/>
                <a:gd name="T5" fmla="*/ 53 h 239"/>
                <a:gd name="T6" fmla="*/ 0 w 207"/>
                <a:gd name="T7" fmla="*/ 83 h 239"/>
                <a:gd name="T8" fmla="*/ 156 w 207"/>
                <a:gd name="T9" fmla="*/ 239 h 239"/>
                <a:gd name="T10" fmla="*/ 188 w 207"/>
                <a:gd name="T11" fmla="*/ 214 h 239"/>
                <a:gd name="T12" fmla="*/ 192 w 207"/>
                <a:gd name="T13" fmla="*/ 209 h 239"/>
                <a:gd name="T14" fmla="*/ 194 w 207"/>
                <a:gd name="T15" fmla="*/ 204 h 239"/>
                <a:gd name="T16" fmla="*/ 204 w 207"/>
                <a:gd name="T17" fmla="*/ 156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7" h="239">
                  <a:moveTo>
                    <a:pt x="204" y="156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54" y="6"/>
                    <a:pt x="48" y="30"/>
                    <a:pt x="35" y="53"/>
                  </a:cubicBezTo>
                  <a:cubicBezTo>
                    <a:pt x="22" y="75"/>
                    <a:pt x="7" y="88"/>
                    <a:pt x="0" y="83"/>
                  </a:cubicBezTo>
                  <a:cubicBezTo>
                    <a:pt x="156" y="239"/>
                    <a:pt x="156" y="239"/>
                    <a:pt x="156" y="239"/>
                  </a:cubicBezTo>
                  <a:cubicBezTo>
                    <a:pt x="156" y="239"/>
                    <a:pt x="173" y="237"/>
                    <a:pt x="188" y="214"/>
                  </a:cubicBezTo>
                  <a:cubicBezTo>
                    <a:pt x="189" y="213"/>
                    <a:pt x="191" y="211"/>
                    <a:pt x="192" y="209"/>
                  </a:cubicBezTo>
                  <a:cubicBezTo>
                    <a:pt x="193" y="207"/>
                    <a:pt x="194" y="206"/>
                    <a:pt x="194" y="204"/>
                  </a:cubicBezTo>
                  <a:cubicBezTo>
                    <a:pt x="207" y="178"/>
                    <a:pt x="204" y="156"/>
                    <a:pt x="204" y="156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" name="Freeform: Shape 44"/>
            <p:cNvSpPr/>
            <p:nvPr/>
          </p:nvSpPr>
          <p:spPr bwMode="auto">
            <a:xfrm>
              <a:off x="4167" y="1656"/>
              <a:ext cx="137" cy="218"/>
            </a:xfrm>
            <a:custGeom>
              <a:avLst/>
              <a:gdLst>
                <a:gd name="T0" fmla="*/ 52 w 58"/>
                <a:gd name="T1" fmla="*/ 4 h 92"/>
                <a:gd name="T2" fmla="*/ 31 w 58"/>
                <a:gd name="T3" fmla="*/ 13 h 92"/>
                <a:gd name="T4" fmla="*/ 39 w 58"/>
                <a:gd name="T5" fmla="*/ 20 h 92"/>
                <a:gd name="T6" fmla="*/ 39 w 58"/>
                <a:gd name="T7" fmla="*/ 25 h 92"/>
                <a:gd name="T8" fmla="*/ 31 w 58"/>
                <a:gd name="T9" fmla="*/ 50 h 92"/>
                <a:gd name="T10" fmla="*/ 16 w 58"/>
                <a:gd name="T11" fmla="*/ 66 h 92"/>
                <a:gd name="T12" fmla="*/ 12 w 58"/>
                <a:gd name="T13" fmla="*/ 67 h 92"/>
                <a:gd name="T14" fmla="*/ 5 w 58"/>
                <a:gd name="T15" fmla="*/ 59 h 92"/>
                <a:gd name="T16" fmla="*/ 3 w 58"/>
                <a:gd name="T17" fmla="*/ 87 h 92"/>
                <a:gd name="T18" fmla="*/ 4 w 58"/>
                <a:gd name="T19" fmla="*/ 87 h 92"/>
                <a:gd name="T20" fmla="*/ 39 w 58"/>
                <a:gd name="T21" fmla="*/ 57 h 92"/>
                <a:gd name="T22" fmla="*/ 52 w 58"/>
                <a:gd name="T23" fmla="*/ 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" h="92">
                  <a:moveTo>
                    <a:pt x="52" y="4"/>
                  </a:moveTo>
                  <a:cubicBezTo>
                    <a:pt x="48" y="0"/>
                    <a:pt x="40" y="4"/>
                    <a:pt x="31" y="13"/>
                  </a:cubicBezTo>
                  <a:cubicBezTo>
                    <a:pt x="36" y="18"/>
                    <a:pt x="39" y="20"/>
                    <a:pt x="39" y="20"/>
                  </a:cubicBezTo>
                  <a:cubicBezTo>
                    <a:pt x="39" y="20"/>
                    <a:pt x="39" y="22"/>
                    <a:pt x="39" y="25"/>
                  </a:cubicBezTo>
                  <a:cubicBezTo>
                    <a:pt x="39" y="31"/>
                    <a:pt x="37" y="40"/>
                    <a:pt x="31" y="50"/>
                  </a:cubicBezTo>
                  <a:cubicBezTo>
                    <a:pt x="25" y="61"/>
                    <a:pt x="19" y="64"/>
                    <a:pt x="16" y="66"/>
                  </a:cubicBezTo>
                  <a:cubicBezTo>
                    <a:pt x="14" y="67"/>
                    <a:pt x="12" y="67"/>
                    <a:pt x="12" y="67"/>
                  </a:cubicBezTo>
                  <a:cubicBezTo>
                    <a:pt x="12" y="67"/>
                    <a:pt x="10" y="64"/>
                    <a:pt x="5" y="59"/>
                  </a:cubicBezTo>
                  <a:cubicBezTo>
                    <a:pt x="0" y="72"/>
                    <a:pt x="0" y="83"/>
                    <a:pt x="3" y="87"/>
                  </a:cubicBezTo>
                  <a:cubicBezTo>
                    <a:pt x="4" y="87"/>
                    <a:pt x="4" y="87"/>
                    <a:pt x="4" y="87"/>
                  </a:cubicBezTo>
                  <a:cubicBezTo>
                    <a:pt x="11" y="92"/>
                    <a:pt x="26" y="79"/>
                    <a:pt x="39" y="57"/>
                  </a:cubicBezTo>
                  <a:cubicBezTo>
                    <a:pt x="52" y="34"/>
                    <a:pt x="58" y="10"/>
                    <a:pt x="52" y="4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" name="Freeform: Shape 45"/>
            <p:cNvSpPr/>
            <p:nvPr/>
          </p:nvSpPr>
          <p:spPr bwMode="auto">
            <a:xfrm>
              <a:off x="2883" y="799"/>
              <a:ext cx="474" cy="407"/>
            </a:xfrm>
            <a:custGeom>
              <a:avLst/>
              <a:gdLst>
                <a:gd name="T0" fmla="*/ 83 w 200"/>
                <a:gd name="T1" fmla="*/ 65 h 172"/>
                <a:gd name="T2" fmla="*/ 200 w 200"/>
                <a:gd name="T3" fmla="*/ 38 h 172"/>
                <a:gd name="T4" fmla="*/ 200 w 200"/>
                <a:gd name="T5" fmla="*/ 37 h 172"/>
                <a:gd name="T6" fmla="*/ 73 w 200"/>
                <a:gd name="T7" fmla="*/ 14 h 172"/>
                <a:gd name="T8" fmla="*/ 9 w 200"/>
                <a:gd name="T9" fmla="*/ 126 h 172"/>
                <a:gd name="T10" fmla="*/ 64 w 200"/>
                <a:gd name="T11" fmla="*/ 172 h 172"/>
                <a:gd name="T12" fmla="*/ 83 w 200"/>
                <a:gd name="T13" fmla="*/ 65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" h="172">
                  <a:moveTo>
                    <a:pt x="83" y="65"/>
                  </a:moveTo>
                  <a:cubicBezTo>
                    <a:pt x="105" y="26"/>
                    <a:pt x="157" y="23"/>
                    <a:pt x="200" y="38"/>
                  </a:cubicBezTo>
                  <a:cubicBezTo>
                    <a:pt x="200" y="38"/>
                    <a:pt x="200" y="37"/>
                    <a:pt x="200" y="37"/>
                  </a:cubicBezTo>
                  <a:cubicBezTo>
                    <a:pt x="159" y="14"/>
                    <a:pt x="109" y="0"/>
                    <a:pt x="73" y="14"/>
                  </a:cubicBezTo>
                  <a:cubicBezTo>
                    <a:pt x="6" y="41"/>
                    <a:pt x="0" y="81"/>
                    <a:pt x="9" y="126"/>
                  </a:cubicBezTo>
                  <a:cubicBezTo>
                    <a:pt x="14" y="152"/>
                    <a:pt x="35" y="167"/>
                    <a:pt x="64" y="172"/>
                  </a:cubicBezTo>
                  <a:cubicBezTo>
                    <a:pt x="58" y="137"/>
                    <a:pt x="64" y="97"/>
                    <a:pt x="83" y="65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" name="Freeform: Shape 46"/>
            <p:cNvSpPr/>
            <p:nvPr/>
          </p:nvSpPr>
          <p:spPr bwMode="auto">
            <a:xfrm>
              <a:off x="3236" y="427"/>
              <a:ext cx="175" cy="460"/>
            </a:xfrm>
            <a:custGeom>
              <a:avLst/>
              <a:gdLst>
                <a:gd name="T0" fmla="*/ 40 w 74"/>
                <a:gd name="T1" fmla="*/ 37 h 194"/>
                <a:gd name="T2" fmla="*/ 74 w 74"/>
                <a:gd name="T3" fmla="*/ 0 h 194"/>
                <a:gd name="T4" fmla="*/ 1 w 74"/>
                <a:gd name="T5" fmla="*/ 100 h 194"/>
                <a:gd name="T6" fmla="*/ 51 w 74"/>
                <a:gd name="T7" fmla="*/ 194 h 194"/>
                <a:gd name="T8" fmla="*/ 52 w 74"/>
                <a:gd name="T9" fmla="*/ 193 h 194"/>
                <a:gd name="T10" fmla="*/ 40 w 74"/>
                <a:gd name="T11" fmla="*/ 37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194">
                  <a:moveTo>
                    <a:pt x="40" y="37"/>
                  </a:moveTo>
                  <a:cubicBezTo>
                    <a:pt x="49" y="21"/>
                    <a:pt x="61" y="8"/>
                    <a:pt x="74" y="0"/>
                  </a:cubicBezTo>
                  <a:cubicBezTo>
                    <a:pt x="31" y="9"/>
                    <a:pt x="0" y="30"/>
                    <a:pt x="1" y="100"/>
                  </a:cubicBezTo>
                  <a:cubicBezTo>
                    <a:pt x="1" y="132"/>
                    <a:pt x="23" y="166"/>
                    <a:pt x="51" y="194"/>
                  </a:cubicBezTo>
                  <a:cubicBezTo>
                    <a:pt x="52" y="193"/>
                    <a:pt x="52" y="193"/>
                    <a:pt x="52" y="193"/>
                  </a:cubicBezTo>
                  <a:cubicBezTo>
                    <a:pt x="29" y="143"/>
                    <a:pt x="17" y="77"/>
                    <a:pt x="40" y="37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" name="Freeform: Shape 47"/>
            <p:cNvSpPr/>
            <p:nvPr/>
          </p:nvSpPr>
          <p:spPr bwMode="auto">
            <a:xfrm>
              <a:off x="3020" y="853"/>
              <a:ext cx="505" cy="613"/>
            </a:xfrm>
            <a:custGeom>
              <a:avLst/>
              <a:gdLst>
                <a:gd name="T0" fmla="*/ 198 w 213"/>
                <a:gd name="T1" fmla="*/ 82 h 259"/>
                <a:gd name="T2" fmla="*/ 142 w 213"/>
                <a:gd name="T3" fmla="*/ 15 h 259"/>
                <a:gd name="T4" fmla="*/ 25 w 213"/>
                <a:gd name="T5" fmla="*/ 42 h 259"/>
                <a:gd name="T6" fmla="*/ 6 w 213"/>
                <a:gd name="T7" fmla="*/ 149 h 259"/>
                <a:gd name="T8" fmla="*/ 39 w 213"/>
                <a:gd name="T9" fmla="*/ 218 h 259"/>
                <a:gd name="T10" fmla="*/ 172 w 213"/>
                <a:gd name="T11" fmla="*/ 189 h 259"/>
                <a:gd name="T12" fmla="*/ 211 w 213"/>
                <a:gd name="T13" fmla="*/ 104 h 259"/>
                <a:gd name="T14" fmla="*/ 213 w 213"/>
                <a:gd name="T15" fmla="*/ 99 h 259"/>
                <a:gd name="T16" fmla="*/ 212 w 213"/>
                <a:gd name="T17" fmla="*/ 97 h 259"/>
                <a:gd name="T18" fmla="*/ 198 w 213"/>
                <a:gd name="T19" fmla="*/ 82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3" h="259">
                  <a:moveTo>
                    <a:pt x="198" y="82"/>
                  </a:moveTo>
                  <a:cubicBezTo>
                    <a:pt x="173" y="53"/>
                    <a:pt x="145" y="23"/>
                    <a:pt x="142" y="15"/>
                  </a:cubicBezTo>
                  <a:cubicBezTo>
                    <a:pt x="99" y="0"/>
                    <a:pt x="47" y="3"/>
                    <a:pt x="25" y="42"/>
                  </a:cubicBezTo>
                  <a:cubicBezTo>
                    <a:pt x="6" y="74"/>
                    <a:pt x="0" y="114"/>
                    <a:pt x="6" y="149"/>
                  </a:cubicBezTo>
                  <a:cubicBezTo>
                    <a:pt x="10" y="176"/>
                    <a:pt x="22" y="201"/>
                    <a:pt x="39" y="218"/>
                  </a:cubicBezTo>
                  <a:cubicBezTo>
                    <a:pt x="80" y="259"/>
                    <a:pt x="139" y="246"/>
                    <a:pt x="172" y="189"/>
                  </a:cubicBezTo>
                  <a:cubicBezTo>
                    <a:pt x="190" y="158"/>
                    <a:pt x="207" y="130"/>
                    <a:pt x="211" y="104"/>
                  </a:cubicBezTo>
                  <a:cubicBezTo>
                    <a:pt x="212" y="102"/>
                    <a:pt x="213" y="100"/>
                    <a:pt x="213" y="99"/>
                  </a:cubicBezTo>
                  <a:cubicBezTo>
                    <a:pt x="213" y="98"/>
                    <a:pt x="212" y="98"/>
                    <a:pt x="212" y="97"/>
                  </a:cubicBezTo>
                  <a:cubicBezTo>
                    <a:pt x="207" y="92"/>
                    <a:pt x="203" y="87"/>
                    <a:pt x="198" y="82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" name="Freeform: Shape 48"/>
            <p:cNvSpPr/>
            <p:nvPr/>
          </p:nvSpPr>
          <p:spPr bwMode="auto">
            <a:xfrm>
              <a:off x="3276" y="375"/>
              <a:ext cx="481" cy="668"/>
            </a:xfrm>
            <a:custGeom>
              <a:avLst/>
              <a:gdLst>
                <a:gd name="T0" fmla="*/ 23 w 203"/>
                <a:gd name="T1" fmla="*/ 59 h 282"/>
                <a:gd name="T2" fmla="*/ 35 w 203"/>
                <a:gd name="T3" fmla="*/ 215 h 282"/>
                <a:gd name="T4" fmla="*/ 72 w 203"/>
                <a:gd name="T5" fmla="*/ 246 h 282"/>
                <a:gd name="T6" fmla="*/ 96 w 203"/>
                <a:gd name="T7" fmla="*/ 267 h 282"/>
                <a:gd name="T8" fmla="*/ 99 w 203"/>
                <a:gd name="T9" fmla="*/ 270 h 282"/>
                <a:gd name="T10" fmla="*/ 113 w 203"/>
                <a:gd name="T11" fmla="*/ 282 h 282"/>
                <a:gd name="T12" fmla="*/ 171 w 203"/>
                <a:gd name="T13" fmla="*/ 207 h 282"/>
                <a:gd name="T14" fmla="*/ 156 w 203"/>
                <a:gd name="T15" fmla="*/ 31 h 282"/>
                <a:gd name="T16" fmla="*/ 57 w 203"/>
                <a:gd name="T17" fmla="*/ 22 h 282"/>
                <a:gd name="T18" fmla="*/ 23 w 203"/>
                <a:gd name="T19" fmla="*/ 59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282">
                  <a:moveTo>
                    <a:pt x="23" y="59"/>
                  </a:moveTo>
                  <a:cubicBezTo>
                    <a:pt x="0" y="99"/>
                    <a:pt x="12" y="165"/>
                    <a:pt x="35" y="215"/>
                  </a:cubicBezTo>
                  <a:cubicBezTo>
                    <a:pt x="38" y="215"/>
                    <a:pt x="55" y="231"/>
                    <a:pt x="72" y="246"/>
                  </a:cubicBezTo>
                  <a:cubicBezTo>
                    <a:pt x="79" y="252"/>
                    <a:pt x="87" y="259"/>
                    <a:pt x="96" y="267"/>
                  </a:cubicBezTo>
                  <a:cubicBezTo>
                    <a:pt x="97" y="268"/>
                    <a:pt x="98" y="269"/>
                    <a:pt x="99" y="270"/>
                  </a:cubicBezTo>
                  <a:cubicBezTo>
                    <a:pt x="104" y="274"/>
                    <a:pt x="109" y="278"/>
                    <a:pt x="113" y="282"/>
                  </a:cubicBezTo>
                  <a:cubicBezTo>
                    <a:pt x="133" y="272"/>
                    <a:pt x="151" y="241"/>
                    <a:pt x="171" y="207"/>
                  </a:cubicBezTo>
                  <a:cubicBezTo>
                    <a:pt x="203" y="150"/>
                    <a:pt x="197" y="71"/>
                    <a:pt x="156" y="31"/>
                  </a:cubicBezTo>
                  <a:cubicBezTo>
                    <a:pt x="127" y="2"/>
                    <a:pt x="89" y="0"/>
                    <a:pt x="57" y="22"/>
                  </a:cubicBezTo>
                  <a:cubicBezTo>
                    <a:pt x="44" y="30"/>
                    <a:pt x="32" y="43"/>
                    <a:pt x="23" y="59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" name="Freeform: Shape 49"/>
            <p:cNvSpPr/>
            <p:nvPr/>
          </p:nvSpPr>
          <p:spPr bwMode="auto">
            <a:xfrm>
              <a:off x="3357" y="884"/>
              <a:ext cx="902" cy="930"/>
            </a:xfrm>
            <a:custGeom>
              <a:avLst/>
              <a:gdLst>
                <a:gd name="T0" fmla="*/ 381 w 381"/>
                <a:gd name="T1" fmla="*/ 346 h 393"/>
                <a:gd name="T2" fmla="*/ 373 w 381"/>
                <a:gd name="T3" fmla="*/ 339 h 393"/>
                <a:gd name="T4" fmla="*/ 79 w 381"/>
                <a:gd name="T5" fmla="*/ 67 h 393"/>
                <a:gd name="T6" fmla="*/ 65 w 381"/>
                <a:gd name="T7" fmla="*/ 55 h 393"/>
                <a:gd name="T8" fmla="*/ 62 w 381"/>
                <a:gd name="T9" fmla="*/ 52 h 393"/>
                <a:gd name="T10" fmla="*/ 38 w 381"/>
                <a:gd name="T11" fmla="*/ 31 h 393"/>
                <a:gd name="T12" fmla="*/ 1 w 381"/>
                <a:gd name="T13" fmla="*/ 0 h 393"/>
                <a:gd name="T14" fmla="*/ 0 w 381"/>
                <a:gd name="T15" fmla="*/ 1 h 393"/>
                <a:gd name="T16" fmla="*/ 0 w 381"/>
                <a:gd name="T17" fmla="*/ 1 h 393"/>
                <a:gd name="T18" fmla="*/ 0 w 381"/>
                <a:gd name="T19" fmla="*/ 1 h 393"/>
                <a:gd name="T20" fmla="*/ 0 w 381"/>
                <a:gd name="T21" fmla="*/ 2 h 393"/>
                <a:gd name="T22" fmla="*/ 56 w 381"/>
                <a:gd name="T23" fmla="*/ 69 h 393"/>
                <a:gd name="T24" fmla="*/ 70 w 381"/>
                <a:gd name="T25" fmla="*/ 84 h 393"/>
                <a:gd name="T26" fmla="*/ 71 w 381"/>
                <a:gd name="T27" fmla="*/ 86 h 393"/>
                <a:gd name="T28" fmla="*/ 347 w 381"/>
                <a:gd name="T29" fmla="*/ 385 h 393"/>
                <a:gd name="T30" fmla="*/ 354 w 381"/>
                <a:gd name="T31" fmla="*/ 393 h 393"/>
                <a:gd name="T32" fmla="*/ 358 w 381"/>
                <a:gd name="T33" fmla="*/ 392 h 393"/>
                <a:gd name="T34" fmla="*/ 373 w 381"/>
                <a:gd name="T35" fmla="*/ 376 h 393"/>
                <a:gd name="T36" fmla="*/ 381 w 381"/>
                <a:gd name="T37" fmla="*/ 351 h 393"/>
                <a:gd name="T38" fmla="*/ 381 w 381"/>
                <a:gd name="T39" fmla="*/ 346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81" h="393">
                  <a:moveTo>
                    <a:pt x="381" y="346"/>
                  </a:moveTo>
                  <a:cubicBezTo>
                    <a:pt x="381" y="346"/>
                    <a:pt x="378" y="344"/>
                    <a:pt x="373" y="339"/>
                  </a:cubicBezTo>
                  <a:cubicBezTo>
                    <a:pt x="336" y="304"/>
                    <a:pt x="177" y="155"/>
                    <a:pt x="79" y="67"/>
                  </a:cubicBezTo>
                  <a:cubicBezTo>
                    <a:pt x="75" y="63"/>
                    <a:pt x="70" y="59"/>
                    <a:pt x="65" y="55"/>
                  </a:cubicBezTo>
                  <a:cubicBezTo>
                    <a:pt x="64" y="54"/>
                    <a:pt x="63" y="53"/>
                    <a:pt x="62" y="52"/>
                  </a:cubicBezTo>
                  <a:cubicBezTo>
                    <a:pt x="53" y="44"/>
                    <a:pt x="45" y="37"/>
                    <a:pt x="38" y="31"/>
                  </a:cubicBezTo>
                  <a:cubicBezTo>
                    <a:pt x="21" y="16"/>
                    <a:pt x="4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3" y="10"/>
                    <a:pt x="31" y="40"/>
                    <a:pt x="56" y="69"/>
                  </a:cubicBezTo>
                  <a:cubicBezTo>
                    <a:pt x="61" y="74"/>
                    <a:pt x="65" y="79"/>
                    <a:pt x="70" y="84"/>
                  </a:cubicBezTo>
                  <a:cubicBezTo>
                    <a:pt x="70" y="85"/>
                    <a:pt x="71" y="85"/>
                    <a:pt x="71" y="86"/>
                  </a:cubicBezTo>
                  <a:cubicBezTo>
                    <a:pt x="161" y="186"/>
                    <a:pt x="312" y="347"/>
                    <a:pt x="347" y="385"/>
                  </a:cubicBezTo>
                  <a:cubicBezTo>
                    <a:pt x="352" y="390"/>
                    <a:pt x="354" y="393"/>
                    <a:pt x="354" y="393"/>
                  </a:cubicBezTo>
                  <a:cubicBezTo>
                    <a:pt x="354" y="393"/>
                    <a:pt x="356" y="393"/>
                    <a:pt x="358" y="392"/>
                  </a:cubicBezTo>
                  <a:cubicBezTo>
                    <a:pt x="361" y="390"/>
                    <a:pt x="367" y="387"/>
                    <a:pt x="373" y="376"/>
                  </a:cubicBezTo>
                  <a:cubicBezTo>
                    <a:pt x="379" y="366"/>
                    <a:pt x="381" y="357"/>
                    <a:pt x="381" y="351"/>
                  </a:cubicBezTo>
                  <a:cubicBezTo>
                    <a:pt x="381" y="348"/>
                    <a:pt x="381" y="346"/>
                    <a:pt x="381" y="346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" name="Freeform: Shape 50"/>
            <p:cNvSpPr/>
            <p:nvPr/>
          </p:nvSpPr>
          <p:spPr bwMode="auto">
            <a:xfrm>
              <a:off x="4819" y="2349"/>
              <a:ext cx="0" cy="3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1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7B7B7B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2" name="Group 51"/>
          <p:cNvGrpSpPr>
            <a:grpSpLocks noChangeAspect="1"/>
          </p:cNvGrpSpPr>
          <p:nvPr/>
        </p:nvGrpSpPr>
        <p:grpSpPr bwMode="auto">
          <a:xfrm flipH="1">
            <a:off x="7332481" y="2475542"/>
            <a:ext cx="937041" cy="810004"/>
            <a:chOff x="2883" y="375"/>
            <a:chExt cx="1938" cy="1977"/>
          </a:xfrm>
        </p:grpSpPr>
        <p:sp>
          <p:nvSpPr>
            <p:cNvPr id="27" name="Freeform: Shape 52"/>
            <p:cNvSpPr/>
            <p:nvPr/>
          </p:nvSpPr>
          <p:spPr bwMode="auto">
            <a:xfrm>
              <a:off x="4622" y="2148"/>
              <a:ext cx="199" cy="204"/>
            </a:xfrm>
            <a:custGeom>
              <a:avLst/>
              <a:gdLst>
                <a:gd name="T0" fmla="*/ 69 w 84"/>
                <a:gd name="T1" fmla="*/ 67 h 86"/>
                <a:gd name="T2" fmla="*/ 35 w 84"/>
                <a:gd name="T3" fmla="*/ 30 h 86"/>
                <a:gd name="T4" fmla="*/ 17 w 84"/>
                <a:gd name="T5" fmla="*/ 9 h 86"/>
                <a:gd name="T6" fmla="*/ 6 w 84"/>
                <a:gd name="T7" fmla="*/ 0 h 86"/>
                <a:gd name="T8" fmla="*/ 4 w 84"/>
                <a:gd name="T9" fmla="*/ 5 h 86"/>
                <a:gd name="T10" fmla="*/ 0 w 84"/>
                <a:gd name="T11" fmla="*/ 10 h 86"/>
                <a:gd name="T12" fmla="*/ 10 w 84"/>
                <a:gd name="T13" fmla="*/ 21 h 86"/>
                <a:gd name="T14" fmla="*/ 30 w 84"/>
                <a:gd name="T15" fmla="*/ 38 h 86"/>
                <a:gd name="T16" fmla="*/ 66 w 84"/>
                <a:gd name="T17" fmla="*/ 71 h 86"/>
                <a:gd name="T18" fmla="*/ 83 w 84"/>
                <a:gd name="T19" fmla="*/ 86 h 86"/>
                <a:gd name="T20" fmla="*/ 84 w 84"/>
                <a:gd name="T21" fmla="*/ 85 h 86"/>
                <a:gd name="T22" fmla="*/ 69 w 84"/>
                <a:gd name="T23" fmla="*/ 6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4" h="86">
                  <a:moveTo>
                    <a:pt x="69" y="67"/>
                  </a:moveTo>
                  <a:cubicBezTo>
                    <a:pt x="60" y="57"/>
                    <a:pt x="47" y="43"/>
                    <a:pt x="35" y="30"/>
                  </a:cubicBezTo>
                  <a:cubicBezTo>
                    <a:pt x="29" y="23"/>
                    <a:pt x="23" y="16"/>
                    <a:pt x="17" y="9"/>
                  </a:cubicBezTo>
                  <a:cubicBezTo>
                    <a:pt x="13" y="6"/>
                    <a:pt x="10" y="3"/>
                    <a:pt x="6" y="0"/>
                  </a:cubicBezTo>
                  <a:cubicBezTo>
                    <a:pt x="6" y="2"/>
                    <a:pt x="5" y="3"/>
                    <a:pt x="4" y="5"/>
                  </a:cubicBezTo>
                  <a:cubicBezTo>
                    <a:pt x="3" y="7"/>
                    <a:pt x="1" y="9"/>
                    <a:pt x="0" y="10"/>
                  </a:cubicBezTo>
                  <a:cubicBezTo>
                    <a:pt x="3" y="14"/>
                    <a:pt x="7" y="17"/>
                    <a:pt x="10" y="21"/>
                  </a:cubicBezTo>
                  <a:cubicBezTo>
                    <a:pt x="16" y="27"/>
                    <a:pt x="23" y="32"/>
                    <a:pt x="30" y="38"/>
                  </a:cubicBezTo>
                  <a:cubicBezTo>
                    <a:pt x="43" y="50"/>
                    <a:pt x="56" y="63"/>
                    <a:pt x="66" y="71"/>
                  </a:cubicBezTo>
                  <a:cubicBezTo>
                    <a:pt x="76" y="80"/>
                    <a:pt x="83" y="86"/>
                    <a:pt x="83" y="86"/>
                  </a:cubicBezTo>
                  <a:cubicBezTo>
                    <a:pt x="84" y="85"/>
                    <a:pt x="84" y="85"/>
                    <a:pt x="84" y="85"/>
                  </a:cubicBezTo>
                  <a:cubicBezTo>
                    <a:pt x="84" y="85"/>
                    <a:pt x="78" y="78"/>
                    <a:pt x="69" y="67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Freeform: Shape 53"/>
            <p:cNvSpPr/>
            <p:nvPr/>
          </p:nvSpPr>
          <p:spPr bwMode="auto">
            <a:xfrm>
              <a:off x="4177" y="1665"/>
              <a:ext cx="490" cy="566"/>
            </a:xfrm>
            <a:custGeom>
              <a:avLst/>
              <a:gdLst>
                <a:gd name="T0" fmla="*/ 204 w 207"/>
                <a:gd name="T1" fmla="*/ 156 h 239"/>
                <a:gd name="T2" fmla="*/ 48 w 207"/>
                <a:gd name="T3" fmla="*/ 0 h 239"/>
                <a:gd name="T4" fmla="*/ 35 w 207"/>
                <a:gd name="T5" fmla="*/ 53 h 239"/>
                <a:gd name="T6" fmla="*/ 0 w 207"/>
                <a:gd name="T7" fmla="*/ 83 h 239"/>
                <a:gd name="T8" fmla="*/ 156 w 207"/>
                <a:gd name="T9" fmla="*/ 239 h 239"/>
                <a:gd name="T10" fmla="*/ 188 w 207"/>
                <a:gd name="T11" fmla="*/ 214 h 239"/>
                <a:gd name="T12" fmla="*/ 192 w 207"/>
                <a:gd name="T13" fmla="*/ 209 h 239"/>
                <a:gd name="T14" fmla="*/ 194 w 207"/>
                <a:gd name="T15" fmla="*/ 204 h 239"/>
                <a:gd name="T16" fmla="*/ 204 w 207"/>
                <a:gd name="T17" fmla="*/ 156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7" h="239">
                  <a:moveTo>
                    <a:pt x="204" y="156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54" y="6"/>
                    <a:pt x="48" y="30"/>
                    <a:pt x="35" y="53"/>
                  </a:cubicBezTo>
                  <a:cubicBezTo>
                    <a:pt x="22" y="75"/>
                    <a:pt x="7" y="88"/>
                    <a:pt x="0" y="83"/>
                  </a:cubicBezTo>
                  <a:cubicBezTo>
                    <a:pt x="156" y="239"/>
                    <a:pt x="156" y="239"/>
                    <a:pt x="156" y="239"/>
                  </a:cubicBezTo>
                  <a:cubicBezTo>
                    <a:pt x="156" y="239"/>
                    <a:pt x="173" y="237"/>
                    <a:pt x="188" y="214"/>
                  </a:cubicBezTo>
                  <a:cubicBezTo>
                    <a:pt x="189" y="213"/>
                    <a:pt x="191" y="211"/>
                    <a:pt x="192" y="209"/>
                  </a:cubicBezTo>
                  <a:cubicBezTo>
                    <a:pt x="193" y="207"/>
                    <a:pt x="194" y="206"/>
                    <a:pt x="194" y="204"/>
                  </a:cubicBezTo>
                  <a:cubicBezTo>
                    <a:pt x="207" y="178"/>
                    <a:pt x="204" y="156"/>
                    <a:pt x="204" y="156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Freeform: Shape 54"/>
            <p:cNvSpPr/>
            <p:nvPr/>
          </p:nvSpPr>
          <p:spPr bwMode="auto">
            <a:xfrm>
              <a:off x="4167" y="1656"/>
              <a:ext cx="137" cy="218"/>
            </a:xfrm>
            <a:custGeom>
              <a:avLst/>
              <a:gdLst>
                <a:gd name="T0" fmla="*/ 52 w 58"/>
                <a:gd name="T1" fmla="*/ 4 h 92"/>
                <a:gd name="T2" fmla="*/ 31 w 58"/>
                <a:gd name="T3" fmla="*/ 13 h 92"/>
                <a:gd name="T4" fmla="*/ 39 w 58"/>
                <a:gd name="T5" fmla="*/ 20 h 92"/>
                <a:gd name="T6" fmla="*/ 39 w 58"/>
                <a:gd name="T7" fmla="*/ 25 h 92"/>
                <a:gd name="T8" fmla="*/ 31 w 58"/>
                <a:gd name="T9" fmla="*/ 50 h 92"/>
                <a:gd name="T10" fmla="*/ 16 w 58"/>
                <a:gd name="T11" fmla="*/ 66 h 92"/>
                <a:gd name="T12" fmla="*/ 12 w 58"/>
                <a:gd name="T13" fmla="*/ 67 h 92"/>
                <a:gd name="T14" fmla="*/ 5 w 58"/>
                <a:gd name="T15" fmla="*/ 59 h 92"/>
                <a:gd name="T16" fmla="*/ 3 w 58"/>
                <a:gd name="T17" fmla="*/ 87 h 92"/>
                <a:gd name="T18" fmla="*/ 4 w 58"/>
                <a:gd name="T19" fmla="*/ 87 h 92"/>
                <a:gd name="T20" fmla="*/ 39 w 58"/>
                <a:gd name="T21" fmla="*/ 57 h 92"/>
                <a:gd name="T22" fmla="*/ 52 w 58"/>
                <a:gd name="T23" fmla="*/ 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" h="92">
                  <a:moveTo>
                    <a:pt x="52" y="4"/>
                  </a:moveTo>
                  <a:cubicBezTo>
                    <a:pt x="48" y="0"/>
                    <a:pt x="40" y="4"/>
                    <a:pt x="31" y="13"/>
                  </a:cubicBezTo>
                  <a:cubicBezTo>
                    <a:pt x="36" y="18"/>
                    <a:pt x="39" y="20"/>
                    <a:pt x="39" y="20"/>
                  </a:cubicBezTo>
                  <a:cubicBezTo>
                    <a:pt x="39" y="20"/>
                    <a:pt x="39" y="22"/>
                    <a:pt x="39" y="25"/>
                  </a:cubicBezTo>
                  <a:cubicBezTo>
                    <a:pt x="39" y="31"/>
                    <a:pt x="37" y="40"/>
                    <a:pt x="31" y="50"/>
                  </a:cubicBezTo>
                  <a:cubicBezTo>
                    <a:pt x="25" y="61"/>
                    <a:pt x="19" y="64"/>
                    <a:pt x="16" y="66"/>
                  </a:cubicBezTo>
                  <a:cubicBezTo>
                    <a:pt x="14" y="67"/>
                    <a:pt x="12" y="67"/>
                    <a:pt x="12" y="67"/>
                  </a:cubicBezTo>
                  <a:cubicBezTo>
                    <a:pt x="12" y="67"/>
                    <a:pt x="10" y="64"/>
                    <a:pt x="5" y="59"/>
                  </a:cubicBezTo>
                  <a:cubicBezTo>
                    <a:pt x="0" y="72"/>
                    <a:pt x="0" y="83"/>
                    <a:pt x="3" y="87"/>
                  </a:cubicBezTo>
                  <a:cubicBezTo>
                    <a:pt x="4" y="87"/>
                    <a:pt x="4" y="87"/>
                    <a:pt x="4" y="87"/>
                  </a:cubicBezTo>
                  <a:cubicBezTo>
                    <a:pt x="11" y="92"/>
                    <a:pt x="26" y="79"/>
                    <a:pt x="39" y="57"/>
                  </a:cubicBezTo>
                  <a:cubicBezTo>
                    <a:pt x="52" y="34"/>
                    <a:pt x="58" y="10"/>
                    <a:pt x="52" y="4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Freeform: Shape 55"/>
            <p:cNvSpPr/>
            <p:nvPr/>
          </p:nvSpPr>
          <p:spPr bwMode="auto">
            <a:xfrm>
              <a:off x="2883" y="799"/>
              <a:ext cx="474" cy="407"/>
            </a:xfrm>
            <a:custGeom>
              <a:avLst/>
              <a:gdLst>
                <a:gd name="T0" fmla="*/ 83 w 200"/>
                <a:gd name="T1" fmla="*/ 65 h 172"/>
                <a:gd name="T2" fmla="*/ 200 w 200"/>
                <a:gd name="T3" fmla="*/ 38 h 172"/>
                <a:gd name="T4" fmla="*/ 200 w 200"/>
                <a:gd name="T5" fmla="*/ 37 h 172"/>
                <a:gd name="T6" fmla="*/ 73 w 200"/>
                <a:gd name="T7" fmla="*/ 14 h 172"/>
                <a:gd name="T8" fmla="*/ 9 w 200"/>
                <a:gd name="T9" fmla="*/ 126 h 172"/>
                <a:gd name="T10" fmla="*/ 64 w 200"/>
                <a:gd name="T11" fmla="*/ 172 h 172"/>
                <a:gd name="T12" fmla="*/ 83 w 200"/>
                <a:gd name="T13" fmla="*/ 65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" h="172">
                  <a:moveTo>
                    <a:pt x="83" y="65"/>
                  </a:moveTo>
                  <a:cubicBezTo>
                    <a:pt x="105" y="26"/>
                    <a:pt x="157" y="23"/>
                    <a:pt x="200" y="38"/>
                  </a:cubicBezTo>
                  <a:cubicBezTo>
                    <a:pt x="200" y="38"/>
                    <a:pt x="200" y="37"/>
                    <a:pt x="200" y="37"/>
                  </a:cubicBezTo>
                  <a:cubicBezTo>
                    <a:pt x="159" y="14"/>
                    <a:pt x="109" y="0"/>
                    <a:pt x="73" y="14"/>
                  </a:cubicBezTo>
                  <a:cubicBezTo>
                    <a:pt x="6" y="41"/>
                    <a:pt x="0" y="81"/>
                    <a:pt x="9" y="126"/>
                  </a:cubicBezTo>
                  <a:cubicBezTo>
                    <a:pt x="14" y="152"/>
                    <a:pt x="35" y="167"/>
                    <a:pt x="64" y="172"/>
                  </a:cubicBezTo>
                  <a:cubicBezTo>
                    <a:pt x="58" y="137"/>
                    <a:pt x="64" y="97"/>
                    <a:pt x="83" y="65"/>
                  </a:cubicBez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Freeform: Shape 56"/>
            <p:cNvSpPr/>
            <p:nvPr/>
          </p:nvSpPr>
          <p:spPr bwMode="auto">
            <a:xfrm>
              <a:off x="3236" y="427"/>
              <a:ext cx="175" cy="460"/>
            </a:xfrm>
            <a:custGeom>
              <a:avLst/>
              <a:gdLst>
                <a:gd name="T0" fmla="*/ 40 w 74"/>
                <a:gd name="T1" fmla="*/ 37 h 194"/>
                <a:gd name="T2" fmla="*/ 74 w 74"/>
                <a:gd name="T3" fmla="*/ 0 h 194"/>
                <a:gd name="T4" fmla="*/ 1 w 74"/>
                <a:gd name="T5" fmla="*/ 100 h 194"/>
                <a:gd name="T6" fmla="*/ 51 w 74"/>
                <a:gd name="T7" fmla="*/ 194 h 194"/>
                <a:gd name="T8" fmla="*/ 52 w 74"/>
                <a:gd name="T9" fmla="*/ 193 h 194"/>
                <a:gd name="T10" fmla="*/ 40 w 74"/>
                <a:gd name="T11" fmla="*/ 37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194">
                  <a:moveTo>
                    <a:pt x="40" y="37"/>
                  </a:moveTo>
                  <a:cubicBezTo>
                    <a:pt x="49" y="21"/>
                    <a:pt x="61" y="8"/>
                    <a:pt x="74" y="0"/>
                  </a:cubicBezTo>
                  <a:cubicBezTo>
                    <a:pt x="31" y="9"/>
                    <a:pt x="0" y="30"/>
                    <a:pt x="1" y="100"/>
                  </a:cubicBezTo>
                  <a:cubicBezTo>
                    <a:pt x="1" y="132"/>
                    <a:pt x="23" y="166"/>
                    <a:pt x="51" y="194"/>
                  </a:cubicBezTo>
                  <a:cubicBezTo>
                    <a:pt x="52" y="193"/>
                    <a:pt x="52" y="193"/>
                    <a:pt x="52" y="193"/>
                  </a:cubicBezTo>
                  <a:cubicBezTo>
                    <a:pt x="29" y="143"/>
                    <a:pt x="17" y="77"/>
                    <a:pt x="40" y="37"/>
                  </a:cubicBez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Freeform: Shape 57"/>
            <p:cNvSpPr/>
            <p:nvPr/>
          </p:nvSpPr>
          <p:spPr bwMode="auto">
            <a:xfrm>
              <a:off x="3020" y="853"/>
              <a:ext cx="505" cy="613"/>
            </a:xfrm>
            <a:custGeom>
              <a:avLst/>
              <a:gdLst>
                <a:gd name="T0" fmla="*/ 198 w 213"/>
                <a:gd name="T1" fmla="*/ 82 h 259"/>
                <a:gd name="T2" fmla="*/ 142 w 213"/>
                <a:gd name="T3" fmla="*/ 15 h 259"/>
                <a:gd name="T4" fmla="*/ 25 w 213"/>
                <a:gd name="T5" fmla="*/ 42 h 259"/>
                <a:gd name="T6" fmla="*/ 6 w 213"/>
                <a:gd name="T7" fmla="*/ 149 h 259"/>
                <a:gd name="T8" fmla="*/ 39 w 213"/>
                <a:gd name="T9" fmla="*/ 218 h 259"/>
                <a:gd name="T10" fmla="*/ 172 w 213"/>
                <a:gd name="T11" fmla="*/ 189 h 259"/>
                <a:gd name="T12" fmla="*/ 211 w 213"/>
                <a:gd name="T13" fmla="*/ 104 h 259"/>
                <a:gd name="T14" fmla="*/ 213 w 213"/>
                <a:gd name="T15" fmla="*/ 99 h 259"/>
                <a:gd name="T16" fmla="*/ 212 w 213"/>
                <a:gd name="T17" fmla="*/ 97 h 259"/>
                <a:gd name="T18" fmla="*/ 198 w 213"/>
                <a:gd name="T19" fmla="*/ 82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3" h="259">
                  <a:moveTo>
                    <a:pt x="198" y="82"/>
                  </a:moveTo>
                  <a:cubicBezTo>
                    <a:pt x="173" y="53"/>
                    <a:pt x="145" y="23"/>
                    <a:pt x="142" y="15"/>
                  </a:cubicBezTo>
                  <a:cubicBezTo>
                    <a:pt x="99" y="0"/>
                    <a:pt x="47" y="3"/>
                    <a:pt x="25" y="42"/>
                  </a:cubicBezTo>
                  <a:cubicBezTo>
                    <a:pt x="6" y="74"/>
                    <a:pt x="0" y="114"/>
                    <a:pt x="6" y="149"/>
                  </a:cubicBezTo>
                  <a:cubicBezTo>
                    <a:pt x="10" y="176"/>
                    <a:pt x="22" y="201"/>
                    <a:pt x="39" y="218"/>
                  </a:cubicBezTo>
                  <a:cubicBezTo>
                    <a:pt x="80" y="259"/>
                    <a:pt x="139" y="246"/>
                    <a:pt x="172" y="189"/>
                  </a:cubicBezTo>
                  <a:cubicBezTo>
                    <a:pt x="190" y="158"/>
                    <a:pt x="207" y="130"/>
                    <a:pt x="211" y="104"/>
                  </a:cubicBezTo>
                  <a:cubicBezTo>
                    <a:pt x="212" y="102"/>
                    <a:pt x="213" y="100"/>
                    <a:pt x="213" y="99"/>
                  </a:cubicBezTo>
                  <a:cubicBezTo>
                    <a:pt x="213" y="98"/>
                    <a:pt x="212" y="98"/>
                    <a:pt x="212" y="97"/>
                  </a:cubicBezTo>
                  <a:cubicBezTo>
                    <a:pt x="207" y="92"/>
                    <a:pt x="203" y="87"/>
                    <a:pt x="198" y="82"/>
                  </a:cubicBez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Freeform: Shape 58"/>
            <p:cNvSpPr/>
            <p:nvPr/>
          </p:nvSpPr>
          <p:spPr bwMode="auto">
            <a:xfrm>
              <a:off x="3276" y="375"/>
              <a:ext cx="481" cy="668"/>
            </a:xfrm>
            <a:custGeom>
              <a:avLst/>
              <a:gdLst>
                <a:gd name="T0" fmla="*/ 23 w 203"/>
                <a:gd name="T1" fmla="*/ 59 h 282"/>
                <a:gd name="T2" fmla="*/ 35 w 203"/>
                <a:gd name="T3" fmla="*/ 215 h 282"/>
                <a:gd name="T4" fmla="*/ 72 w 203"/>
                <a:gd name="T5" fmla="*/ 246 h 282"/>
                <a:gd name="T6" fmla="*/ 96 w 203"/>
                <a:gd name="T7" fmla="*/ 267 h 282"/>
                <a:gd name="T8" fmla="*/ 99 w 203"/>
                <a:gd name="T9" fmla="*/ 270 h 282"/>
                <a:gd name="T10" fmla="*/ 113 w 203"/>
                <a:gd name="T11" fmla="*/ 282 h 282"/>
                <a:gd name="T12" fmla="*/ 171 w 203"/>
                <a:gd name="T13" fmla="*/ 207 h 282"/>
                <a:gd name="T14" fmla="*/ 156 w 203"/>
                <a:gd name="T15" fmla="*/ 31 h 282"/>
                <a:gd name="T16" fmla="*/ 57 w 203"/>
                <a:gd name="T17" fmla="*/ 22 h 282"/>
                <a:gd name="T18" fmla="*/ 23 w 203"/>
                <a:gd name="T19" fmla="*/ 59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282">
                  <a:moveTo>
                    <a:pt x="23" y="59"/>
                  </a:moveTo>
                  <a:cubicBezTo>
                    <a:pt x="0" y="99"/>
                    <a:pt x="12" y="165"/>
                    <a:pt x="35" y="215"/>
                  </a:cubicBezTo>
                  <a:cubicBezTo>
                    <a:pt x="38" y="215"/>
                    <a:pt x="55" y="231"/>
                    <a:pt x="72" y="246"/>
                  </a:cubicBezTo>
                  <a:cubicBezTo>
                    <a:pt x="79" y="252"/>
                    <a:pt x="87" y="259"/>
                    <a:pt x="96" y="267"/>
                  </a:cubicBezTo>
                  <a:cubicBezTo>
                    <a:pt x="97" y="268"/>
                    <a:pt x="98" y="269"/>
                    <a:pt x="99" y="270"/>
                  </a:cubicBezTo>
                  <a:cubicBezTo>
                    <a:pt x="104" y="274"/>
                    <a:pt x="109" y="278"/>
                    <a:pt x="113" y="282"/>
                  </a:cubicBezTo>
                  <a:cubicBezTo>
                    <a:pt x="133" y="272"/>
                    <a:pt x="151" y="241"/>
                    <a:pt x="171" y="207"/>
                  </a:cubicBezTo>
                  <a:cubicBezTo>
                    <a:pt x="203" y="150"/>
                    <a:pt x="197" y="71"/>
                    <a:pt x="156" y="31"/>
                  </a:cubicBezTo>
                  <a:cubicBezTo>
                    <a:pt x="127" y="2"/>
                    <a:pt x="89" y="0"/>
                    <a:pt x="57" y="22"/>
                  </a:cubicBezTo>
                  <a:cubicBezTo>
                    <a:pt x="44" y="30"/>
                    <a:pt x="32" y="43"/>
                    <a:pt x="23" y="59"/>
                  </a:cubicBez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" name="Freeform: Shape 59"/>
            <p:cNvSpPr/>
            <p:nvPr/>
          </p:nvSpPr>
          <p:spPr bwMode="auto">
            <a:xfrm>
              <a:off x="3357" y="884"/>
              <a:ext cx="902" cy="930"/>
            </a:xfrm>
            <a:custGeom>
              <a:avLst/>
              <a:gdLst>
                <a:gd name="T0" fmla="*/ 381 w 381"/>
                <a:gd name="T1" fmla="*/ 346 h 393"/>
                <a:gd name="T2" fmla="*/ 373 w 381"/>
                <a:gd name="T3" fmla="*/ 339 h 393"/>
                <a:gd name="T4" fmla="*/ 79 w 381"/>
                <a:gd name="T5" fmla="*/ 67 h 393"/>
                <a:gd name="T6" fmla="*/ 65 w 381"/>
                <a:gd name="T7" fmla="*/ 55 h 393"/>
                <a:gd name="T8" fmla="*/ 62 w 381"/>
                <a:gd name="T9" fmla="*/ 52 h 393"/>
                <a:gd name="T10" fmla="*/ 38 w 381"/>
                <a:gd name="T11" fmla="*/ 31 h 393"/>
                <a:gd name="T12" fmla="*/ 1 w 381"/>
                <a:gd name="T13" fmla="*/ 0 h 393"/>
                <a:gd name="T14" fmla="*/ 0 w 381"/>
                <a:gd name="T15" fmla="*/ 1 h 393"/>
                <a:gd name="T16" fmla="*/ 0 w 381"/>
                <a:gd name="T17" fmla="*/ 1 h 393"/>
                <a:gd name="T18" fmla="*/ 0 w 381"/>
                <a:gd name="T19" fmla="*/ 1 h 393"/>
                <a:gd name="T20" fmla="*/ 0 w 381"/>
                <a:gd name="T21" fmla="*/ 2 h 393"/>
                <a:gd name="T22" fmla="*/ 56 w 381"/>
                <a:gd name="T23" fmla="*/ 69 h 393"/>
                <a:gd name="T24" fmla="*/ 70 w 381"/>
                <a:gd name="T25" fmla="*/ 84 h 393"/>
                <a:gd name="T26" fmla="*/ 71 w 381"/>
                <a:gd name="T27" fmla="*/ 86 h 393"/>
                <a:gd name="T28" fmla="*/ 347 w 381"/>
                <a:gd name="T29" fmla="*/ 385 h 393"/>
                <a:gd name="T30" fmla="*/ 354 w 381"/>
                <a:gd name="T31" fmla="*/ 393 h 393"/>
                <a:gd name="T32" fmla="*/ 358 w 381"/>
                <a:gd name="T33" fmla="*/ 392 h 393"/>
                <a:gd name="T34" fmla="*/ 373 w 381"/>
                <a:gd name="T35" fmla="*/ 376 h 393"/>
                <a:gd name="T36" fmla="*/ 381 w 381"/>
                <a:gd name="T37" fmla="*/ 351 h 393"/>
                <a:gd name="T38" fmla="*/ 381 w 381"/>
                <a:gd name="T39" fmla="*/ 346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81" h="393">
                  <a:moveTo>
                    <a:pt x="381" y="346"/>
                  </a:moveTo>
                  <a:cubicBezTo>
                    <a:pt x="381" y="346"/>
                    <a:pt x="378" y="344"/>
                    <a:pt x="373" y="339"/>
                  </a:cubicBezTo>
                  <a:cubicBezTo>
                    <a:pt x="336" y="304"/>
                    <a:pt x="177" y="155"/>
                    <a:pt x="79" y="67"/>
                  </a:cubicBezTo>
                  <a:cubicBezTo>
                    <a:pt x="75" y="63"/>
                    <a:pt x="70" y="59"/>
                    <a:pt x="65" y="55"/>
                  </a:cubicBezTo>
                  <a:cubicBezTo>
                    <a:pt x="64" y="54"/>
                    <a:pt x="63" y="53"/>
                    <a:pt x="62" y="52"/>
                  </a:cubicBezTo>
                  <a:cubicBezTo>
                    <a:pt x="53" y="44"/>
                    <a:pt x="45" y="37"/>
                    <a:pt x="38" y="31"/>
                  </a:cubicBezTo>
                  <a:cubicBezTo>
                    <a:pt x="21" y="16"/>
                    <a:pt x="4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3" y="10"/>
                    <a:pt x="31" y="40"/>
                    <a:pt x="56" y="69"/>
                  </a:cubicBezTo>
                  <a:cubicBezTo>
                    <a:pt x="61" y="74"/>
                    <a:pt x="65" y="79"/>
                    <a:pt x="70" y="84"/>
                  </a:cubicBezTo>
                  <a:cubicBezTo>
                    <a:pt x="70" y="85"/>
                    <a:pt x="71" y="85"/>
                    <a:pt x="71" y="86"/>
                  </a:cubicBezTo>
                  <a:cubicBezTo>
                    <a:pt x="161" y="186"/>
                    <a:pt x="312" y="347"/>
                    <a:pt x="347" y="385"/>
                  </a:cubicBezTo>
                  <a:cubicBezTo>
                    <a:pt x="352" y="390"/>
                    <a:pt x="354" y="393"/>
                    <a:pt x="354" y="393"/>
                  </a:cubicBezTo>
                  <a:cubicBezTo>
                    <a:pt x="354" y="393"/>
                    <a:pt x="356" y="393"/>
                    <a:pt x="358" y="392"/>
                  </a:cubicBezTo>
                  <a:cubicBezTo>
                    <a:pt x="361" y="390"/>
                    <a:pt x="367" y="387"/>
                    <a:pt x="373" y="376"/>
                  </a:cubicBezTo>
                  <a:cubicBezTo>
                    <a:pt x="379" y="366"/>
                    <a:pt x="381" y="357"/>
                    <a:pt x="381" y="351"/>
                  </a:cubicBezTo>
                  <a:cubicBezTo>
                    <a:pt x="381" y="348"/>
                    <a:pt x="381" y="346"/>
                    <a:pt x="381" y="346"/>
                  </a:cubicBez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Freeform: Shape 60"/>
            <p:cNvSpPr/>
            <p:nvPr/>
          </p:nvSpPr>
          <p:spPr bwMode="auto">
            <a:xfrm>
              <a:off x="4819" y="2349"/>
              <a:ext cx="0" cy="3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1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7B7B7B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23" name="TextBox 62"/>
          <p:cNvSpPr txBox="1"/>
          <p:nvPr/>
        </p:nvSpPr>
        <p:spPr>
          <a:xfrm>
            <a:off x="4526366" y="3327850"/>
            <a:ext cx="786098" cy="250473"/>
          </a:xfrm>
          <a:prstGeom prst="rect">
            <a:avLst/>
          </a:prstGeom>
          <a:ln>
            <a:noFill/>
          </a:ln>
        </p:spPr>
        <p:txBody>
          <a:bodyPr vert="horz" wrap="none" lIns="91440" tIns="45720" rIns="91440" bIns="45720" anchor="t">
            <a:normAutofit fontScale="85000" lnSpcReduction="20000"/>
          </a:bodyPr>
          <a:lstStyle/>
          <a:p>
            <a:pPr algn="l">
              <a:spcBef>
                <a:spcPct val="0"/>
              </a:spcBef>
            </a:pPr>
            <a:r>
              <a:rPr lang="zh-CN" altLang="en-US" sz="1400" b="1" dirty="0">
                <a:solidFill>
                  <a:schemeClr val="accent2"/>
                </a:solidFill>
              </a:rPr>
              <a:t>标题</a:t>
            </a:r>
          </a:p>
        </p:txBody>
      </p:sp>
      <p:sp>
        <p:nvSpPr>
          <p:cNvPr id="24" name="TextBox 63"/>
          <p:cNvSpPr txBox="1"/>
          <p:nvPr/>
        </p:nvSpPr>
        <p:spPr>
          <a:xfrm>
            <a:off x="5409574" y="3320299"/>
            <a:ext cx="786098" cy="250473"/>
          </a:xfrm>
          <a:prstGeom prst="rect">
            <a:avLst/>
          </a:prstGeom>
          <a:ln>
            <a:noFill/>
          </a:ln>
        </p:spPr>
        <p:txBody>
          <a:bodyPr vert="horz" wrap="none" lIns="91440" tIns="45720" rIns="91440" bIns="45720" anchor="t">
            <a:normAutofit fontScale="92500" lnSpcReduction="20000"/>
          </a:bodyPr>
          <a:lstStyle/>
          <a:p>
            <a:pPr algn="l">
              <a:spcBef>
                <a:spcPct val="0"/>
              </a:spcBef>
            </a:pPr>
            <a:r>
              <a:rPr lang="zh-CN" altLang="en-US" sz="1400" b="1">
                <a:solidFill>
                  <a:schemeClr val="accent3"/>
                </a:solidFill>
              </a:rPr>
              <a:t>标题</a:t>
            </a:r>
          </a:p>
        </p:txBody>
      </p:sp>
      <p:sp>
        <p:nvSpPr>
          <p:cNvPr id="25" name="TextBox 64"/>
          <p:cNvSpPr txBox="1"/>
          <p:nvPr/>
        </p:nvSpPr>
        <p:spPr>
          <a:xfrm>
            <a:off x="6321470" y="3320299"/>
            <a:ext cx="786098" cy="250473"/>
          </a:xfrm>
          <a:prstGeom prst="rect">
            <a:avLst/>
          </a:prstGeom>
          <a:ln>
            <a:noFill/>
          </a:ln>
        </p:spPr>
        <p:txBody>
          <a:bodyPr vert="horz" wrap="none" lIns="91440" tIns="45720" rIns="91440" bIns="45720" anchor="t">
            <a:normAutofit fontScale="92500" lnSpcReduction="20000"/>
          </a:bodyPr>
          <a:lstStyle/>
          <a:p>
            <a:pPr algn="l">
              <a:spcBef>
                <a:spcPct val="0"/>
              </a:spcBef>
            </a:pPr>
            <a:r>
              <a:rPr lang="zh-CN" altLang="en-US" sz="1400" b="1">
                <a:solidFill>
                  <a:schemeClr val="accent4"/>
                </a:solidFill>
              </a:rPr>
              <a:t>标题</a:t>
            </a:r>
          </a:p>
        </p:txBody>
      </p:sp>
      <p:sp>
        <p:nvSpPr>
          <p:cNvPr id="26" name="TextBox 65"/>
          <p:cNvSpPr txBox="1"/>
          <p:nvPr/>
        </p:nvSpPr>
        <p:spPr>
          <a:xfrm>
            <a:off x="7239779" y="3319897"/>
            <a:ext cx="786098" cy="250473"/>
          </a:xfrm>
          <a:prstGeom prst="rect">
            <a:avLst/>
          </a:prstGeom>
          <a:ln>
            <a:noFill/>
          </a:ln>
        </p:spPr>
        <p:txBody>
          <a:bodyPr vert="horz" wrap="none" lIns="91440" tIns="45720" rIns="91440" bIns="45720" anchor="t">
            <a:normAutofit fontScale="92500" lnSpcReduction="20000"/>
          </a:bodyPr>
          <a:lstStyle/>
          <a:p>
            <a:pPr algn="l">
              <a:spcBef>
                <a:spcPct val="0"/>
              </a:spcBef>
            </a:pPr>
            <a:r>
              <a:rPr lang="zh-CN" altLang="en-US" sz="1400" b="1">
                <a:solidFill>
                  <a:schemeClr val="accent5"/>
                </a:solidFill>
              </a:rPr>
              <a:t>标题</a:t>
            </a:r>
          </a:p>
        </p:txBody>
      </p:sp>
      <p:grpSp>
        <p:nvGrpSpPr>
          <p:cNvPr id="16" name="Group 67"/>
          <p:cNvGrpSpPr/>
          <p:nvPr/>
        </p:nvGrpSpPr>
        <p:grpSpPr>
          <a:xfrm>
            <a:off x="4526366" y="1599420"/>
            <a:ext cx="3743159" cy="526298"/>
            <a:chOff x="6257642" y="1925895"/>
            <a:chExt cx="4990877" cy="701730"/>
          </a:xfrm>
        </p:grpSpPr>
        <p:sp>
          <p:nvSpPr>
            <p:cNvPr id="17" name="TextBox 61"/>
            <p:cNvSpPr txBox="1"/>
            <p:nvPr/>
          </p:nvSpPr>
          <p:spPr>
            <a:xfrm>
              <a:off x="6257642" y="2119794"/>
              <a:ext cx="4990877" cy="507831"/>
            </a:xfrm>
            <a:prstGeom prst="rect">
              <a:avLst/>
            </a:prstGeom>
          </p:spPr>
          <p:txBody>
            <a:bodyPr vert="horz" wrap="square" lIns="0" tIns="0" rIns="0" bIns="0" anchor="t">
              <a:normAutofit lnSpcReduction="10000"/>
            </a:bodyPr>
            <a:lstStyle/>
            <a:p>
              <a:pPr algn="l"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1100">
                  <a:solidFill>
                    <a:sysClr val="windowText" lastClr="000000"/>
                  </a:solidFill>
                </a:rPr>
                <a:t>此部分内容作为文字排版占位显示 （建议使用主题字体）如需更改请在（设置形状格式）菜单下（文本选项）中调整</a:t>
              </a:r>
            </a:p>
          </p:txBody>
        </p:sp>
        <p:sp>
          <p:nvSpPr>
            <p:cNvPr id="18" name="Rectangle 1"/>
            <p:cNvSpPr/>
            <p:nvPr/>
          </p:nvSpPr>
          <p:spPr>
            <a:xfrm>
              <a:off x="6257642" y="1925895"/>
              <a:ext cx="1384995" cy="193899"/>
            </a:xfrm>
            <a:prstGeom prst="rect">
              <a:avLst/>
            </a:prstGeom>
          </p:spPr>
          <p:txBody>
            <a:bodyPr wrap="none" lIns="0" tIns="0" rIns="0" bIns="0">
              <a:normAutofit fontScale="62500" lnSpcReduction="20000"/>
            </a:bodyPr>
            <a:lstStyle/>
            <a:p>
              <a:r>
                <a:rPr lang="zh-CN" altLang="en-US" b="1">
                  <a:solidFill>
                    <a:sysClr val="windowText" lastClr="000000"/>
                  </a:solidFill>
                </a:rPr>
                <a:t>标题文本预设</a:t>
              </a:r>
            </a:p>
          </p:txBody>
        </p:sp>
      </p:grpSp>
      <p:sp>
        <p:nvSpPr>
          <p:cNvPr id="73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图片 46"/>
          <p:cNvPicPr>
            <a:picLocks noChangeAspect="1"/>
          </p:cNvPicPr>
          <p:nvPr/>
        </p:nvPicPr>
        <p:blipFill rotWithShape="1">
          <a:blip r:embed="rId4"/>
          <a:srcRect b="54179"/>
          <a:stretch>
            <a:fillRect/>
          </a:stretch>
        </p:blipFill>
        <p:spPr>
          <a:xfrm>
            <a:off x="1" y="3479343"/>
            <a:ext cx="9164459" cy="1664158"/>
          </a:xfrm>
          <a:prstGeom prst="rect">
            <a:avLst/>
          </a:prstGeom>
        </p:spPr>
      </p:pic>
      <p:grpSp>
        <p:nvGrpSpPr>
          <p:cNvPr id="4" name="Group 31"/>
          <p:cNvGrpSpPr/>
          <p:nvPr/>
        </p:nvGrpSpPr>
        <p:grpSpPr>
          <a:xfrm>
            <a:off x="764578" y="992093"/>
            <a:ext cx="3903347" cy="3470928"/>
            <a:chOff x="1374049" y="2169688"/>
            <a:chExt cx="3535127" cy="3143500"/>
          </a:xfrm>
        </p:grpSpPr>
        <p:grpSp>
          <p:nvGrpSpPr>
            <p:cNvPr id="21" name="Group 4"/>
            <p:cNvGrpSpPr/>
            <p:nvPr/>
          </p:nvGrpSpPr>
          <p:grpSpPr>
            <a:xfrm>
              <a:off x="2555776" y="2169938"/>
              <a:ext cx="2353400" cy="978304"/>
              <a:chOff x="3810000" y="1303337"/>
              <a:chExt cx="2184401" cy="844552"/>
            </a:xfrm>
          </p:grpSpPr>
          <p:sp>
            <p:nvSpPr>
              <p:cNvPr id="43" name="Freeform: Shape 5"/>
              <p:cNvSpPr/>
              <p:nvPr/>
            </p:nvSpPr>
            <p:spPr bwMode="auto">
              <a:xfrm flipV="1">
                <a:off x="3810000" y="1303337"/>
                <a:ext cx="2184401" cy="839788"/>
              </a:xfrm>
              <a:custGeom>
                <a:avLst/>
                <a:gdLst/>
                <a:ahLst/>
                <a:cxnLst>
                  <a:cxn ang="0">
                    <a:pos x="1053" y="287"/>
                  </a:cxn>
                  <a:cxn ang="0">
                    <a:pos x="1053" y="286"/>
                  </a:cxn>
                  <a:cxn ang="0">
                    <a:pos x="1053" y="286"/>
                  </a:cxn>
                  <a:cxn ang="0">
                    <a:pos x="1052" y="286"/>
                  </a:cxn>
                  <a:cxn ang="0">
                    <a:pos x="931" y="54"/>
                  </a:cxn>
                  <a:cxn ang="0">
                    <a:pos x="931" y="55"/>
                  </a:cxn>
                  <a:cxn ang="0">
                    <a:pos x="930" y="52"/>
                  </a:cxn>
                  <a:cxn ang="0">
                    <a:pos x="927" y="48"/>
                  </a:cxn>
                  <a:cxn ang="0">
                    <a:pos x="812" y="16"/>
                  </a:cxn>
                  <a:cxn ang="0">
                    <a:pos x="528" y="0"/>
                  </a:cxn>
                  <a:cxn ang="0">
                    <a:pos x="243" y="16"/>
                  </a:cxn>
                  <a:cxn ang="0">
                    <a:pos x="128" y="48"/>
                  </a:cxn>
                  <a:cxn ang="0">
                    <a:pos x="127" y="48"/>
                  </a:cxn>
                  <a:cxn ang="0">
                    <a:pos x="4" y="283"/>
                  </a:cxn>
                  <a:cxn ang="0">
                    <a:pos x="1" y="286"/>
                  </a:cxn>
                  <a:cxn ang="0">
                    <a:pos x="1" y="287"/>
                  </a:cxn>
                  <a:cxn ang="0">
                    <a:pos x="0" y="290"/>
                  </a:cxn>
                  <a:cxn ang="0">
                    <a:pos x="155" y="328"/>
                  </a:cxn>
                  <a:cxn ang="0">
                    <a:pos x="528" y="344"/>
                  </a:cxn>
                  <a:cxn ang="0">
                    <a:pos x="900" y="328"/>
                  </a:cxn>
                  <a:cxn ang="0">
                    <a:pos x="1054" y="290"/>
                  </a:cxn>
                  <a:cxn ang="0">
                    <a:pos x="1054" y="287"/>
                  </a:cxn>
                  <a:cxn ang="0">
                    <a:pos x="1053" y="287"/>
                  </a:cxn>
                </a:cxnLst>
                <a:rect l="0" t="0" r="r" b="b"/>
                <a:pathLst>
                  <a:path w="1054" h="344">
                    <a:moveTo>
                      <a:pt x="1053" y="287"/>
                    </a:moveTo>
                    <a:cubicBezTo>
                      <a:pt x="1053" y="287"/>
                      <a:pt x="1053" y="286"/>
                      <a:pt x="1053" y="286"/>
                    </a:cubicBezTo>
                    <a:cubicBezTo>
                      <a:pt x="1053" y="286"/>
                      <a:pt x="1053" y="286"/>
                      <a:pt x="1053" y="286"/>
                    </a:cubicBezTo>
                    <a:cubicBezTo>
                      <a:pt x="1053" y="286"/>
                      <a:pt x="1052" y="286"/>
                      <a:pt x="1052" y="286"/>
                    </a:cubicBezTo>
                    <a:cubicBezTo>
                      <a:pt x="1048" y="276"/>
                      <a:pt x="1026" y="236"/>
                      <a:pt x="931" y="54"/>
                    </a:cubicBezTo>
                    <a:cubicBezTo>
                      <a:pt x="931" y="54"/>
                      <a:pt x="931" y="54"/>
                      <a:pt x="931" y="55"/>
                    </a:cubicBezTo>
                    <a:cubicBezTo>
                      <a:pt x="931" y="54"/>
                      <a:pt x="931" y="53"/>
                      <a:pt x="930" y="52"/>
                    </a:cubicBezTo>
                    <a:cubicBezTo>
                      <a:pt x="930" y="52"/>
                      <a:pt x="930" y="52"/>
                      <a:pt x="927" y="48"/>
                    </a:cubicBezTo>
                    <a:cubicBezTo>
                      <a:pt x="918" y="35"/>
                      <a:pt x="879" y="25"/>
                      <a:pt x="812" y="16"/>
                    </a:cubicBezTo>
                    <a:cubicBezTo>
                      <a:pt x="734" y="5"/>
                      <a:pt x="638" y="0"/>
                      <a:pt x="528" y="0"/>
                    </a:cubicBezTo>
                    <a:cubicBezTo>
                      <a:pt x="417" y="0"/>
                      <a:pt x="323" y="5"/>
                      <a:pt x="243" y="16"/>
                    </a:cubicBezTo>
                    <a:cubicBezTo>
                      <a:pt x="175" y="25"/>
                      <a:pt x="136" y="37"/>
                      <a:pt x="128" y="48"/>
                    </a:cubicBezTo>
                    <a:cubicBezTo>
                      <a:pt x="128" y="48"/>
                      <a:pt x="128" y="48"/>
                      <a:pt x="127" y="48"/>
                    </a:cubicBezTo>
                    <a:cubicBezTo>
                      <a:pt x="127" y="48"/>
                      <a:pt x="127" y="48"/>
                      <a:pt x="4" y="283"/>
                    </a:cubicBezTo>
                    <a:cubicBezTo>
                      <a:pt x="3" y="284"/>
                      <a:pt x="2" y="285"/>
                      <a:pt x="1" y="286"/>
                    </a:cubicBezTo>
                    <a:cubicBezTo>
                      <a:pt x="1" y="287"/>
                      <a:pt x="1" y="287"/>
                      <a:pt x="1" y="287"/>
                    </a:cubicBezTo>
                    <a:cubicBezTo>
                      <a:pt x="1" y="288"/>
                      <a:pt x="0" y="289"/>
                      <a:pt x="0" y="290"/>
                    </a:cubicBezTo>
                    <a:cubicBezTo>
                      <a:pt x="0" y="305"/>
                      <a:pt x="52" y="318"/>
                      <a:pt x="155" y="328"/>
                    </a:cubicBezTo>
                    <a:cubicBezTo>
                      <a:pt x="258" y="339"/>
                      <a:pt x="382" y="344"/>
                      <a:pt x="528" y="344"/>
                    </a:cubicBezTo>
                    <a:cubicBezTo>
                      <a:pt x="672" y="344"/>
                      <a:pt x="797" y="339"/>
                      <a:pt x="900" y="328"/>
                    </a:cubicBezTo>
                    <a:cubicBezTo>
                      <a:pt x="1002" y="318"/>
                      <a:pt x="1054" y="305"/>
                      <a:pt x="1054" y="290"/>
                    </a:cubicBezTo>
                    <a:cubicBezTo>
                      <a:pt x="1054" y="289"/>
                      <a:pt x="1054" y="288"/>
                      <a:pt x="1054" y="287"/>
                    </a:cubicBezTo>
                    <a:cubicBezTo>
                      <a:pt x="1053" y="287"/>
                      <a:pt x="1053" y="287"/>
                      <a:pt x="1053" y="287"/>
                    </a:cubicBezTo>
                    <a:close/>
                  </a:path>
                </a:pathLst>
              </a:custGeom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12700"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4" name="Oval 6"/>
              <p:cNvSpPr/>
              <p:nvPr/>
            </p:nvSpPr>
            <p:spPr bwMode="auto">
              <a:xfrm>
                <a:off x="4075114" y="1879167"/>
                <a:ext cx="1654174" cy="268722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2" name="Group 7"/>
            <p:cNvGrpSpPr/>
            <p:nvPr/>
          </p:nvGrpSpPr>
          <p:grpSpPr>
            <a:xfrm>
              <a:off x="2904544" y="3183261"/>
              <a:ext cx="1655864" cy="688340"/>
              <a:chOff x="3810000" y="1303337"/>
              <a:chExt cx="2184401" cy="844552"/>
            </a:xfrm>
          </p:grpSpPr>
          <p:sp>
            <p:nvSpPr>
              <p:cNvPr id="41" name="Freeform: Shape 8"/>
              <p:cNvSpPr/>
              <p:nvPr/>
            </p:nvSpPr>
            <p:spPr bwMode="auto">
              <a:xfrm flipV="1">
                <a:off x="3810000" y="1303337"/>
                <a:ext cx="2184401" cy="839788"/>
              </a:xfrm>
              <a:custGeom>
                <a:avLst/>
                <a:gdLst/>
                <a:ahLst/>
                <a:cxnLst>
                  <a:cxn ang="0">
                    <a:pos x="1053" y="287"/>
                  </a:cxn>
                  <a:cxn ang="0">
                    <a:pos x="1053" y="286"/>
                  </a:cxn>
                  <a:cxn ang="0">
                    <a:pos x="1053" y="286"/>
                  </a:cxn>
                  <a:cxn ang="0">
                    <a:pos x="1052" y="286"/>
                  </a:cxn>
                  <a:cxn ang="0">
                    <a:pos x="931" y="54"/>
                  </a:cxn>
                  <a:cxn ang="0">
                    <a:pos x="931" y="55"/>
                  </a:cxn>
                  <a:cxn ang="0">
                    <a:pos x="930" y="52"/>
                  </a:cxn>
                  <a:cxn ang="0">
                    <a:pos x="927" y="48"/>
                  </a:cxn>
                  <a:cxn ang="0">
                    <a:pos x="812" y="16"/>
                  </a:cxn>
                  <a:cxn ang="0">
                    <a:pos x="528" y="0"/>
                  </a:cxn>
                  <a:cxn ang="0">
                    <a:pos x="243" y="16"/>
                  </a:cxn>
                  <a:cxn ang="0">
                    <a:pos x="128" y="48"/>
                  </a:cxn>
                  <a:cxn ang="0">
                    <a:pos x="127" y="48"/>
                  </a:cxn>
                  <a:cxn ang="0">
                    <a:pos x="4" y="283"/>
                  </a:cxn>
                  <a:cxn ang="0">
                    <a:pos x="1" y="286"/>
                  </a:cxn>
                  <a:cxn ang="0">
                    <a:pos x="1" y="287"/>
                  </a:cxn>
                  <a:cxn ang="0">
                    <a:pos x="0" y="290"/>
                  </a:cxn>
                  <a:cxn ang="0">
                    <a:pos x="155" y="328"/>
                  </a:cxn>
                  <a:cxn ang="0">
                    <a:pos x="528" y="344"/>
                  </a:cxn>
                  <a:cxn ang="0">
                    <a:pos x="900" y="328"/>
                  </a:cxn>
                  <a:cxn ang="0">
                    <a:pos x="1054" y="290"/>
                  </a:cxn>
                  <a:cxn ang="0">
                    <a:pos x="1054" y="287"/>
                  </a:cxn>
                  <a:cxn ang="0">
                    <a:pos x="1053" y="287"/>
                  </a:cxn>
                </a:cxnLst>
                <a:rect l="0" t="0" r="r" b="b"/>
                <a:pathLst>
                  <a:path w="1054" h="344">
                    <a:moveTo>
                      <a:pt x="1053" y="287"/>
                    </a:moveTo>
                    <a:cubicBezTo>
                      <a:pt x="1053" y="287"/>
                      <a:pt x="1053" y="286"/>
                      <a:pt x="1053" y="286"/>
                    </a:cubicBezTo>
                    <a:cubicBezTo>
                      <a:pt x="1053" y="286"/>
                      <a:pt x="1053" y="286"/>
                      <a:pt x="1053" y="286"/>
                    </a:cubicBezTo>
                    <a:cubicBezTo>
                      <a:pt x="1053" y="286"/>
                      <a:pt x="1052" y="286"/>
                      <a:pt x="1052" y="286"/>
                    </a:cubicBezTo>
                    <a:cubicBezTo>
                      <a:pt x="1048" y="276"/>
                      <a:pt x="1026" y="236"/>
                      <a:pt x="931" y="54"/>
                    </a:cubicBezTo>
                    <a:cubicBezTo>
                      <a:pt x="931" y="54"/>
                      <a:pt x="931" y="54"/>
                      <a:pt x="931" y="55"/>
                    </a:cubicBezTo>
                    <a:cubicBezTo>
                      <a:pt x="931" y="54"/>
                      <a:pt x="931" y="53"/>
                      <a:pt x="930" y="52"/>
                    </a:cubicBezTo>
                    <a:cubicBezTo>
                      <a:pt x="930" y="52"/>
                      <a:pt x="930" y="52"/>
                      <a:pt x="927" y="48"/>
                    </a:cubicBezTo>
                    <a:cubicBezTo>
                      <a:pt x="918" y="35"/>
                      <a:pt x="879" y="25"/>
                      <a:pt x="812" y="16"/>
                    </a:cubicBezTo>
                    <a:cubicBezTo>
                      <a:pt x="734" y="5"/>
                      <a:pt x="638" y="0"/>
                      <a:pt x="528" y="0"/>
                    </a:cubicBezTo>
                    <a:cubicBezTo>
                      <a:pt x="417" y="0"/>
                      <a:pt x="323" y="5"/>
                      <a:pt x="243" y="16"/>
                    </a:cubicBezTo>
                    <a:cubicBezTo>
                      <a:pt x="175" y="25"/>
                      <a:pt x="136" y="37"/>
                      <a:pt x="128" y="48"/>
                    </a:cubicBezTo>
                    <a:cubicBezTo>
                      <a:pt x="128" y="48"/>
                      <a:pt x="128" y="48"/>
                      <a:pt x="127" y="48"/>
                    </a:cubicBezTo>
                    <a:cubicBezTo>
                      <a:pt x="127" y="48"/>
                      <a:pt x="127" y="48"/>
                      <a:pt x="4" y="283"/>
                    </a:cubicBezTo>
                    <a:cubicBezTo>
                      <a:pt x="3" y="284"/>
                      <a:pt x="2" y="285"/>
                      <a:pt x="1" y="286"/>
                    </a:cubicBezTo>
                    <a:cubicBezTo>
                      <a:pt x="1" y="287"/>
                      <a:pt x="1" y="287"/>
                      <a:pt x="1" y="287"/>
                    </a:cubicBezTo>
                    <a:cubicBezTo>
                      <a:pt x="1" y="288"/>
                      <a:pt x="0" y="289"/>
                      <a:pt x="0" y="290"/>
                    </a:cubicBezTo>
                    <a:cubicBezTo>
                      <a:pt x="0" y="305"/>
                      <a:pt x="52" y="318"/>
                      <a:pt x="155" y="328"/>
                    </a:cubicBezTo>
                    <a:cubicBezTo>
                      <a:pt x="258" y="339"/>
                      <a:pt x="382" y="344"/>
                      <a:pt x="528" y="344"/>
                    </a:cubicBezTo>
                    <a:cubicBezTo>
                      <a:pt x="672" y="344"/>
                      <a:pt x="797" y="339"/>
                      <a:pt x="900" y="328"/>
                    </a:cubicBezTo>
                    <a:cubicBezTo>
                      <a:pt x="1002" y="318"/>
                      <a:pt x="1054" y="305"/>
                      <a:pt x="1054" y="290"/>
                    </a:cubicBezTo>
                    <a:cubicBezTo>
                      <a:pt x="1054" y="289"/>
                      <a:pt x="1054" y="288"/>
                      <a:pt x="1054" y="287"/>
                    </a:cubicBezTo>
                    <a:cubicBezTo>
                      <a:pt x="1053" y="287"/>
                      <a:pt x="1053" y="287"/>
                      <a:pt x="1053" y="287"/>
                    </a:cubicBezTo>
                    <a:close/>
                  </a:path>
                </a:pathLst>
              </a:custGeom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12700"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2" name="Oval 9"/>
              <p:cNvSpPr/>
              <p:nvPr/>
            </p:nvSpPr>
            <p:spPr bwMode="auto">
              <a:xfrm>
                <a:off x="4075114" y="1879167"/>
                <a:ext cx="1654174" cy="268722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3" name="Group 10"/>
            <p:cNvGrpSpPr/>
            <p:nvPr/>
          </p:nvGrpSpPr>
          <p:grpSpPr>
            <a:xfrm>
              <a:off x="3157462" y="3906620"/>
              <a:ext cx="1150028" cy="478064"/>
              <a:chOff x="3810000" y="1303337"/>
              <a:chExt cx="2184401" cy="844552"/>
            </a:xfrm>
          </p:grpSpPr>
          <p:sp>
            <p:nvSpPr>
              <p:cNvPr id="39" name="Freeform: Shape 11"/>
              <p:cNvSpPr/>
              <p:nvPr/>
            </p:nvSpPr>
            <p:spPr bwMode="auto">
              <a:xfrm flipV="1">
                <a:off x="3810000" y="1303337"/>
                <a:ext cx="2184401" cy="839788"/>
              </a:xfrm>
              <a:custGeom>
                <a:avLst/>
                <a:gdLst/>
                <a:ahLst/>
                <a:cxnLst>
                  <a:cxn ang="0">
                    <a:pos x="1053" y="287"/>
                  </a:cxn>
                  <a:cxn ang="0">
                    <a:pos x="1053" y="286"/>
                  </a:cxn>
                  <a:cxn ang="0">
                    <a:pos x="1053" y="286"/>
                  </a:cxn>
                  <a:cxn ang="0">
                    <a:pos x="1052" y="286"/>
                  </a:cxn>
                  <a:cxn ang="0">
                    <a:pos x="931" y="54"/>
                  </a:cxn>
                  <a:cxn ang="0">
                    <a:pos x="931" y="55"/>
                  </a:cxn>
                  <a:cxn ang="0">
                    <a:pos x="930" y="52"/>
                  </a:cxn>
                  <a:cxn ang="0">
                    <a:pos x="927" y="48"/>
                  </a:cxn>
                  <a:cxn ang="0">
                    <a:pos x="812" y="16"/>
                  </a:cxn>
                  <a:cxn ang="0">
                    <a:pos x="528" y="0"/>
                  </a:cxn>
                  <a:cxn ang="0">
                    <a:pos x="243" y="16"/>
                  </a:cxn>
                  <a:cxn ang="0">
                    <a:pos x="128" y="48"/>
                  </a:cxn>
                  <a:cxn ang="0">
                    <a:pos x="127" y="48"/>
                  </a:cxn>
                  <a:cxn ang="0">
                    <a:pos x="4" y="283"/>
                  </a:cxn>
                  <a:cxn ang="0">
                    <a:pos x="1" y="286"/>
                  </a:cxn>
                  <a:cxn ang="0">
                    <a:pos x="1" y="287"/>
                  </a:cxn>
                  <a:cxn ang="0">
                    <a:pos x="0" y="290"/>
                  </a:cxn>
                  <a:cxn ang="0">
                    <a:pos x="155" y="328"/>
                  </a:cxn>
                  <a:cxn ang="0">
                    <a:pos x="528" y="344"/>
                  </a:cxn>
                  <a:cxn ang="0">
                    <a:pos x="900" y="328"/>
                  </a:cxn>
                  <a:cxn ang="0">
                    <a:pos x="1054" y="290"/>
                  </a:cxn>
                  <a:cxn ang="0">
                    <a:pos x="1054" y="287"/>
                  </a:cxn>
                  <a:cxn ang="0">
                    <a:pos x="1053" y="287"/>
                  </a:cxn>
                </a:cxnLst>
                <a:rect l="0" t="0" r="r" b="b"/>
                <a:pathLst>
                  <a:path w="1054" h="344">
                    <a:moveTo>
                      <a:pt x="1053" y="287"/>
                    </a:moveTo>
                    <a:cubicBezTo>
                      <a:pt x="1053" y="287"/>
                      <a:pt x="1053" y="286"/>
                      <a:pt x="1053" y="286"/>
                    </a:cubicBezTo>
                    <a:cubicBezTo>
                      <a:pt x="1053" y="286"/>
                      <a:pt x="1053" y="286"/>
                      <a:pt x="1053" y="286"/>
                    </a:cubicBezTo>
                    <a:cubicBezTo>
                      <a:pt x="1053" y="286"/>
                      <a:pt x="1052" y="286"/>
                      <a:pt x="1052" y="286"/>
                    </a:cubicBezTo>
                    <a:cubicBezTo>
                      <a:pt x="1048" y="276"/>
                      <a:pt x="1026" y="236"/>
                      <a:pt x="931" y="54"/>
                    </a:cubicBezTo>
                    <a:cubicBezTo>
                      <a:pt x="931" y="54"/>
                      <a:pt x="931" y="54"/>
                      <a:pt x="931" y="55"/>
                    </a:cubicBezTo>
                    <a:cubicBezTo>
                      <a:pt x="931" y="54"/>
                      <a:pt x="931" y="53"/>
                      <a:pt x="930" y="52"/>
                    </a:cubicBezTo>
                    <a:cubicBezTo>
                      <a:pt x="930" y="52"/>
                      <a:pt x="930" y="52"/>
                      <a:pt x="927" y="48"/>
                    </a:cubicBezTo>
                    <a:cubicBezTo>
                      <a:pt x="918" y="35"/>
                      <a:pt x="879" y="25"/>
                      <a:pt x="812" y="16"/>
                    </a:cubicBezTo>
                    <a:cubicBezTo>
                      <a:pt x="734" y="5"/>
                      <a:pt x="638" y="0"/>
                      <a:pt x="528" y="0"/>
                    </a:cubicBezTo>
                    <a:cubicBezTo>
                      <a:pt x="417" y="0"/>
                      <a:pt x="323" y="5"/>
                      <a:pt x="243" y="16"/>
                    </a:cubicBezTo>
                    <a:cubicBezTo>
                      <a:pt x="175" y="25"/>
                      <a:pt x="136" y="37"/>
                      <a:pt x="128" y="48"/>
                    </a:cubicBezTo>
                    <a:cubicBezTo>
                      <a:pt x="128" y="48"/>
                      <a:pt x="128" y="48"/>
                      <a:pt x="127" y="48"/>
                    </a:cubicBezTo>
                    <a:cubicBezTo>
                      <a:pt x="127" y="48"/>
                      <a:pt x="127" y="48"/>
                      <a:pt x="4" y="283"/>
                    </a:cubicBezTo>
                    <a:cubicBezTo>
                      <a:pt x="3" y="284"/>
                      <a:pt x="2" y="285"/>
                      <a:pt x="1" y="286"/>
                    </a:cubicBezTo>
                    <a:cubicBezTo>
                      <a:pt x="1" y="287"/>
                      <a:pt x="1" y="287"/>
                      <a:pt x="1" y="287"/>
                    </a:cubicBezTo>
                    <a:cubicBezTo>
                      <a:pt x="1" y="288"/>
                      <a:pt x="0" y="289"/>
                      <a:pt x="0" y="290"/>
                    </a:cubicBezTo>
                    <a:cubicBezTo>
                      <a:pt x="0" y="305"/>
                      <a:pt x="52" y="318"/>
                      <a:pt x="155" y="328"/>
                    </a:cubicBezTo>
                    <a:cubicBezTo>
                      <a:pt x="258" y="339"/>
                      <a:pt x="382" y="344"/>
                      <a:pt x="528" y="344"/>
                    </a:cubicBezTo>
                    <a:cubicBezTo>
                      <a:pt x="672" y="344"/>
                      <a:pt x="797" y="339"/>
                      <a:pt x="900" y="328"/>
                    </a:cubicBezTo>
                    <a:cubicBezTo>
                      <a:pt x="1002" y="318"/>
                      <a:pt x="1054" y="305"/>
                      <a:pt x="1054" y="290"/>
                    </a:cubicBezTo>
                    <a:cubicBezTo>
                      <a:pt x="1054" y="289"/>
                      <a:pt x="1054" y="288"/>
                      <a:pt x="1054" y="287"/>
                    </a:cubicBezTo>
                    <a:cubicBezTo>
                      <a:pt x="1053" y="287"/>
                      <a:pt x="1053" y="287"/>
                      <a:pt x="1053" y="287"/>
                    </a:cubicBezTo>
                    <a:close/>
                  </a:path>
                </a:pathLst>
              </a:custGeom>
              <a:blipFill dpi="0"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40" name="Oval 12"/>
              <p:cNvSpPr/>
              <p:nvPr/>
            </p:nvSpPr>
            <p:spPr bwMode="auto">
              <a:xfrm>
                <a:off x="4075114" y="1879167"/>
                <a:ext cx="1654174" cy="268722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4" name="Group 13"/>
            <p:cNvGrpSpPr/>
            <p:nvPr/>
          </p:nvGrpSpPr>
          <p:grpSpPr>
            <a:xfrm>
              <a:off x="3352018" y="4419702"/>
              <a:ext cx="760922" cy="316314"/>
              <a:chOff x="3810000" y="1303337"/>
              <a:chExt cx="2184401" cy="844552"/>
            </a:xfrm>
          </p:grpSpPr>
          <p:sp>
            <p:nvSpPr>
              <p:cNvPr id="37" name="Freeform: Shape 14"/>
              <p:cNvSpPr/>
              <p:nvPr/>
            </p:nvSpPr>
            <p:spPr bwMode="auto">
              <a:xfrm flipV="1">
                <a:off x="3810000" y="1303337"/>
                <a:ext cx="2184401" cy="839788"/>
              </a:xfrm>
              <a:custGeom>
                <a:avLst/>
                <a:gdLst/>
                <a:ahLst/>
                <a:cxnLst>
                  <a:cxn ang="0">
                    <a:pos x="1053" y="287"/>
                  </a:cxn>
                  <a:cxn ang="0">
                    <a:pos x="1053" y="286"/>
                  </a:cxn>
                  <a:cxn ang="0">
                    <a:pos x="1053" y="286"/>
                  </a:cxn>
                  <a:cxn ang="0">
                    <a:pos x="1052" y="286"/>
                  </a:cxn>
                  <a:cxn ang="0">
                    <a:pos x="931" y="54"/>
                  </a:cxn>
                  <a:cxn ang="0">
                    <a:pos x="931" y="55"/>
                  </a:cxn>
                  <a:cxn ang="0">
                    <a:pos x="930" y="52"/>
                  </a:cxn>
                  <a:cxn ang="0">
                    <a:pos x="927" y="48"/>
                  </a:cxn>
                  <a:cxn ang="0">
                    <a:pos x="812" y="16"/>
                  </a:cxn>
                  <a:cxn ang="0">
                    <a:pos x="528" y="0"/>
                  </a:cxn>
                  <a:cxn ang="0">
                    <a:pos x="243" y="16"/>
                  </a:cxn>
                  <a:cxn ang="0">
                    <a:pos x="128" y="48"/>
                  </a:cxn>
                  <a:cxn ang="0">
                    <a:pos x="127" y="48"/>
                  </a:cxn>
                  <a:cxn ang="0">
                    <a:pos x="4" y="283"/>
                  </a:cxn>
                  <a:cxn ang="0">
                    <a:pos x="1" y="286"/>
                  </a:cxn>
                  <a:cxn ang="0">
                    <a:pos x="1" y="287"/>
                  </a:cxn>
                  <a:cxn ang="0">
                    <a:pos x="0" y="290"/>
                  </a:cxn>
                  <a:cxn ang="0">
                    <a:pos x="155" y="328"/>
                  </a:cxn>
                  <a:cxn ang="0">
                    <a:pos x="528" y="344"/>
                  </a:cxn>
                  <a:cxn ang="0">
                    <a:pos x="900" y="328"/>
                  </a:cxn>
                  <a:cxn ang="0">
                    <a:pos x="1054" y="290"/>
                  </a:cxn>
                  <a:cxn ang="0">
                    <a:pos x="1054" y="287"/>
                  </a:cxn>
                  <a:cxn ang="0">
                    <a:pos x="1053" y="287"/>
                  </a:cxn>
                </a:cxnLst>
                <a:rect l="0" t="0" r="r" b="b"/>
                <a:pathLst>
                  <a:path w="1054" h="344">
                    <a:moveTo>
                      <a:pt x="1053" y="287"/>
                    </a:moveTo>
                    <a:cubicBezTo>
                      <a:pt x="1053" y="287"/>
                      <a:pt x="1053" y="286"/>
                      <a:pt x="1053" y="286"/>
                    </a:cubicBezTo>
                    <a:cubicBezTo>
                      <a:pt x="1053" y="286"/>
                      <a:pt x="1053" y="286"/>
                      <a:pt x="1053" y="286"/>
                    </a:cubicBezTo>
                    <a:cubicBezTo>
                      <a:pt x="1053" y="286"/>
                      <a:pt x="1052" y="286"/>
                      <a:pt x="1052" y="286"/>
                    </a:cubicBezTo>
                    <a:cubicBezTo>
                      <a:pt x="1048" y="276"/>
                      <a:pt x="1026" y="236"/>
                      <a:pt x="931" y="54"/>
                    </a:cubicBezTo>
                    <a:cubicBezTo>
                      <a:pt x="931" y="54"/>
                      <a:pt x="931" y="54"/>
                      <a:pt x="931" y="55"/>
                    </a:cubicBezTo>
                    <a:cubicBezTo>
                      <a:pt x="931" y="54"/>
                      <a:pt x="931" y="53"/>
                      <a:pt x="930" y="52"/>
                    </a:cubicBezTo>
                    <a:cubicBezTo>
                      <a:pt x="930" y="52"/>
                      <a:pt x="930" y="52"/>
                      <a:pt x="927" y="48"/>
                    </a:cubicBezTo>
                    <a:cubicBezTo>
                      <a:pt x="918" y="35"/>
                      <a:pt x="879" y="25"/>
                      <a:pt x="812" y="16"/>
                    </a:cubicBezTo>
                    <a:cubicBezTo>
                      <a:pt x="734" y="5"/>
                      <a:pt x="638" y="0"/>
                      <a:pt x="528" y="0"/>
                    </a:cubicBezTo>
                    <a:cubicBezTo>
                      <a:pt x="417" y="0"/>
                      <a:pt x="323" y="5"/>
                      <a:pt x="243" y="16"/>
                    </a:cubicBezTo>
                    <a:cubicBezTo>
                      <a:pt x="175" y="25"/>
                      <a:pt x="136" y="37"/>
                      <a:pt x="128" y="48"/>
                    </a:cubicBezTo>
                    <a:cubicBezTo>
                      <a:pt x="128" y="48"/>
                      <a:pt x="128" y="48"/>
                      <a:pt x="127" y="48"/>
                    </a:cubicBezTo>
                    <a:cubicBezTo>
                      <a:pt x="127" y="48"/>
                      <a:pt x="127" y="48"/>
                      <a:pt x="4" y="283"/>
                    </a:cubicBezTo>
                    <a:cubicBezTo>
                      <a:pt x="3" y="284"/>
                      <a:pt x="2" y="285"/>
                      <a:pt x="1" y="286"/>
                    </a:cubicBezTo>
                    <a:cubicBezTo>
                      <a:pt x="1" y="287"/>
                      <a:pt x="1" y="287"/>
                      <a:pt x="1" y="287"/>
                    </a:cubicBezTo>
                    <a:cubicBezTo>
                      <a:pt x="1" y="288"/>
                      <a:pt x="0" y="289"/>
                      <a:pt x="0" y="290"/>
                    </a:cubicBezTo>
                    <a:cubicBezTo>
                      <a:pt x="0" y="305"/>
                      <a:pt x="52" y="318"/>
                      <a:pt x="155" y="328"/>
                    </a:cubicBezTo>
                    <a:cubicBezTo>
                      <a:pt x="258" y="339"/>
                      <a:pt x="382" y="344"/>
                      <a:pt x="528" y="344"/>
                    </a:cubicBezTo>
                    <a:cubicBezTo>
                      <a:pt x="672" y="344"/>
                      <a:pt x="797" y="339"/>
                      <a:pt x="900" y="328"/>
                    </a:cubicBezTo>
                    <a:cubicBezTo>
                      <a:pt x="1002" y="318"/>
                      <a:pt x="1054" y="305"/>
                      <a:pt x="1054" y="290"/>
                    </a:cubicBezTo>
                    <a:cubicBezTo>
                      <a:pt x="1054" y="289"/>
                      <a:pt x="1054" y="288"/>
                      <a:pt x="1054" y="287"/>
                    </a:cubicBezTo>
                    <a:cubicBezTo>
                      <a:pt x="1053" y="287"/>
                      <a:pt x="1053" y="287"/>
                      <a:pt x="1053" y="287"/>
                    </a:cubicBezTo>
                    <a:close/>
                  </a:path>
                </a:pathLst>
              </a:custGeom>
              <a:blipFill dpi="0"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38" name="Oval 15"/>
              <p:cNvSpPr/>
              <p:nvPr/>
            </p:nvSpPr>
            <p:spPr bwMode="auto">
              <a:xfrm>
                <a:off x="4075114" y="1879167"/>
                <a:ext cx="1654174" cy="268722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5" name="Group 16"/>
            <p:cNvGrpSpPr/>
            <p:nvPr/>
          </p:nvGrpSpPr>
          <p:grpSpPr>
            <a:xfrm>
              <a:off x="2380516" y="2308746"/>
              <a:ext cx="914400" cy="2914650"/>
              <a:chOff x="2278380" y="1874520"/>
              <a:chExt cx="914400" cy="2914650"/>
            </a:xfrm>
          </p:grpSpPr>
          <p:cxnSp>
            <p:nvCxnSpPr>
              <p:cNvPr id="35" name="Straight Connector 17"/>
              <p:cNvCxnSpPr/>
              <p:nvPr/>
            </p:nvCxnSpPr>
            <p:spPr>
              <a:xfrm rot="5400000">
                <a:off x="2957354" y="4559776"/>
                <a:ext cx="457200" cy="1588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18"/>
              <p:cNvCxnSpPr/>
              <p:nvPr/>
            </p:nvCxnSpPr>
            <p:spPr>
              <a:xfrm rot="16200000" flipH="1">
                <a:off x="1501140" y="2651760"/>
                <a:ext cx="2468880" cy="914400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Straight Connector 19"/>
            <p:cNvCxnSpPr/>
            <p:nvPr/>
          </p:nvCxnSpPr>
          <p:spPr>
            <a:xfrm>
              <a:off x="2753896" y="4469016"/>
              <a:ext cx="457200" cy="1588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0"/>
            <p:cNvSpPr txBox="1"/>
            <p:nvPr/>
          </p:nvSpPr>
          <p:spPr>
            <a:xfrm>
              <a:off x="2158108" y="4284239"/>
              <a:ext cx="544637" cy="439020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lang="en-US" sz="2400" b="1">
                  <a:solidFill>
                    <a:schemeClr val="accent4"/>
                  </a:solidFill>
                </a:rPr>
                <a:t>10%</a:t>
              </a:r>
            </a:p>
          </p:txBody>
        </p:sp>
        <p:cxnSp>
          <p:nvCxnSpPr>
            <p:cNvPr id="28" name="Straight Connector 21"/>
            <p:cNvCxnSpPr/>
            <p:nvPr/>
          </p:nvCxnSpPr>
          <p:spPr>
            <a:xfrm>
              <a:off x="2563396" y="3977526"/>
              <a:ext cx="457200" cy="1588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2"/>
            <p:cNvSpPr txBox="1"/>
            <p:nvPr/>
          </p:nvSpPr>
          <p:spPr>
            <a:xfrm>
              <a:off x="1968410" y="3779442"/>
              <a:ext cx="544637" cy="439020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lang="en-US" sz="2400" b="1">
                  <a:solidFill>
                    <a:schemeClr val="accent2"/>
                  </a:solidFill>
                </a:rPr>
                <a:t>20%</a:t>
              </a:r>
            </a:p>
          </p:txBody>
        </p:sp>
        <p:cxnSp>
          <p:nvCxnSpPr>
            <p:cNvPr id="30" name="Straight Connector 23"/>
            <p:cNvCxnSpPr/>
            <p:nvPr/>
          </p:nvCxnSpPr>
          <p:spPr>
            <a:xfrm>
              <a:off x="2327176" y="3299346"/>
              <a:ext cx="457200" cy="1588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24"/>
            <p:cNvSpPr txBox="1"/>
            <p:nvPr/>
          </p:nvSpPr>
          <p:spPr>
            <a:xfrm>
              <a:off x="1732189" y="3114569"/>
              <a:ext cx="544637" cy="439020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lang="en-US" sz="2400" b="1">
                  <a:solidFill>
                    <a:schemeClr val="accent3"/>
                  </a:solidFill>
                </a:rPr>
                <a:t>40%</a:t>
              </a:r>
            </a:p>
          </p:txBody>
        </p:sp>
        <p:cxnSp>
          <p:nvCxnSpPr>
            <p:cNvPr id="32" name="Straight Connector 25"/>
            <p:cNvCxnSpPr/>
            <p:nvPr/>
          </p:nvCxnSpPr>
          <p:spPr>
            <a:xfrm>
              <a:off x="1969036" y="2354466"/>
              <a:ext cx="457200" cy="1588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26"/>
            <p:cNvSpPr txBox="1"/>
            <p:nvPr/>
          </p:nvSpPr>
          <p:spPr>
            <a:xfrm>
              <a:off x="1374049" y="2169688"/>
              <a:ext cx="544637" cy="439020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lang="en-US" sz="2400" b="1">
                  <a:solidFill>
                    <a:schemeClr val="accent1"/>
                  </a:solidFill>
                </a:rPr>
                <a:t>60%</a:t>
              </a:r>
            </a:p>
          </p:txBody>
        </p:sp>
        <p:sp>
          <p:nvSpPr>
            <p:cNvPr id="34" name="Arrow: Up 27"/>
            <p:cNvSpPr/>
            <p:nvPr/>
          </p:nvSpPr>
          <p:spPr bwMode="auto">
            <a:xfrm>
              <a:off x="3541976" y="4869596"/>
              <a:ext cx="381000" cy="443592"/>
            </a:xfrm>
            <a:prstGeom prst="upArrow">
              <a:avLst/>
            </a:prstGeom>
            <a:solidFill>
              <a:schemeClr val="bg1">
                <a:lumMod val="65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5000149" y="1099933"/>
            <a:ext cx="3260547" cy="3090424"/>
            <a:chOff x="5000149" y="1099933"/>
            <a:chExt cx="3260547" cy="3090424"/>
          </a:xfrm>
        </p:grpSpPr>
        <p:sp>
          <p:nvSpPr>
            <p:cNvPr id="5" name="Freeform: Shape 32"/>
            <p:cNvSpPr/>
            <p:nvPr/>
          </p:nvSpPr>
          <p:spPr bwMode="auto">
            <a:xfrm>
              <a:off x="5002865" y="1153296"/>
              <a:ext cx="326827" cy="329441"/>
            </a:xfrm>
            <a:custGeom>
              <a:avLst/>
              <a:gdLst/>
              <a:ahLst/>
              <a:cxnLst>
                <a:cxn ang="0">
                  <a:pos x="58" y="47"/>
                </a:cxn>
                <a:cxn ang="0">
                  <a:pos x="47" y="58"/>
                </a:cxn>
                <a:cxn ang="0">
                  <a:pos x="11" y="58"/>
                </a:cxn>
                <a:cxn ang="0">
                  <a:pos x="0" y="47"/>
                </a:cxn>
                <a:cxn ang="0">
                  <a:pos x="0" y="10"/>
                </a:cxn>
                <a:cxn ang="0">
                  <a:pos x="11" y="0"/>
                </a:cxn>
                <a:cxn ang="0">
                  <a:pos x="47" y="0"/>
                </a:cxn>
                <a:cxn ang="0">
                  <a:pos x="58" y="10"/>
                </a:cxn>
                <a:cxn ang="0">
                  <a:pos x="58" y="47"/>
                </a:cxn>
                <a:cxn ang="0">
                  <a:pos x="49" y="21"/>
                </a:cxn>
                <a:cxn ang="0">
                  <a:pos x="49" y="17"/>
                </a:cxn>
                <a:cxn ang="0">
                  <a:pos x="45" y="13"/>
                </a:cxn>
                <a:cxn ang="0">
                  <a:pos x="42" y="13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3" y="23"/>
                </a:cxn>
                <a:cxn ang="0">
                  <a:pos x="9" y="27"/>
                </a:cxn>
                <a:cxn ang="0">
                  <a:pos x="9" y="30"/>
                </a:cxn>
                <a:cxn ang="0">
                  <a:pos x="22" y="44"/>
                </a:cxn>
                <a:cxn ang="0">
                  <a:pos x="26" y="44"/>
                </a:cxn>
                <a:cxn ang="0">
                  <a:pos x="49" y="21"/>
                </a:cxn>
              </a:cxnLst>
              <a:rect l="0" t="0" r="r" b="b"/>
              <a:pathLst>
                <a:path w="58" h="58">
                  <a:moveTo>
                    <a:pt x="58" y="47"/>
                  </a:moveTo>
                  <a:cubicBezTo>
                    <a:pt x="58" y="53"/>
                    <a:pt x="53" y="58"/>
                    <a:pt x="47" y="58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5" y="58"/>
                    <a:pt x="0" y="53"/>
                    <a:pt x="0" y="47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3" y="0"/>
                    <a:pt x="58" y="4"/>
                    <a:pt x="58" y="10"/>
                  </a:cubicBezTo>
                  <a:lnTo>
                    <a:pt x="58" y="47"/>
                  </a:lnTo>
                  <a:close/>
                  <a:moveTo>
                    <a:pt x="49" y="21"/>
                  </a:moveTo>
                  <a:cubicBezTo>
                    <a:pt x="50" y="20"/>
                    <a:pt x="50" y="18"/>
                    <a:pt x="49" y="17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4" y="12"/>
                    <a:pt x="43" y="12"/>
                    <a:pt x="42" y="13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2"/>
                    <a:pt x="14" y="22"/>
                    <a:pt x="13" y="23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8" y="28"/>
                    <a:pt x="8" y="29"/>
                    <a:pt x="9" y="30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5"/>
                    <a:pt x="25" y="45"/>
                    <a:pt x="26" y="44"/>
                  </a:cubicBezTo>
                  <a:lnTo>
                    <a:pt x="49" y="21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Freeform: Shape 33"/>
            <p:cNvSpPr/>
            <p:nvPr/>
          </p:nvSpPr>
          <p:spPr bwMode="auto">
            <a:xfrm>
              <a:off x="5002865" y="2932613"/>
              <a:ext cx="326827" cy="329441"/>
            </a:xfrm>
            <a:custGeom>
              <a:avLst/>
              <a:gdLst/>
              <a:ahLst/>
              <a:cxnLst>
                <a:cxn ang="0">
                  <a:pos x="58" y="47"/>
                </a:cxn>
                <a:cxn ang="0">
                  <a:pos x="47" y="58"/>
                </a:cxn>
                <a:cxn ang="0">
                  <a:pos x="11" y="58"/>
                </a:cxn>
                <a:cxn ang="0">
                  <a:pos x="0" y="47"/>
                </a:cxn>
                <a:cxn ang="0">
                  <a:pos x="0" y="10"/>
                </a:cxn>
                <a:cxn ang="0">
                  <a:pos x="11" y="0"/>
                </a:cxn>
                <a:cxn ang="0">
                  <a:pos x="47" y="0"/>
                </a:cxn>
                <a:cxn ang="0">
                  <a:pos x="58" y="10"/>
                </a:cxn>
                <a:cxn ang="0">
                  <a:pos x="58" y="47"/>
                </a:cxn>
                <a:cxn ang="0">
                  <a:pos x="49" y="21"/>
                </a:cxn>
                <a:cxn ang="0">
                  <a:pos x="49" y="17"/>
                </a:cxn>
                <a:cxn ang="0">
                  <a:pos x="45" y="13"/>
                </a:cxn>
                <a:cxn ang="0">
                  <a:pos x="42" y="13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3" y="23"/>
                </a:cxn>
                <a:cxn ang="0">
                  <a:pos x="9" y="27"/>
                </a:cxn>
                <a:cxn ang="0">
                  <a:pos x="9" y="30"/>
                </a:cxn>
                <a:cxn ang="0">
                  <a:pos x="22" y="44"/>
                </a:cxn>
                <a:cxn ang="0">
                  <a:pos x="26" y="44"/>
                </a:cxn>
                <a:cxn ang="0">
                  <a:pos x="49" y="21"/>
                </a:cxn>
              </a:cxnLst>
              <a:rect l="0" t="0" r="r" b="b"/>
              <a:pathLst>
                <a:path w="58" h="58">
                  <a:moveTo>
                    <a:pt x="58" y="47"/>
                  </a:moveTo>
                  <a:cubicBezTo>
                    <a:pt x="58" y="53"/>
                    <a:pt x="53" y="58"/>
                    <a:pt x="47" y="58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5" y="58"/>
                    <a:pt x="0" y="53"/>
                    <a:pt x="0" y="47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3" y="0"/>
                    <a:pt x="58" y="4"/>
                    <a:pt x="58" y="10"/>
                  </a:cubicBezTo>
                  <a:lnTo>
                    <a:pt x="58" y="47"/>
                  </a:lnTo>
                  <a:close/>
                  <a:moveTo>
                    <a:pt x="49" y="21"/>
                  </a:moveTo>
                  <a:cubicBezTo>
                    <a:pt x="50" y="20"/>
                    <a:pt x="50" y="18"/>
                    <a:pt x="49" y="17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4" y="12"/>
                    <a:pt x="43" y="12"/>
                    <a:pt x="42" y="13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2"/>
                    <a:pt x="14" y="22"/>
                    <a:pt x="13" y="23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8" y="28"/>
                    <a:pt x="8" y="29"/>
                    <a:pt x="9" y="30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5"/>
                    <a:pt x="25" y="45"/>
                    <a:pt x="26" y="44"/>
                  </a:cubicBezTo>
                  <a:lnTo>
                    <a:pt x="49" y="21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Freeform: Shape 35"/>
            <p:cNvSpPr/>
            <p:nvPr/>
          </p:nvSpPr>
          <p:spPr bwMode="auto">
            <a:xfrm>
              <a:off x="5000149" y="3810644"/>
              <a:ext cx="326827" cy="329441"/>
            </a:xfrm>
            <a:custGeom>
              <a:avLst/>
              <a:gdLst/>
              <a:ahLst/>
              <a:cxnLst>
                <a:cxn ang="0">
                  <a:pos x="58" y="47"/>
                </a:cxn>
                <a:cxn ang="0">
                  <a:pos x="47" y="58"/>
                </a:cxn>
                <a:cxn ang="0">
                  <a:pos x="11" y="58"/>
                </a:cxn>
                <a:cxn ang="0">
                  <a:pos x="0" y="47"/>
                </a:cxn>
                <a:cxn ang="0">
                  <a:pos x="0" y="10"/>
                </a:cxn>
                <a:cxn ang="0">
                  <a:pos x="11" y="0"/>
                </a:cxn>
                <a:cxn ang="0">
                  <a:pos x="47" y="0"/>
                </a:cxn>
                <a:cxn ang="0">
                  <a:pos x="58" y="10"/>
                </a:cxn>
                <a:cxn ang="0">
                  <a:pos x="58" y="47"/>
                </a:cxn>
                <a:cxn ang="0">
                  <a:pos x="49" y="21"/>
                </a:cxn>
                <a:cxn ang="0">
                  <a:pos x="49" y="17"/>
                </a:cxn>
                <a:cxn ang="0">
                  <a:pos x="45" y="13"/>
                </a:cxn>
                <a:cxn ang="0">
                  <a:pos x="42" y="13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3" y="23"/>
                </a:cxn>
                <a:cxn ang="0">
                  <a:pos x="9" y="27"/>
                </a:cxn>
                <a:cxn ang="0">
                  <a:pos x="9" y="30"/>
                </a:cxn>
                <a:cxn ang="0">
                  <a:pos x="22" y="44"/>
                </a:cxn>
                <a:cxn ang="0">
                  <a:pos x="26" y="44"/>
                </a:cxn>
                <a:cxn ang="0">
                  <a:pos x="49" y="21"/>
                </a:cxn>
              </a:cxnLst>
              <a:rect l="0" t="0" r="r" b="b"/>
              <a:pathLst>
                <a:path w="58" h="58">
                  <a:moveTo>
                    <a:pt x="58" y="47"/>
                  </a:moveTo>
                  <a:cubicBezTo>
                    <a:pt x="58" y="53"/>
                    <a:pt x="53" y="58"/>
                    <a:pt x="47" y="58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5" y="58"/>
                    <a:pt x="0" y="53"/>
                    <a:pt x="0" y="47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3" y="0"/>
                    <a:pt x="58" y="4"/>
                    <a:pt x="58" y="10"/>
                  </a:cubicBezTo>
                  <a:lnTo>
                    <a:pt x="58" y="47"/>
                  </a:lnTo>
                  <a:close/>
                  <a:moveTo>
                    <a:pt x="49" y="21"/>
                  </a:moveTo>
                  <a:cubicBezTo>
                    <a:pt x="50" y="20"/>
                    <a:pt x="50" y="18"/>
                    <a:pt x="49" y="17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4" y="12"/>
                    <a:pt x="43" y="12"/>
                    <a:pt x="42" y="13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2"/>
                    <a:pt x="14" y="22"/>
                    <a:pt x="13" y="23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8" y="28"/>
                    <a:pt x="8" y="29"/>
                    <a:pt x="9" y="30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5"/>
                    <a:pt x="25" y="45"/>
                    <a:pt x="26" y="44"/>
                  </a:cubicBezTo>
                  <a:lnTo>
                    <a:pt x="49" y="21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Freeform: Shape 45"/>
            <p:cNvSpPr/>
            <p:nvPr/>
          </p:nvSpPr>
          <p:spPr bwMode="auto">
            <a:xfrm>
              <a:off x="5002865" y="2053107"/>
              <a:ext cx="326827" cy="329441"/>
            </a:xfrm>
            <a:custGeom>
              <a:avLst/>
              <a:gdLst/>
              <a:ahLst/>
              <a:cxnLst>
                <a:cxn ang="0">
                  <a:pos x="58" y="47"/>
                </a:cxn>
                <a:cxn ang="0">
                  <a:pos x="47" y="58"/>
                </a:cxn>
                <a:cxn ang="0">
                  <a:pos x="11" y="58"/>
                </a:cxn>
                <a:cxn ang="0">
                  <a:pos x="0" y="47"/>
                </a:cxn>
                <a:cxn ang="0">
                  <a:pos x="0" y="10"/>
                </a:cxn>
                <a:cxn ang="0">
                  <a:pos x="11" y="0"/>
                </a:cxn>
                <a:cxn ang="0">
                  <a:pos x="47" y="0"/>
                </a:cxn>
                <a:cxn ang="0">
                  <a:pos x="58" y="10"/>
                </a:cxn>
                <a:cxn ang="0">
                  <a:pos x="58" y="47"/>
                </a:cxn>
                <a:cxn ang="0">
                  <a:pos x="49" y="21"/>
                </a:cxn>
                <a:cxn ang="0">
                  <a:pos x="49" y="17"/>
                </a:cxn>
                <a:cxn ang="0">
                  <a:pos x="45" y="13"/>
                </a:cxn>
                <a:cxn ang="0">
                  <a:pos x="42" y="13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3" y="23"/>
                </a:cxn>
                <a:cxn ang="0">
                  <a:pos x="9" y="27"/>
                </a:cxn>
                <a:cxn ang="0">
                  <a:pos x="9" y="30"/>
                </a:cxn>
                <a:cxn ang="0">
                  <a:pos x="22" y="44"/>
                </a:cxn>
                <a:cxn ang="0">
                  <a:pos x="26" y="44"/>
                </a:cxn>
                <a:cxn ang="0">
                  <a:pos x="49" y="21"/>
                </a:cxn>
              </a:cxnLst>
              <a:rect l="0" t="0" r="r" b="b"/>
              <a:pathLst>
                <a:path w="58" h="58">
                  <a:moveTo>
                    <a:pt x="58" y="47"/>
                  </a:moveTo>
                  <a:cubicBezTo>
                    <a:pt x="58" y="53"/>
                    <a:pt x="53" y="58"/>
                    <a:pt x="47" y="58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5" y="58"/>
                    <a:pt x="0" y="53"/>
                    <a:pt x="0" y="47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3" y="0"/>
                    <a:pt x="58" y="4"/>
                    <a:pt x="58" y="10"/>
                  </a:cubicBezTo>
                  <a:lnTo>
                    <a:pt x="58" y="47"/>
                  </a:lnTo>
                  <a:close/>
                  <a:moveTo>
                    <a:pt x="49" y="21"/>
                  </a:moveTo>
                  <a:cubicBezTo>
                    <a:pt x="50" y="20"/>
                    <a:pt x="50" y="18"/>
                    <a:pt x="49" y="17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4" y="12"/>
                    <a:pt x="43" y="12"/>
                    <a:pt x="42" y="13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2"/>
                    <a:pt x="14" y="22"/>
                    <a:pt x="13" y="23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8" y="28"/>
                    <a:pt x="8" y="29"/>
                    <a:pt x="9" y="30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5"/>
                    <a:pt x="25" y="45"/>
                    <a:pt x="26" y="44"/>
                  </a:cubicBezTo>
                  <a:lnTo>
                    <a:pt x="49" y="21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9" name="Group 41"/>
            <p:cNvGrpSpPr/>
            <p:nvPr/>
          </p:nvGrpSpPr>
          <p:grpSpPr>
            <a:xfrm>
              <a:off x="5371376" y="1099933"/>
              <a:ext cx="2889320" cy="436165"/>
              <a:chOff x="1454811" y="2057192"/>
              <a:chExt cx="2191036" cy="581554"/>
            </a:xfrm>
          </p:grpSpPr>
          <p:sp>
            <p:nvSpPr>
              <p:cNvPr id="19" name="TextBox 43"/>
              <p:cNvSpPr txBox="1"/>
              <p:nvPr/>
            </p:nvSpPr>
            <p:spPr>
              <a:xfrm>
                <a:off x="1454811" y="2303413"/>
                <a:ext cx="2191036" cy="335333"/>
              </a:xfrm>
              <a:prstGeom prst="rect">
                <a:avLst/>
              </a:prstGeom>
              <a:noFill/>
            </p:spPr>
            <p:txBody>
              <a:bodyPr wrap="square" lIns="144000" tIns="0" rIns="72000" bIns="0" anchor="ctr">
                <a:normAutofit fontScale="70000" lnSpcReduction="20000"/>
              </a:bodyPr>
              <a:lstStyle/>
              <a:p>
                <a:pPr defTabSz="91440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100"/>
                  <a:t>此部分内容作为文字排版占位显示（建议使用主题字体）</a:t>
                </a:r>
              </a:p>
            </p:txBody>
          </p:sp>
          <p:sp>
            <p:nvSpPr>
              <p:cNvPr id="20" name="Rectangle 49"/>
              <p:cNvSpPr/>
              <p:nvPr/>
            </p:nvSpPr>
            <p:spPr>
              <a:xfrm>
                <a:off x="1454811" y="2057192"/>
                <a:ext cx="2191036" cy="246221"/>
              </a:xfrm>
              <a:prstGeom prst="rect">
                <a:avLst/>
              </a:prstGeom>
            </p:spPr>
            <p:txBody>
              <a:bodyPr wrap="none" lIns="144000" tIns="0" rIns="72000" bIns="0">
                <a:normAutofit fontScale="92500" lnSpcReduction="20000"/>
              </a:bodyPr>
              <a:lstStyle/>
              <a:p>
                <a:pPr lvl="0" defTabSz="914400">
                  <a:spcBef>
                    <a:spcPct val="0"/>
                  </a:spcBef>
                  <a:defRPr/>
                </a:pPr>
                <a:r>
                  <a:rPr lang="zh-CN" altLang="en-US" sz="1600" b="1">
                    <a:solidFill>
                      <a:schemeClr val="accent1"/>
                    </a:solidFill>
                  </a:rPr>
                  <a:t>标题文本预设</a:t>
                </a:r>
              </a:p>
            </p:txBody>
          </p:sp>
        </p:grpSp>
        <p:grpSp>
          <p:nvGrpSpPr>
            <p:cNvPr id="10" name="Group 50"/>
            <p:cNvGrpSpPr/>
            <p:nvPr/>
          </p:nvGrpSpPr>
          <p:grpSpPr>
            <a:xfrm>
              <a:off x="5371376" y="1999744"/>
              <a:ext cx="2889320" cy="436165"/>
              <a:chOff x="1454811" y="2057192"/>
              <a:chExt cx="2191036" cy="581554"/>
            </a:xfrm>
          </p:grpSpPr>
          <p:sp>
            <p:nvSpPr>
              <p:cNvPr id="17" name="TextBox 51"/>
              <p:cNvSpPr txBox="1"/>
              <p:nvPr/>
            </p:nvSpPr>
            <p:spPr>
              <a:xfrm>
                <a:off x="1454811" y="2303413"/>
                <a:ext cx="2191036" cy="335333"/>
              </a:xfrm>
              <a:prstGeom prst="rect">
                <a:avLst/>
              </a:prstGeom>
              <a:noFill/>
            </p:spPr>
            <p:txBody>
              <a:bodyPr wrap="square" lIns="144000" tIns="0" rIns="72000" bIns="0" anchor="ctr">
                <a:normAutofit fontScale="70000" lnSpcReduction="20000"/>
              </a:bodyPr>
              <a:lstStyle/>
              <a:p>
                <a:pPr defTabSz="91440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100"/>
                  <a:t>此部分内容作为文字排版占位显示（建议使用主题字体）</a:t>
                </a:r>
              </a:p>
            </p:txBody>
          </p:sp>
          <p:sp>
            <p:nvSpPr>
              <p:cNvPr id="18" name="Rectangle 52"/>
              <p:cNvSpPr/>
              <p:nvPr/>
            </p:nvSpPr>
            <p:spPr>
              <a:xfrm>
                <a:off x="1454811" y="2057192"/>
                <a:ext cx="2191036" cy="246221"/>
              </a:xfrm>
              <a:prstGeom prst="rect">
                <a:avLst/>
              </a:prstGeom>
            </p:spPr>
            <p:txBody>
              <a:bodyPr wrap="none" lIns="144000" tIns="0" rIns="72000" bIns="0">
                <a:normAutofit fontScale="92500" lnSpcReduction="20000"/>
              </a:bodyPr>
              <a:lstStyle/>
              <a:p>
                <a:pPr lvl="0" defTabSz="914400">
                  <a:spcBef>
                    <a:spcPct val="0"/>
                  </a:spcBef>
                  <a:defRPr/>
                </a:pPr>
                <a:r>
                  <a:rPr lang="zh-CN" altLang="en-US" sz="1600" b="1">
                    <a:solidFill>
                      <a:schemeClr val="accent3"/>
                    </a:solidFill>
                  </a:rPr>
                  <a:t>标题文本预设</a:t>
                </a:r>
              </a:p>
            </p:txBody>
          </p:sp>
        </p:grpSp>
        <p:grpSp>
          <p:nvGrpSpPr>
            <p:cNvPr id="11" name="Group 53"/>
            <p:cNvGrpSpPr/>
            <p:nvPr/>
          </p:nvGrpSpPr>
          <p:grpSpPr>
            <a:xfrm>
              <a:off x="5371376" y="2879251"/>
              <a:ext cx="2889320" cy="436165"/>
              <a:chOff x="1454811" y="2057192"/>
              <a:chExt cx="2191036" cy="581554"/>
            </a:xfrm>
          </p:grpSpPr>
          <p:sp>
            <p:nvSpPr>
              <p:cNvPr id="15" name="TextBox 54"/>
              <p:cNvSpPr txBox="1"/>
              <p:nvPr/>
            </p:nvSpPr>
            <p:spPr>
              <a:xfrm>
                <a:off x="1454811" y="2303413"/>
                <a:ext cx="2191036" cy="335333"/>
              </a:xfrm>
              <a:prstGeom prst="rect">
                <a:avLst/>
              </a:prstGeom>
              <a:noFill/>
            </p:spPr>
            <p:txBody>
              <a:bodyPr wrap="square" lIns="144000" tIns="0" rIns="72000" bIns="0" anchor="ctr">
                <a:normAutofit fontScale="70000" lnSpcReduction="20000"/>
              </a:bodyPr>
              <a:lstStyle/>
              <a:p>
                <a:pPr defTabSz="91440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100"/>
                  <a:t>此部分内容作为文字排版占位显示（建议使用主题字体）</a:t>
                </a:r>
              </a:p>
            </p:txBody>
          </p:sp>
          <p:sp>
            <p:nvSpPr>
              <p:cNvPr id="16" name="Rectangle 55"/>
              <p:cNvSpPr/>
              <p:nvPr/>
            </p:nvSpPr>
            <p:spPr>
              <a:xfrm>
                <a:off x="1454811" y="2057192"/>
                <a:ext cx="2191036" cy="246221"/>
              </a:xfrm>
              <a:prstGeom prst="rect">
                <a:avLst/>
              </a:prstGeom>
            </p:spPr>
            <p:txBody>
              <a:bodyPr wrap="none" lIns="144000" tIns="0" rIns="72000" bIns="0">
                <a:normAutofit fontScale="92500" lnSpcReduction="20000"/>
              </a:bodyPr>
              <a:lstStyle/>
              <a:p>
                <a:pPr lvl="0" defTabSz="914400">
                  <a:spcBef>
                    <a:spcPct val="0"/>
                  </a:spcBef>
                  <a:defRPr/>
                </a:pPr>
                <a:r>
                  <a:rPr lang="zh-CN" altLang="en-US" sz="1600" b="1">
                    <a:solidFill>
                      <a:schemeClr val="accent2"/>
                    </a:solidFill>
                  </a:rPr>
                  <a:t>标题文本预设</a:t>
                </a:r>
              </a:p>
            </p:txBody>
          </p:sp>
        </p:grpSp>
        <p:grpSp>
          <p:nvGrpSpPr>
            <p:cNvPr id="12" name="Group 56"/>
            <p:cNvGrpSpPr/>
            <p:nvPr/>
          </p:nvGrpSpPr>
          <p:grpSpPr>
            <a:xfrm>
              <a:off x="5371376" y="3754192"/>
              <a:ext cx="2889320" cy="436165"/>
              <a:chOff x="1454811" y="2057192"/>
              <a:chExt cx="2191036" cy="581554"/>
            </a:xfrm>
          </p:grpSpPr>
          <p:sp>
            <p:nvSpPr>
              <p:cNvPr id="13" name="TextBox 57"/>
              <p:cNvSpPr txBox="1"/>
              <p:nvPr/>
            </p:nvSpPr>
            <p:spPr>
              <a:xfrm>
                <a:off x="1454811" y="2303413"/>
                <a:ext cx="2191036" cy="335333"/>
              </a:xfrm>
              <a:prstGeom prst="rect">
                <a:avLst/>
              </a:prstGeom>
              <a:noFill/>
            </p:spPr>
            <p:txBody>
              <a:bodyPr wrap="square" lIns="144000" tIns="0" rIns="72000" bIns="0" anchor="ctr">
                <a:normAutofit fontScale="70000" lnSpcReduction="20000"/>
              </a:bodyPr>
              <a:lstStyle/>
              <a:p>
                <a:pPr defTabSz="91440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100"/>
                  <a:t>此部分内容作为文字排版占位显示（建议使用主题字体）</a:t>
                </a:r>
              </a:p>
            </p:txBody>
          </p:sp>
          <p:sp>
            <p:nvSpPr>
              <p:cNvPr id="14" name="Rectangle 58"/>
              <p:cNvSpPr/>
              <p:nvPr/>
            </p:nvSpPr>
            <p:spPr>
              <a:xfrm>
                <a:off x="1454811" y="2057192"/>
                <a:ext cx="2191036" cy="246221"/>
              </a:xfrm>
              <a:prstGeom prst="rect">
                <a:avLst/>
              </a:prstGeom>
            </p:spPr>
            <p:txBody>
              <a:bodyPr wrap="none" lIns="144000" tIns="0" rIns="72000" bIns="0">
                <a:normAutofit fontScale="92500" lnSpcReduction="20000"/>
              </a:bodyPr>
              <a:lstStyle/>
              <a:p>
                <a:pPr lvl="0" defTabSz="914400">
                  <a:spcBef>
                    <a:spcPct val="0"/>
                  </a:spcBef>
                  <a:defRPr/>
                </a:pPr>
                <a:r>
                  <a:rPr lang="zh-CN" altLang="en-US" sz="1600" b="1">
                    <a:solidFill>
                      <a:schemeClr val="accent4"/>
                    </a:solidFill>
                  </a:rPr>
                  <a:t>标题文本预设</a:t>
                </a:r>
              </a:p>
            </p:txBody>
          </p:sp>
        </p:grpSp>
      </p:grpSp>
      <p:sp>
        <p:nvSpPr>
          <p:cNvPr id="46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图片 55"/>
          <p:cNvPicPr>
            <a:picLocks noChangeAspect="1"/>
          </p:cNvPicPr>
          <p:nvPr/>
        </p:nvPicPr>
        <p:blipFill rotWithShape="1">
          <a:blip r:embed="rId4"/>
          <a:srcRect b="54179"/>
          <a:stretch>
            <a:fillRect/>
          </a:stretch>
        </p:blipFill>
        <p:spPr>
          <a:xfrm>
            <a:off x="1" y="3479343"/>
            <a:ext cx="9164459" cy="1664158"/>
          </a:xfrm>
          <a:prstGeom prst="rect">
            <a:avLst/>
          </a:prstGeom>
        </p:spPr>
      </p:pic>
      <p:grpSp>
        <p:nvGrpSpPr>
          <p:cNvPr id="54" name="组合 53"/>
          <p:cNvGrpSpPr/>
          <p:nvPr/>
        </p:nvGrpSpPr>
        <p:grpSpPr>
          <a:xfrm>
            <a:off x="4818464" y="1302609"/>
            <a:ext cx="3728909" cy="2597568"/>
            <a:chOff x="4818464" y="1302609"/>
            <a:chExt cx="3728909" cy="2597568"/>
          </a:xfrm>
        </p:grpSpPr>
        <p:grpSp>
          <p:nvGrpSpPr>
            <p:cNvPr id="5" name="组合 4"/>
            <p:cNvGrpSpPr/>
            <p:nvPr/>
          </p:nvGrpSpPr>
          <p:grpSpPr>
            <a:xfrm>
              <a:off x="4818464" y="1589455"/>
              <a:ext cx="1951024" cy="1964591"/>
              <a:chOff x="1740215" y="2198819"/>
              <a:chExt cx="2601366" cy="2619455"/>
            </a:xfrm>
          </p:grpSpPr>
          <p:grpSp>
            <p:nvGrpSpPr>
              <p:cNvPr id="33" name="组合 32"/>
              <p:cNvGrpSpPr/>
              <p:nvPr/>
            </p:nvGrpSpPr>
            <p:grpSpPr>
              <a:xfrm>
                <a:off x="1740215" y="2198819"/>
                <a:ext cx="2601366" cy="2619455"/>
                <a:chOff x="2582905" y="2616198"/>
                <a:chExt cx="1076900" cy="1084389"/>
              </a:xfrm>
            </p:grpSpPr>
            <p:grpSp>
              <p:nvGrpSpPr>
                <p:cNvPr id="35" name="组合 34"/>
                <p:cNvGrpSpPr/>
                <p:nvPr/>
              </p:nvGrpSpPr>
              <p:grpSpPr>
                <a:xfrm>
                  <a:off x="2582905" y="2616198"/>
                  <a:ext cx="1076900" cy="1084389"/>
                  <a:chOff x="721926" y="3827665"/>
                  <a:chExt cx="2227443" cy="2242936"/>
                </a:xfrm>
              </p:grpSpPr>
              <p:sp>
                <p:nvSpPr>
                  <p:cNvPr id="37" name="任意多边形: 形状 36"/>
                  <p:cNvSpPr/>
                  <p:nvPr/>
                </p:nvSpPr>
                <p:spPr bwMode="auto">
                  <a:xfrm>
                    <a:off x="721926" y="3827665"/>
                    <a:ext cx="1125537" cy="1716089"/>
                  </a:xfrm>
                  <a:custGeom>
                    <a:avLst/>
                    <a:gdLst>
                      <a:gd name="T0" fmla="*/ 1004 w 8508"/>
                      <a:gd name="T1" fmla="*/ 12737 h 12977"/>
                      <a:gd name="T2" fmla="*/ 820 w 8508"/>
                      <a:gd name="T3" fmla="*/ 12369 h 12977"/>
                      <a:gd name="T4" fmla="*/ 653 w 8508"/>
                      <a:gd name="T5" fmla="*/ 11991 h 12977"/>
                      <a:gd name="T6" fmla="*/ 505 w 8508"/>
                      <a:gd name="T7" fmla="*/ 11604 h 12977"/>
                      <a:gd name="T8" fmla="*/ 373 w 8508"/>
                      <a:gd name="T9" fmla="*/ 11208 h 12977"/>
                      <a:gd name="T10" fmla="*/ 262 w 8508"/>
                      <a:gd name="T11" fmla="*/ 10804 h 12977"/>
                      <a:gd name="T12" fmla="*/ 169 w 8508"/>
                      <a:gd name="T13" fmla="*/ 10393 h 12977"/>
                      <a:gd name="T14" fmla="*/ 96 w 8508"/>
                      <a:gd name="T15" fmla="*/ 9975 h 12977"/>
                      <a:gd name="T16" fmla="*/ 43 w 8508"/>
                      <a:gd name="T17" fmla="*/ 9549 h 12977"/>
                      <a:gd name="T18" fmla="*/ 11 w 8508"/>
                      <a:gd name="T19" fmla="*/ 9118 h 12977"/>
                      <a:gd name="T20" fmla="*/ 0 w 8508"/>
                      <a:gd name="T21" fmla="*/ 8681 h 12977"/>
                      <a:gd name="T22" fmla="*/ 98 w 8508"/>
                      <a:gd name="T23" fmla="*/ 7374 h 12977"/>
                      <a:gd name="T24" fmla="*/ 381 w 8508"/>
                      <a:gd name="T25" fmla="*/ 6128 h 12977"/>
                      <a:gd name="T26" fmla="*/ 837 w 8508"/>
                      <a:gd name="T27" fmla="*/ 4958 h 12977"/>
                      <a:gd name="T28" fmla="*/ 1449 w 8508"/>
                      <a:gd name="T29" fmla="*/ 3877 h 12977"/>
                      <a:gd name="T30" fmla="*/ 2205 w 8508"/>
                      <a:gd name="T31" fmla="*/ 2899 h 12977"/>
                      <a:gd name="T32" fmla="*/ 3090 w 8508"/>
                      <a:gd name="T33" fmla="*/ 2039 h 12977"/>
                      <a:gd name="T34" fmla="*/ 4089 w 8508"/>
                      <a:gd name="T35" fmla="*/ 1311 h 12977"/>
                      <a:gd name="T36" fmla="*/ 5190 w 8508"/>
                      <a:gd name="T37" fmla="*/ 729 h 12977"/>
                      <a:gd name="T38" fmla="*/ 6377 w 8508"/>
                      <a:gd name="T39" fmla="*/ 308 h 12977"/>
                      <a:gd name="T40" fmla="*/ 7636 w 8508"/>
                      <a:gd name="T41" fmla="*/ 61 h 12977"/>
                      <a:gd name="T42" fmla="*/ 8508 w 8508"/>
                      <a:gd name="T43" fmla="*/ 4795 h 12977"/>
                      <a:gd name="T44" fmla="*/ 7939 w 8508"/>
                      <a:gd name="T45" fmla="*/ 4863 h 12977"/>
                      <a:gd name="T46" fmla="*/ 7398 w 8508"/>
                      <a:gd name="T47" fmla="*/ 5008 h 12977"/>
                      <a:gd name="T48" fmla="*/ 6890 w 8508"/>
                      <a:gd name="T49" fmla="*/ 5227 h 12977"/>
                      <a:gd name="T50" fmla="*/ 6424 w 8508"/>
                      <a:gd name="T51" fmla="*/ 5514 h 12977"/>
                      <a:gd name="T52" fmla="*/ 6004 w 8508"/>
                      <a:gd name="T53" fmla="*/ 5860 h 12977"/>
                      <a:gd name="T54" fmla="*/ 5636 w 8508"/>
                      <a:gd name="T55" fmla="*/ 6262 h 12977"/>
                      <a:gd name="T56" fmla="*/ 5326 w 8508"/>
                      <a:gd name="T57" fmla="*/ 6712 h 12977"/>
                      <a:gd name="T58" fmla="*/ 5082 w 8508"/>
                      <a:gd name="T59" fmla="*/ 7205 h 12977"/>
                      <a:gd name="T60" fmla="*/ 4909 w 8508"/>
                      <a:gd name="T61" fmla="*/ 7734 h 12977"/>
                      <a:gd name="T62" fmla="*/ 4812 w 8508"/>
                      <a:gd name="T63" fmla="*/ 8293 h 12977"/>
                      <a:gd name="T64" fmla="*/ 4792 w 8508"/>
                      <a:gd name="T65" fmla="*/ 8745 h 12977"/>
                      <a:gd name="T66" fmla="*/ 4801 w 8508"/>
                      <a:gd name="T67" fmla="*/ 8937 h 12977"/>
                      <a:gd name="T68" fmla="*/ 4817 w 8508"/>
                      <a:gd name="T69" fmla="*/ 9127 h 12977"/>
                      <a:gd name="T70" fmla="*/ 4843 w 8508"/>
                      <a:gd name="T71" fmla="*/ 9314 h 12977"/>
                      <a:gd name="T72" fmla="*/ 4878 w 8508"/>
                      <a:gd name="T73" fmla="*/ 9497 h 12977"/>
                      <a:gd name="T74" fmla="*/ 4922 w 8508"/>
                      <a:gd name="T75" fmla="*/ 9678 h 12977"/>
                      <a:gd name="T76" fmla="*/ 4973 w 8508"/>
                      <a:gd name="T77" fmla="*/ 9855 h 12977"/>
                      <a:gd name="T78" fmla="*/ 5032 w 8508"/>
                      <a:gd name="T79" fmla="*/ 10029 h 12977"/>
                      <a:gd name="T80" fmla="*/ 5101 w 8508"/>
                      <a:gd name="T81" fmla="*/ 10199 h 12977"/>
                      <a:gd name="T82" fmla="*/ 5176 w 8508"/>
                      <a:gd name="T83" fmla="*/ 10365 h 12977"/>
                      <a:gd name="T84" fmla="*/ 5258 w 8508"/>
                      <a:gd name="T85" fmla="*/ 10527 h 129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8508" h="12977">
                        <a:moveTo>
                          <a:pt x="1135" y="12977"/>
                        </a:moveTo>
                        <a:lnTo>
                          <a:pt x="1069" y="12857"/>
                        </a:lnTo>
                        <a:lnTo>
                          <a:pt x="1004" y="12737"/>
                        </a:lnTo>
                        <a:lnTo>
                          <a:pt x="941" y="12615"/>
                        </a:lnTo>
                        <a:lnTo>
                          <a:pt x="879" y="12493"/>
                        </a:lnTo>
                        <a:lnTo>
                          <a:pt x="820" y="12369"/>
                        </a:lnTo>
                        <a:lnTo>
                          <a:pt x="763" y="12244"/>
                        </a:lnTo>
                        <a:lnTo>
                          <a:pt x="706" y="12118"/>
                        </a:lnTo>
                        <a:lnTo>
                          <a:pt x="653" y="11991"/>
                        </a:lnTo>
                        <a:lnTo>
                          <a:pt x="601" y="11863"/>
                        </a:lnTo>
                        <a:lnTo>
                          <a:pt x="552" y="11734"/>
                        </a:lnTo>
                        <a:lnTo>
                          <a:pt x="505" y="11604"/>
                        </a:lnTo>
                        <a:lnTo>
                          <a:pt x="459" y="11473"/>
                        </a:lnTo>
                        <a:lnTo>
                          <a:pt x="416" y="11341"/>
                        </a:lnTo>
                        <a:lnTo>
                          <a:pt x="373" y="11208"/>
                        </a:lnTo>
                        <a:lnTo>
                          <a:pt x="334" y="11074"/>
                        </a:lnTo>
                        <a:lnTo>
                          <a:pt x="297" y="10940"/>
                        </a:lnTo>
                        <a:lnTo>
                          <a:pt x="262" y="10804"/>
                        </a:lnTo>
                        <a:lnTo>
                          <a:pt x="229" y="10668"/>
                        </a:lnTo>
                        <a:lnTo>
                          <a:pt x="198" y="10530"/>
                        </a:lnTo>
                        <a:lnTo>
                          <a:pt x="169" y="10393"/>
                        </a:lnTo>
                        <a:lnTo>
                          <a:pt x="142" y="10254"/>
                        </a:lnTo>
                        <a:lnTo>
                          <a:pt x="118" y="10115"/>
                        </a:lnTo>
                        <a:lnTo>
                          <a:pt x="96" y="9975"/>
                        </a:lnTo>
                        <a:lnTo>
                          <a:pt x="76" y="9834"/>
                        </a:lnTo>
                        <a:lnTo>
                          <a:pt x="59" y="9691"/>
                        </a:lnTo>
                        <a:lnTo>
                          <a:pt x="43" y="9549"/>
                        </a:lnTo>
                        <a:lnTo>
                          <a:pt x="30" y="9406"/>
                        </a:lnTo>
                        <a:lnTo>
                          <a:pt x="20" y="9263"/>
                        </a:lnTo>
                        <a:lnTo>
                          <a:pt x="11" y="9118"/>
                        </a:lnTo>
                        <a:lnTo>
                          <a:pt x="4" y="8973"/>
                        </a:lnTo>
                        <a:lnTo>
                          <a:pt x="1" y="8827"/>
                        </a:lnTo>
                        <a:lnTo>
                          <a:pt x="0" y="8681"/>
                        </a:lnTo>
                        <a:lnTo>
                          <a:pt x="11" y="8239"/>
                        </a:lnTo>
                        <a:lnTo>
                          <a:pt x="43" y="7804"/>
                        </a:lnTo>
                        <a:lnTo>
                          <a:pt x="98" y="7374"/>
                        </a:lnTo>
                        <a:lnTo>
                          <a:pt x="173" y="6952"/>
                        </a:lnTo>
                        <a:lnTo>
                          <a:pt x="267" y="6536"/>
                        </a:lnTo>
                        <a:lnTo>
                          <a:pt x="381" y="6128"/>
                        </a:lnTo>
                        <a:lnTo>
                          <a:pt x="514" y="5730"/>
                        </a:lnTo>
                        <a:lnTo>
                          <a:pt x="666" y="5339"/>
                        </a:lnTo>
                        <a:lnTo>
                          <a:pt x="837" y="4958"/>
                        </a:lnTo>
                        <a:lnTo>
                          <a:pt x="1023" y="4587"/>
                        </a:lnTo>
                        <a:lnTo>
                          <a:pt x="1229" y="4226"/>
                        </a:lnTo>
                        <a:lnTo>
                          <a:pt x="1449" y="3877"/>
                        </a:lnTo>
                        <a:lnTo>
                          <a:pt x="1685" y="3538"/>
                        </a:lnTo>
                        <a:lnTo>
                          <a:pt x="1938" y="3213"/>
                        </a:lnTo>
                        <a:lnTo>
                          <a:pt x="2205" y="2899"/>
                        </a:lnTo>
                        <a:lnTo>
                          <a:pt x="2486" y="2598"/>
                        </a:lnTo>
                        <a:lnTo>
                          <a:pt x="2781" y="2312"/>
                        </a:lnTo>
                        <a:lnTo>
                          <a:pt x="3090" y="2039"/>
                        </a:lnTo>
                        <a:lnTo>
                          <a:pt x="3411" y="1781"/>
                        </a:lnTo>
                        <a:lnTo>
                          <a:pt x="3744" y="1538"/>
                        </a:lnTo>
                        <a:lnTo>
                          <a:pt x="4089" y="1311"/>
                        </a:lnTo>
                        <a:lnTo>
                          <a:pt x="4446" y="1101"/>
                        </a:lnTo>
                        <a:lnTo>
                          <a:pt x="4813" y="906"/>
                        </a:lnTo>
                        <a:lnTo>
                          <a:pt x="5190" y="729"/>
                        </a:lnTo>
                        <a:lnTo>
                          <a:pt x="5577" y="570"/>
                        </a:lnTo>
                        <a:lnTo>
                          <a:pt x="5972" y="430"/>
                        </a:lnTo>
                        <a:lnTo>
                          <a:pt x="6377" y="308"/>
                        </a:lnTo>
                        <a:lnTo>
                          <a:pt x="6789" y="205"/>
                        </a:lnTo>
                        <a:lnTo>
                          <a:pt x="7209" y="123"/>
                        </a:lnTo>
                        <a:lnTo>
                          <a:pt x="7636" y="61"/>
                        </a:lnTo>
                        <a:lnTo>
                          <a:pt x="8069" y="20"/>
                        </a:lnTo>
                        <a:lnTo>
                          <a:pt x="8508" y="0"/>
                        </a:lnTo>
                        <a:lnTo>
                          <a:pt x="8508" y="4795"/>
                        </a:lnTo>
                        <a:lnTo>
                          <a:pt x="8316" y="4808"/>
                        </a:lnTo>
                        <a:lnTo>
                          <a:pt x="8126" y="4831"/>
                        </a:lnTo>
                        <a:lnTo>
                          <a:pt x="7939" y="4863"/>
                        </a:lnTo>
                        <a:lnTo>
                          <a:pt x="7755" y="4903"/>
                        </a:lnTo>
                        <a:lnTo>
                          <a:pt x="7575" y="4952"/>
                        </a:lnTo>
                        <a:lnTo>
                          <a:pt x="7398" y="5008"/>
                        </a:lnTo>
                        <a:lnTo>
                          <a:pt x="7225" y="5073"/>
                        </a:lnTo>
                        <a:lnTo>
                          <a:pt x="7055" y="5147"/>
                        </a:lnTo>
                        <a:lnTo>
                          <a:pt x="6890" y="5227"/>
                        </a:lnTo>
                        <a:lnTo>
                          <a:pt x="6731" y="5315"/>
                        </a:lnTo>
                        <a:lnTo>
                          <a:pt x="6574" y="5411"/>
                        </a:lnTo>
                        <a:lnTo>
                          <a:pt x="6424" y="5514"/>
                        </a:lnTo>
                        <a:lnTo>
                          <a:pt x="6278" y="5622"/>
                        </a:lnTo>
                        <a:lnTo>
                          <a:pt x="6138" y="5738"/>
                        </a:lnTo>
                        <a:lnTo>
                          <a:pt x="6004" y="5860"/>
                        </a:lnTo>
                        <a:lnTo>
                          <a:pt x="5876" y="5988"/>
                        </a:lnTo>
                        <a:lnTo>
                          <a:pt x="5753" y="6122"/>
                        </a:lnTo>
                        <a:lnTo>
                          <a:pt x="5636" y="6262"/>
                        </a:lnTo>
                        <a:lnTo>
                          <a:pt x="5526" y="6407"/>
                        </a:lnTo>
                        <a:lnTo>
                          <a:pt x="5423" y="6557"/>
                        </a:lnTo>
                        <a:lnTo>
                          <a:pt x="5326" y="6712"/>
                        </a:lnTo>
                        <a:lnTo>
                          <a:pt x="5237" y="6872"/>
                        </a:lnTo>
                        <a:lnTo>
                          <a:pt x="5156" y="7037"/>
                        </a:lnTo>
                        <a:lnTo>
                          <a:pt x="5082" y="7205"/>
                        </a:lnTo>
                        <a:lnTo>
                          <a:pt x="5016" y="7377"/>
                        </a:lnTo>
                        <a:lnTo>
                          <a:pt x="4959" y="7554"/>
                        </a:lnTo>
                        <a:lnTo>
                          <a:pt x="4909" y="7734"/>
                        </a:lnTo>
                        <a:lnTo>
                          <a:pt x="4867" y="7918"/>
                        </a:lnTo>
                        <a:lnTo>
                          <a:pt x="4835" y="8105"/>
                        </a:lnTo>
                        <a:lnTo>
                          <a:pt x="4812" y="8293"/>
                        </a:lnTo>
                        <a:lnTo>
                          <a:pt x="4797" y="8487"/>
                        </a:lnTo>
                        <a:lnTo>
                          <a:pt x="4792" y="8681"/>
                        </a:lnTo>
                        <a:lnTo>
                          <a:pt x="4792" y="8745"/>
                        </a:lnTo>
                        <a:lnTo>
                          <a:pt x="4795" y="8810"/>
                        </a:lnTo>
                        <a:lnTo>
                          <a:pt x="4797" y="8874"/>
                        </a:lnTo>
                        <a:lnTo>
                          <a:pt x="4801" y="8937"/>
                        </a:lnTo>
                        <a:lnTo>
                          <a:pt x="4805" y="9001"/>
                        </a:lnTo>
                        <a:lnTo>
                          <a:pt x="4811" y="9064"/>
                        </a:lnTo>
                        <a:lnTo>
                          <a:pt x="4817" y="9127"/>
                        </a:lnTo>
                        <a:lnTo>
                          <a:pt x="4825" y="9190"/>
                        </a:lnTo>
                        <a:lnTo>
                          <a:pt x="4834" y="9252"/>
                        </a:lnTo>
                        <a:lnTo>
                          <a:pt x="4843" y="9314"/>
                        </a:lnTo>
                        <a:lnTo>
                          <a:pt x="4854" y="9376"/>
                        </a:lnTo>
                        <a:lnTo>
                          <a:pt x="4866" y="9436"/>
                        </a:lnTo>
                        <a:lnTo>
                          <a:pt x="4878" y="9497"/>
                        </a:lnTo>
                        <a:lnTo>
                          <a:pt x="4892" y="9558"/>
                        </a:lnTo>
                        <a:lnTo>
                          <a:pt x="4906" y="9619"/>
                        </a:lnTo>
                        <a:lnTo>
                          <a:pt x="4922" y="9678"/>
                        </a:lnTo>
                        <a:lnTo>
                          <a:pt x="4938" y="9738"/>
                        </a:lnTo>
                        <a:lnTo>
                          <a:pt x="4955" y="9797"/>
                        </a:lnTo>
                        <a:lnTo>
                          <a:pt x="4973" y="9855"/>
                        </a:lnTo>
                        <a:lnTo>
                          <a:pt x="4992" y="9914"/>
                        </a:lnTo>
                        <a:lnTo>
                          <a:pt x="5012" y="9971"/>
                        </a:lnTo>
                        <a:lnTo>
                          <a:pt x="5032" y="10029"/>
                        </a:lnTo>
                        <a:lnTo>
                          <a:pt x="5054" y="10086"/>
                        </a:lnTo>
                        <a:lnTo>
                          <a:pt x="5077" y="10143"/>
                        </a:lnTo>
                        <a:lnTo>
                          <a:pt x="5101" y="10199"/>
                        </a:lnTo>
                        <a:lnTo>
                          <a:pt x="5125" y="10255"/>
                        </a:lnTo>
                        <a:lnTo>
                          <a:pt x="5150" y="10310"/>
                        </a:lnTo>
                        <a:lnTo>
                          <a:pt x="5176" y="10365"/>
                        </a:lnTo>
                        <a:lnTo>
                          <a:pt x="5202" y="10420"/>
                        </a:lnTo>
                        <a:lnTo>
                          <a:pt x="5230" y="10474"/>
                        </a:lnTo>
                        <a:lnTo>
                          <a:pt x="5258" y="10527"/>
                        </a:lnTo>
                        <a:lnTo>
                          <a:pt x="5287" y="10579"/>
                        </a:lnTo>
                        <a:lnTo>
                          <a:pt x="1135" y="12977"/>
                        </a:lnTo>
                        <a:close/>
                      </a:path>
                    </a:pathLst>
                  </a:custGeom>
                  <a:blipFill dpi="0" rotWithShape="1">
                    <a:blip r:embed="rId5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38" name="任意多边形: 形状 37"/>
                  <p:cNvSpPr/>
                  <p:nvPr/>
                </p:nvSpPr>
                <p:spPr bwMode="auto">
                  <a:xfrm>
                    <a:off x="861355" y="5211763"/>
                    <a:ext cx="1947863" cy="858838"/>
                  </a:xfrm>
                  <a:custGeom>
                    <a:avLst/>
                    <a:gdLst>
                      <a:gd name="T0" fmla="*/ 252217063 w 14736"/>
                      <a:gd name="T1" fmla="*/ 49939682 h 6488"/>
                      <a:gd name="T2" fmla="*/ 243445731 w 14736"/>
                      <a:gd name="T3" fmla="*/ 61101664 h 6488"/>
                      <a:gd name="T4" fmla="*/ 233696106 w 14736"/>
                      <a:gd name="T5" fmla="*/ 71387467 h 6488"/>
                      <a:gd name="T6" fmla="*/ 223037716 w 14736"/>
                      <a:gd name="T7" fmla="*/ 80727066 h 6488"/>
                      <a:gd name="T8" fmla="*/ 211523302 w 14736"/>
                      <a:gd name="T9" fmla="*/ 89032829 h 6488"/>
                      <a:gd name="T10" fmla="*/ 199257555 w 14736"/>
                      <a:gd name="T11" fmla="*/ 96287150 h 6488"/>
                      <a:gd name="T12" fmla="*/ 186275371 w 14736"/>
                      <a:gd name="T13" fmla="*/ 102349980 h 6488"/>
                      <a:gd name="T14" fmla="*/ 172646807 w 14736"/>
                      <a:gd name="T15" fmla="*/ 107203844 h 6488"/>
                      <a:gd name="T16" fmla="*/ 158494001 w 14736"/>
                      <a:gd name="T17" fmla="*/ 110760980 h 6488"/>
                      <a:gd name="T18" fmla="*/ 143834402 w 14736"/>
                      <a:gd name="T19" fmla="*/ 112951229 h 6488"/>
                      <a:gd name="T20" fmla="*/ 128738199 w 14736"/>
                      <a:gd name="T21" fmla="*/ 113687224 h 6488"/>
                      <a:gd name="T22" fmla="*/ 113641865 w 14736"/>
                      <a:gd name="T23" fmla="*/ 112951229 h 6488"/>
                      <a:gd name="T24" fmla="*/ 98982266 w 14736"/>
                      <a:gd name="T25" fmla="*/ 110760980 h 6488"/>
                      <a:gd name="T26" fmla="*/ 84829460 w 14736"/>
                      <a:gd name="T27" fmla="*/ 107203844 h 6488"/>
                      <a:gd name="T28" fmla="*/ 71200896 w 14736"/>
                      <a:gd name="T29" fmla="*/ 102349980 h 6488"/>
                      <a:gd name="T30" fmla="*/ 58218712 w 14736"/>
                      <a:gd name="T31" fmla="*/ 96287150 h 6488"/>
                      <a:gd name="T32" fmla="*/ 45952964 w 14736"/>
                      <a:gd name="T33" fmla="*/ 89032829 h 6488"/>
                      <a:gd name="T34" fmla="*/ 34438551 w 14736"/>
                      <a:gd name="T35" fmla="*/ 80727066 h 6488"/>
                      <a:gd name="T36" fmla="*/ 23780161 w 14736"/>
                      <a:gd name="T37" fmla="*/ 71387467 h 6488"/>
                      <a:gd name="T38" fmla="*/ 14030535 w 14736"/>
                      <a:gd name="T39" fmla="*/ 61101664 h 6488"/>
                      <a:gd name="T40" fmla="*/ 5259204 w 14736"/>
                      <a:gd name="T41" fmla="*/ 49939682 h 6488"/>
                      <a:gd name="T42" fmla="*/ 72616190 w 14736"/>
                      <a:gd name="T43" fmla="*/ 0 h 6488"/>
                      <a:gd name="T44" fmla="*/ 76267904 w 14736"/>
                      <a:gd name="T45" fmla="*/ 4853732 h 6488"/>
                      <a:gd name="T46" fmla="*/ 80339038 w 14736"/>
                      <a:gd name="T47" fmla="*/ 9392151 h 6488"/>
                      <a:gd name="T48" fmla="*/ 84794564 w 14736"/>
                      <a:gd name="T49" fmla="*/ 13527493 h 6488"/>
                      <a:gd name="T50" fmla="*/ 89599451 w 14736"/>
                      <a:gd name="T51" fmla="*/ 17259890 h 6488"/>
                      <a:gd name="T52" fmla="*/ 94736384 w 14736"/>
                      <a:gd name="T53" fmla="*/ 20571606 h 6488"/>
                      <a:gd name="T54" fmla="*/ 100187916 w 14736"/>
                      <a:gd name="T55" fmla="*/ 23410351 h 6488"/>
                      <a:gd name="T56" fmla="*/ 105883987 w 14736"/>
                      <a:gd name="T57" fmla="*/ 25758389 h 6488"/>
                      <a:gd name="T58" fmla="*/ 111859628 w 14736"/>
                      <a:gd name="T59" fmla="*/ 27580772 h 6488"/>
                      <a:gd name="T60" fmla="*/ 118027464 w 14736"/>
                      <a:gd name="T61" fmla="*/ 28859895 h 6488"/>
                      <a:gd name="T62" fmla="*/ 124387496 w 14736"/>
                      <a:gd name="T63" fmla="*/ 29560812 h 6488"/>
                      <a:gd name="T64" fmla="*/ 130922143 w 14736"/>
                      <a:gd name="T65" fmla="*/ 29665917 h 6488"/>
                      <a:gd name="T66" fmla="*/ 137352100 w 14736"/>
                      <a:gd name="T67" fmla="*/ 29175341 h 6488"/>
                      <a:gd name="T68" fmla="*/ 143589862 w 14736"/>
                      <a:gd name="T69" fmla="*/ 28071348 h 6488"/>
                      <a:gd name="T70" fmla="*/ 149617847 w 14736"/>
                      <a:gd name="T71" fmla="*/ 26424227 h 6488"/>
                      <a:gd name="T72" fmla="*/ 155418741 w 14736"/>
                      <a:gd name="T73" fmla="*/ 24233846 h 6488"/>
                      <a:gd name="T74" fmla="*/ 160957646 w 14736"/>
                      <a:gd name="T75" fmla="*/ 21570495 h 6488"/>
                      <a:gd name="T76" fmla="*/ 166181953 w 14736"/>
                      <a:gd name="T77" fmla="*/ 18416304 h 6488"/>
                      <a:gd name="T78" fmla="*/ 171126691 w 14736"/>
                      <a:gd name="T79" fmla="*/ 14824222 h 6488"/>
                      <a:gd name="T80" fmla="*/ 175687038 w 14736"/>
                      <a:gd name="T81" fmla="*/ 10811457 h 6488"/>
                      <a:gd name="T82" fmla="*/ 179897891 w 14736"/>
                      <a:gd name="T83" fmla="*/ 6395749 h 6488"/>
                      <a:gd name="T84" fmla="*/ 183689456 w 14736"/>
                      <a:gd name="T85" fmla="*/ 1647121 h 6488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0" t="0" r="r" b="b"/>
                    <a:pathLst>
                      <a:path w="14736" h="6488">
                        <a:moveTo>
                          <a:pt x="14736" y="2398"/>
                        </a:moveTo>
                        <a:lnTo>
                          <a:pt x="14589" y="2626"/>
                        </a:lnTo>
                        <a:lnTo>
                          <a:pt x="14435" y="2850"/>
                        </a:lnTo>
                        <a:lnTo>
                          <a:pt x="14273" y="3067"/>
                        </a:lnTo>
                        <a:lnTo>
                          <a:pt x="14106" y="3280"/>
                        </a:lnTo>
                        <a:lnTo>
                          <a:pt x="13933" y="3487"/>
                        </a:lnTo>
                        <a:lnTo>
                          <a:pt x="13753" y="3688"/>
                        </a:lnTo>
                        <a:lnTo>
                          <a:pt x="13567" y="3884"/>
                        </a:lnTo>
                        <a:lnTo>
                          <a:pt x="13375" y="4074"/>
                        </a:lnTo>
                        <a:lnTo>
                          <a:pt x="13177" y="4258"/>
                        </a:lnTo>
                        <a:lnTo>
                          <a:pt x="12973" y="4436"/>
                        </a:lnTo>
                        <a:lnTo>
                          <a:pt x="12765" y="4607"/>
                        </a:lnTo>
                        <a:lnTo>
                          <a:pt x="12550" y="4772"/>
                        </a:lnTo>
                        <a:lnTo>
                          <a:pt x="12331" y="4930"/>
                        </a:lnTo>
                        <a:lnTo>
                          <a:pt x="12106" y="5081"/>
                        </a:lnTo>
                        <a:lnTo>
                          <a:pt x="11876" y="5227"/>
                        </a:lnTo>
                        <a:lnTo>
                          <a:pt x="11643" y="5365"/>
                        </a:lnTo>
                        <a:lnTo>
                          <a:pt x="11404" y="5495"/>
                        </a:lnTo>
                        <a:lnTo>
                          <a:pt x="11160" y="5618"/>
                        </a:lnTo>
                        <a:lnTo>
                          <a:pt x="10912" y="5734"/>
                        </a:lnTo>
                        <a:lnTo>
                          <a:pt x="10661" y="5841"/>
                        </a:lnTo>
                        <a:lnTo>
                          <a:pt x="10405" y="5942"/>
                        </a:lnTo>
                        <a:lnTo>
                          <a:pt x="10145" y="6034"/>
                        </a:lnTo>
                        <a:lnTo>
                          <a:pt x="9881" y="6118"/>
                        </a:lnTo>
                        <a:lnTo>
                          <a:pt x="9614" y="6194"/>
                        </a:lnTo>
                        <a:lnTo>
                          <a:pt x="9344" y="6262"/>
                        </a:lnTo>
                        <a:lnTo>
                          <a:pt x="9071" y="6321"/>
                        </a:lnTo>
                        <a:lnTo>
                          <a:pt x="8794" y="6372"/>
                        </a:lnTo>
                        <a:lnTo>
                          <a:pt x="8514" y="6413"/>
                        </a:lnTo>
                        <a:lnTo>
                          <a:pt x="8232" y="6446"/>
                        </a:lnTo>
                        <a:lnTo>
                          <a:pt x="7946" y="6470"/>
                        </a:lnTo>
                        <a:lnTo>
                          <a:pt x="7658" y="6484"/>
                        </a:lnTo>
                        <a:lnTo>
                          <a:pt x="7368" y="6488"/>
                        </a:lnTo>
                        <a:lnTo>
                          <a:pt x="7078" y="6484"/>
                        </a:lnTo>
                        <a:lnTo>
                          <a:pt x="6790" y="6470"/>
                        </a:lnTo>
                        <a:lnTo>
                          <a:pt x="6504" y="6446"/>
                        </a:lnTo>
                        <a:lnTo>
                          <a:pt x="6222" y="6413"/>
                        </a:lnTo>
                        <a:lnTo>
                          <a:pt x="5942" y="6372"/>
                        </a:lnTo>
                        <a:lnTo>
                          <a:pt x="5665" y="6321"/>
                        </a:lnTo>
                        <a:lnTo>
                          <a:pt x="5392" y="6262"/>
                        </a:lnTo>
                        <a:lnTo>
                          <a:pt x="5122" y="6194"/>
                        </a:lnTo>
                        <a:lnTo>
                          <a:pt x="4855" y="6118"/>
                        </a:lnTo>
                        <a:lnTo>
                          <a:pt x="4591" y="6034"/>
                        </a:lnTo>
                        <a:lnTo>
                          <a:pt x="4331" y="5942"/>
                        </a:lnTo>
                        <a:lnTo>
                          <a:pt x="4075" y="5841"/>
                        </a:lnTo>
                        <a:lnTo>
                          <a:pt x="3824" y="5734"/>
                        </a:lnTo>
                        <a:lnTo>
                          <a:pt x="3576" y="5618"/>
                        </a:lnTo>
                        <a:lnTo>
                          <a:pt x="3332" y="5495"/>
                        </a:lnTo>
                        <a:lnTo>
                          <a:pt x="3093" y="5365"/>
                        </a:lnTo>
                        <a:lnTo>
                          <a:pt x="2860" y="5227"/>
                        </a:lnTo>
                        <a:lnTo>
                          <a:pt x="2630" y="5081"/>
                        </a:lnTo>
                        <a:lnTo>
                          <a:pt x="2405" y="4930"/>
                        </a:lnTo>
                        <a:lnTo>
                          <a:pt x="2186" y="4772"/>
                        </a:lnTo>
                        <a:lnTo>
                          <a:pt x="1971" y="4607"/>
                        </a:lnTo>
                        <a:lnTo>
                          <a:pt x="1763" y="4436"/>
                        </a:lnTo>
                        <a:lnTo>
                          <a:pt x="1559" y="4258"/>
                        </a:lnTo>
                        <a:lnTo>
                          <a:pt x="1361" y="4074"/>
                        </a:lnTo>
                        <a:lnTo>
                          <a:pt x="1169" y="3884"/>
                        </a:lnTo>
                        <a:lnTo>
                          <a:pt x="983" y="3688"/>
                        </a:lnTo>
                        <a:lnTo>
                          <a:pt x="803" y="3487"/>
                        </a:lnTo>
                        <a:lnTo>
                          <a:pt x="630" y="3280"/>
                        </a:lnTo>
                        <a:lnTo>
                          <a:pt x="463" y="3067"/>
                        </a:lnTo>
                        <a:lnTo>
                          <a:pt x="301" y="2850"/>
                        </a:lnTo>
                        <a:lnTo>
                          <a:pt x="147" y="2626"/>
                        </a:lnTo>
                        <a:lnTo>
                          <a:pt x="0" y="2399"/>
                        </a:lnTo>
                        <a:lnTo>
                          <a:pt x="4156" y="0"/>
                        </a:lnTo>
                        <a:lnTo>
                          <a:pt x="4223" y="94"/>
                        </a:lnTo>
                        <a:lnTo>
                          <a:pt x="4292" y="187"/>
                        </a:lnTo>
                        <a:lnTo>
                          <a:pt x="4365" y="277"/>
                        </a:lnTo>
                        <a:lnTo>
                          <a:pt x="4440" y="366"/>
                        </a:lnTo>
                        <a:lnTo>
                          <a:pt x="4518" y="452"/>
                        </a:lnTo>
                        <a:lnTo>
                          <a:pt x="4598" y="536"/>
                        </a:lnTo>
                        <a:lnTo>
                          <a:pt x="4681" y="617"/>
                        </a:lnTo>
                        <a:lnTo>
                          <a:pt x="4766" y="696"/>
                        </a:lnTo>
                        <a:lnTo>
                          <a:pt x="4853" y="772"/>
                        </a:lnTo>
                        <a:lnTo>
                          <a:pt x="4942" y="846"/>
                        </a:lnTo>
                        <a:lnTo>
                          <a:pt x="5035" y="917"/>
                        </a:lnTo>
                        <a:lnTo>
                          <a:pt x="5128" y="985"/>
                        </a:lnTo>
                        <a:lnTo>
                          <a:pt x="5225" y="1051"/>
                        </a:lnTo>
                        <a:lnTo>
                          <a:pt x="5322" y="1114"/>
                        </a:lnTo>
                        <a:lnTo>
                          <a:pt x="5422" y="1174"/>
                        </a:lnTo>
                        <a:lnTo>
                          <a:pt x="5524" y="1231"/>
                        </a:lnTo>
                        <a:lnTo>
                          <a:pt x="5628" y="1285"/>
                        </a:lnTo>
                        <a:lnTo>
                          <a:pt x="5734" y="1336"/>
                        </a:lnTo>
                        <a:lnTo>
                          <a:pt x="5841" y="1383"/>
                        </a:lnTo>
                        <a:lnTo>
                          <a:pt x="5950" y="1428"/>
                        </a:lnTo>
                        <a:lnTo>
                          <a:pt x="6060" y="1470"/>
                        </a:lnTo>
                        <a:lnTo>
                          <a:pt x="6173" y="1508"/>
                        </a:lnTo>
                        <a:lnTo>
                          <a:pt x="6287" y="1543"/>
                        </a:lnTo>
                        <a:lnTo>
                          <a:pt x="6402" y="1574"/>
                        </a:lnTo>
                        <a:lnTo>
                          <a:pt x="6518" y="1602"/>
                        </a:lnTo>
                        <a:lnTo>
                          <a:pt x="6637" y="1627"/>
                        </a:lnTo>
                        <a:lnTo>
                          <a:pt x="6755" y="1647"/>
                        </a:lnTo>
                        <a:lnTo>
                          <a:pt x="6875" y="1665"/>
                        </a:lnTo>
                        <a:lnTo>
                          <a:pt x="6997" y="1678"/>
                        </a:lnTo>
                        <a:lnTo>
                          <a:pt x="7119" y="1687"/>
                        </a:lnTo>
                        <a:lnTo>
                          <a:pt x="7243" y="1693"/>
                        </a:lnTo>
                        <a:lnTo>
                          <a:pt x="7368" y="1695"/>
                        </a:lnTo>
                        <a:lnTo>
                          <a:pt x="7493" y="1693"/>
                        </a:lnTo>
                        <a:lnTo>
                          <a:pt x="7617" y="1687"/>
                        </a:lnTo>
                        <a:lnTo>
                          <a:pt x="7739" y="1678"/>
                        </a:lnTo>
                        <a:lnTo>
                          <a:pt x="7861" y="1665"/>
                        </a:lnTo>
                        <a:lnTo>
                          <a:pt x="7981" y="1647"/>
                        </a:lnTo>
                        <a:lnTo>
                          <a:pt x="8099" y="1627"/>
                        </a:lnTo>
                        <a:lnTo>
                          <a:pt x="8218" y="1602"/>
                        </a:lnTo>
                        <a:lnTo>
                          <a:pt x="8334" y="1574"/>
                        </a:lnTo>
                        <a:lnTo>
                          <a:pt x="8449" y="1543"/>
                        </a:lnTo>
                        <a:lnTo>
                          <a:pt x="8563" y="1508"/>
                        </a:lnTo>
                        <a:lnTo>
                          <a:pt x="8676" y="1469"/>
                        </a:lnTo>
                        <a:lnTo>
                          <a:pt x="8786" y="1428"/>
                        </a:lnTo>
                        <a:lnTo>
                          <a:pt x="8895" y="1383"/>
                        </a:lnTo>
                        <a:lnTo>
                          <a:pt x="9002" y="1336"/>
                        </a:lnTo>
                        <a:lnTo>
                          <a:pt x="9108" y="1285"/>
                        </a:lnTo>
                        <a:lnTo>
                          <a:pt x="9212" y="1231"/>
                        </a:lnTo>
                        <a:lnTo>
                          <a:pt x="9314" y="1174"/>
                        </a:lnTo>
                        <a:lnTo>
                          <a:pt x="9414" y="1114"/>
                        </a:lnTo>
                        <a:lnTo>
                          <a:pt x="9511" y="1051"/>
                        </a:lnTo>
                        <a:lnTo>
                          <a:pt x="9608" y="985"/>
                        </a:lnTo>
                        <a:lnTo>
                          <a:pt x="9701" y="917"/>
                        </a:lnTo>
                        <a:lnTo>
                          <a:pt x="9794" y="846"/>
                        </a:lnTo>
                        <a:lnTo>
                          <a:pt x="9883" y="772"/>
                        </a:lnTo>
                        <a:lnTo>
                          <a:pt x="9970" y="696"/>
                        </a:lnTo>
                        <a:lnTo>
                          <a:pt x="10055" y="617"/>
                        </a:lnTo>
                        <a:lnTo>
                          <a:pt x="10138" y="536"/>
                        </a:lnTo>
                        <a:lnTo>
                          <a:pt x="10218" y="452"/>
                        </a:lnTo>
                        <a:lnTo>
                          <a:pt x="10296" y="365"/>
                        </a:lnTo>
                        <a:lnTo>
                          <a:pt x="10371" y="277"/>
                        </a:lnTo>
                        <a:lnTo>
                          <a:pt x="10444" y="187"/>
                        </a:lnTo>
                        <a:lnTo>
                          <a:pt x="10513" y="94"/>
                        </a:lnTo>
                        <a:lnTo>
                          <a:pt x="10580" y="0"/>
                        </a:lnTo>
                        <a:lnTo>
                          <a:pt x="14736" y="2398"/>
                        </a:lnTo>
                        <a:close/>
                      </a:path>
                    </a:pathLst>
                  </a:custGeom>
                  <a:blipFill dpi="0" rotWithShape="1"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39" name="任意多边形: 形状 38"/>
                  <p:cNvSpPr/>
                  <p:nvPr/>
                </p:nvSpPr>
                <p:spPr bwMode="auto">
                  <a:xfrm>
                    <a:off x="1823832" y="3827665"/>
                    <a:ext cx="1125537" cy="1716089"/>
                  </a:xfrm>
                  <a:custGeom>
                    <a:avLst/>
                    <a:gdLst>
                      <a:gd name="T0" fmla="*/ 15260909 w 8508"/>
                      <a:gd name="T1" fmla="*/ 1066786 h 12977"/>
                      <a:gd name="T2" fmla="*/ 37294889 w 8508"/>
                      <a:gd name="T3" fmla="*/ 5368709 h 12977"/>
                      <a:gd name="T4" fmla="*/ 58068659 w 8508"/>
                      <a:gd name="T5" fmla="*/ 12748403 h 12977"/>
                      <a:gd name="T6" fmla="*/ 77337346 w 8508"/>
                      <a:gd name="T7" fmla="*/ 22926312 h 12977"/>
                      <a:gd name="T8" fmla="*/ 94821020 w 8508"/>
                      <a:gd name="T9" fmla="*/ 35657259 h 12977"/>
                      <a:gd name="T10" fmla="*/ 110309471 w 8508"/>
                      <a:gd name="T11" fmla="*/ 50696601 h 12977"/>
                      <a:gd name="T12" fmla="*/ 123540231 w 8508"/>
                      <a:gd name="T13" fmla="*/ 67799427 h 12977"/>
                      <a:gd name="T14" fmla="*/ 134250966 w 8508"/>
                      <a:gd name="T15" fmla="*/ 86703637 h 12977"/>
                      <a:gd name="T16" fmla="*/ 142231464 w 8508"/>
                      <a:gd name="T17" fmla="*/ 107164056 h 12977"/>
                      <a:gd name="T18" fmla="*/ 147184202 w 8508"/>
                      <a:gd name="T19" fmla="*/ 128953626 h 12977"/>
                      <a:gd name="T20" fmla="*/ 148899364 w 8508"/>
                      <a:gd name="T21" fmla="*/ 151809982 h 12977"/>
                      <a:gd name="T22" fmla="*/ 148706880 w 8508"/>
                      <a:gd name="T23" fmla="*/ 159452042 h 12977"/>
                      <a:gd name="T24" fmla="*/ 148146756 w 8508"/>
                      <a:gd name="T25" fmla="*/ 166989234 h 12977"/>
                      <a:gd name="T26" fmla="*/ 147219259 w 8508"/>
                      <a:gd name="T27" fmla="*/ 174438884 h 12977"/>
                      <a:gd name="T28" fmla="*/ 145941718 w 8508"/>
                      <a:gd name="T29" fmla="*/ 181748755 h 12977"/>
                      <a:gd name="T30" fmla="*/ 144314133 w 8508"/>
                      <a:gd name="T31" fmla="*/ 188936171 h 12977"/>
                      <a:gd name="T32" fmla="*/ 142371429 w 8508"/>
                      <a:gd name="T33" fmla="*/ 196001132 h 12977"/>
                      <a:gd name="T34" fmla="*/ 140061351 w 8508"/>
                      <a:gd name="T35" fmla="*/ 202926183 h 12977"/>
                      <a:gd name="T36" fmla="*/ 137471211 w 8508"/>
                      <a:gd name="T37" fmla="*/ 209693999 h 12977"/>
                      <a:gd name="T38" fmla="*/ 134548490 w 8508"/>
                      <a:gd name="T39" fmla="*/ 216304317 h 12977"/>
                      <a:gd name="T40" fmla="*/ 131328245 w 8508"/>
                      <a:gd name="T41" fmla="*/ 222739680 h 12977"/>
                      <a:gd name="T42" fmla="*/ 56371092 w 8508"/>
                      <a:gd name="T43" fmla="*/ 185001480 h 12977"/>
                      <a:gd name="T44" fmla="*/ 57858580 w 8508"/>
                      <a:gd name="T45" fmla="*/ 182220854 h 12977"/>
                      <a:gd name="T46" fmla="*/ 59206236 w 8508"/>
                      <a:gd name="T47" fmla="*/ 179335494 h 12977"/>
                      <a:gd name="T48" fmla="*/ 60448852 w 8508"/>
                      <a:gd name="T49" fmla="*/ 176380046 h 12977"/>
                      <a:gd name="T50" fmla="*/ 61533909 w 8508"/>
                      <a:gd name="T51" fmla="*/ 173372230 h 12977"/>
                      <a:gd name="T52" fmla="*/ 62478868 w 8508"/>
                      <a:gd name="T53" fmla="*/ 170294327 h 12977"/>
                      <a:gd name="T54" fmla="*/ 63283996 w 8508"/>
                      <a:gd name="T55" fmla="*/ 167146601 h 12977"/>
                      <a:gd name="T56" fmla="*/ 63949026 w 8508"/>
                      <a:gd name="T57" fmla="*/ 163963831 h 12977"/>
                      <a:gd name="T58" fmla="*/ 64456497 w 8508"/>
                      <a:gd name="T59" fmla="*/ 160711106 h 12977"/>
                      <a:gd name="T60" fmla="*/ 64806541 w 8508"/>
                      <a:gd name="T61" fmla="*/ 157406013 h 12977"/>
                      <a:gd name="T62" fmla="*/ 64981563 w 8508"/>
                      <a:gd name="T63" fmla="*/ 154065877 h 12977"/>
                      <a:gd name="T64" fmla="*/ 64946638 w 8508"/>
                      <a:gd name="T65" fmla="*/ 148417346 h 12977"/>
                      <a:gd name="T66" fmla="*/ 63721485 w 8508"/>
                      <a:gd name="T67" fmla="*/ 138466892 h 12977"/>
                      <a:gd name="T68" fmla="*/ 61113882 w 8508"/>
                      <a:gd name="T69" fmla="*/ 129006125 h 12977"/>
                      <a:gd name="T70" fmla="*/ 57246069 w 8508"/>
                      <a:gd name="T71" fmla="*/ 120174825 h 12977"/>
                      <a:gd name="T72" fmla="*/ 52188292 w 8508"/>
                      <a:gd name="T73" fmla="*/ 112043077 h 12977"/>
                      <a:gd name="T74" fmla="*/ 46062920 w 8508"/>
                      <a:gd name="T75" fmla="*/ 104715883 h 12977"/>
                      <a:gd name="T76" fmla="*/ 39027514 w 8508"/>
                      <a:gd name="T77" fmla="*/ 98315299 h 12977"/>
                      <a:gd name="T78" fmla="*/ 31099403 w 8508"/>
                      <a:gd name="T79" fmla="*/ 92946590 h 12977"/>
                      <a:gd name="T80" fmla="*/ 22453875 w 8508"/>
                      <a:gd name="T81" fmla="*/ 88714622 h 12977"/>
                      <a:gd name="T82" fmla="*/ 13178373 w 8508"/>
                      <a:gd name="T83" fmla="*/ 85741718 h 12977"/>
                      <a:gd name="T84" fmla="*/ 3360210 w 8508"/>
                      <a:gd name="T85" fmla="*/ 84080378 h 12977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0" t="0" r="r" b="b"/>
                    <a:pathLst>
                      <a:path w="8508" h="12977">
                        <a:moveTo>
                          <a:pt x="0" y="0"/>
                        </a:moveTo>
                        <a:lnTo>
                          <a:pt x="439" y="20"/>
                        </a:lnTo>
                        <a:lnTo>
                          <a:pt x="872" y="61"/>
                        </a:lnTo>
                        <a:lnTo>
                          <a:pt x="1299" y="123"/>
                        </a:lnTo>
                        <a:lnTo>
                          <a:pt x="1719" y="205"/>
                        </a:lnTo>
                        <a:lnTo>
                          <a:pt x="2131" y="307"/>
                        </a:lnTo>
                        <a:lnTo>
                          <a:pt x="2536" y="430"/>
                        </a:lnTo>
                        <a:lnTo>
                          <a:pt x="2931" y="570"/>
                        </a:lnTo>
                        <a:lnTo>
                          <a:pt x="3318" y="729"/>
                        </a:lnTo>
                        <a:lnTo>
                          <a:pt x="3695" y="906"/>
                        </a:lnTo>
                        <a:lnTo>
                          <a:pt x="4062" y="1101"/>
                        </a:lnTo>
                        <a:lnTo>
                          <a:pt x="4419" y="1311"/>
                        </a:lnTo>
                        <a:lnTo>
                          <a:pt x="4764" y="1538"/>
                        </a:lnTo>
                        <a:lnTo>
                          <a:pt x="5097" y="1781"/>
                        </a:lnTo>
                        <a:lnTo>
                          <a:pt x="5418" y="2039"/>
                        </a:lnTo>
                        <a:lnTo>
                          <a:pt x="5727" y="2312"/>
                        </a:lnTo>
                        <a:lnTo>
                          <a:pt x="6022" y="2598"/>
                        </a:lnTo>
                        <a:lnTo>
                          <a:pt x="6303" y="2899"/>
                        </a:lnTo>
                        <a:lnTo>
                          <a:pt x="6570" y="3213"/>
                        </a:lnTo>
                        <a:lnTo>
                          <a:pt x="6823" y="3538"/>
                        </a:lnTo>
                        <a:lnTo>
                          <a:pt x="7059" y="3877"/>
                        </a:lnTo>
                        <a:lnTo>
                          <a:pt x="7279" y="4226"/>
                        </a:lnTo>
                        <a:lnTo>
                          <a:pt x="7485" y="4587"/>
                        </a:lnTo>
                        <a:lnTo>
                          <a:pt x="7671" y="4958"/>
                        </a:lnTo>
                        <a:lnTo>
                          <a:pt x="7842" y="5339"/>
                        </a:lnTo>
                        <a:lnTo>
                          <a:pt x="7994" y="5730"/>
                        </a:lnTo>
                        <a:lnTo>
                          <a:pt x="8127" y="6128"/>
                        </a:lnTo>
                        <a:lnTo>
                          <a:pt x="8241" y="6536"/>
                        </a:lnTo>
                        <a:lnTo>
                          <a:pt x="8335" y="6952"/>
                        </a:lnTo>
                        <a:lnTo>
                          <a:pt x="8410" y="7374"/>
                        </a:lnTo>
                        <a:lnTo>
                          <a:pt x="8465" y="7804"/>
                        </a:lnTo>
                        <a:lnTo>
                          <a:pt x="8497" y="8239"/>
                        </a:lnTo>
                        <a:lnTo>
                          <a:pt x="8508" y="8681"/>
                        </a:lnTo>
                        <a:lnTo>
                          <a:pt x="8507" y="8827"/>
                        </a:lnTo>
                        <a:lnTo>
                          <a:pt x="8504" y="8973"/>
                        </a:lnTo>
                        <a:lnTo>
                          <a:pt x="8497" y="9118"/>
                        </a:lnTo>
                        <a:lnTo>
                          <a:pt x="8488" y="9263"/>
                        </a:lnTo>
                        <a:lnTo>
                          <a:pt x="8478" y="9406"/>
                        </a:lnTo>
                        <a:lnTo>
                          <a:pt x="8465" y="9549"/>
                        </a:lnTo>
                        <a:lnTo>
                          <a:pt x="8449" y="9691"/>
                        </a:lnTo>
                        <a:lnTo>
                          <a:pt x="8432" y="9834"/>
                        </a:lnTo>
                        <a:lnTo>
                          <a:pt x="8412" y="9975"/>
                        </a:lnTo>
                        <a:lnTo>
                          <a:pt x="8390" y="10115"/>
                        </a:lnTo>
                        <a:lnTo>
                          <a:pt x="8366" y="10254"/>
                        </a:lnTo>
                        <a:lnTo>
                          <a:pt x="8339" y="10393"/>
                        </a:lnTo>
                        <a:lnTo>
                          <a:pt x="8310" y="10530"/>
                        </a:lnTo>
                        <a:lnTo>
                          <a:pt x="8279" y="10668"/>
                        </a:lnTo>
                        <a:lnTo>
                          <a:pt x="8246" y="10804"/>
                        </a:lnTo>
                        <a:lnTo>
                          <a:pt x="8211" y="10940"/>
                        </a:lnTo>
                        <a:lnTo>
                          <a:pt x="8174" y="11074"/>
                        </a:lnTo>
                        <a:lnTo>
                          <a:pt x="8135" y="11208"/>
                        </a:lnTo>
                        <a:lnTo>
                          <a:pt x="8092" y="11341"/>
                        </a:lnTo>
                        <a:lnTo>
                          <a:pt x="8049" y="11473"/>
                        </a:lnTo>
                        <a:lnTo>
                          <a:pt x="8003" y="11604"/>
                        </a:lnTo>
                        <a:lnTo>
                          <a:pt x="7956" y="11734"/>
                        </a:lnTo>
                        <a:lnTo>
                          <a:pt x="7907" y="11863"/>
                        </a:lnTo>
                        <a:lnTo>
                          <a:pt x="7855" y="11991"/>
                        </a:lnTo>
                        <a:lnTo>
                          <a:pt x="7802" y="12118"/>
                        </a:lnTo>
                        <a:lnTo>
                          <a:pt x="7745" y="12244"/>
                        </a:lnTo>
                        <a:lnTo>
                          <a:pt x="7688" y="12369"/>
                        </a:lnTo>
                        <a:lnTo>
                          <a:pt x="7629" y="12493"/>
                        </a:lnTo>
                        <a:lnTo>
                          <a:pt x="7567" y="12615"/>
                        </a:lnTo>
                        <a:lnTo>
                          <a:pt x="7504" y="12737"/>
                        </a:lnTo>
                        <a:lnTo>
                          <a:pt x="7439" y="12857"/>
                        </a:lnTo>
                        <a:lnTo>
                          <a:pt x="7373" y="12977"/>
                        </a:lnTo>
                        <a:lnTo>
                          <a:pt x="3221" y="10579"/>
                        </a:lnTo>
                        <a:lnTo>
                          <a:pt x="3250" y="10527"/>
                        </a:lnTo>
                        <a:lnTo>
                          <a:pt x="3278" y="10474"/>
                        </a:lnTo>
                        <a:lnTo>
                          <a:pt x="3306" y="10420"/>
                        </a:lnTo>
                        <a:lnTo>
                          <a:pt x="3332" y="10365"/>
                        </a:lnTo>
                        <a:lnTo>
                          <a:pt x="3358" y="10310"/>
                        </a:lnTo>
                        <a:lnTo>
                          <a:pt x="3383" y="10255"/>
                        </a:lnTo>
                        <a:lnTo>
                          <a:pt x="3407" y="10199"/>
                        </a:lnTo>
                        <a:lnTo>
                          <a:pt x="3431" y="10143"/>
                        </a:lnTo>
                        <a:lnTo>
                          <a:pt x="3454" y="10086"/>
                        </a:lnTo>
                        <a:lnTo>
                          <a:pt x="3476" y="10029"/>
                        </a:lnTo>
                        <a:lnTo>
                          <a:pt x="3496" y="9971"/>
                        </a:lnTo>
                        <a:lnTo>
                          <a:pt x="3516" y="9914"/>
                        </a:lnTo>
                        <a:lnTo>
                          <a:pt x="3535" y="9855"/>
                        </a:lnTo>
                        <a:lnTo>
                          <a:pt x="3553" y="9797"/>
                        </a:lnTo>
                        <a:lnTo>
                          <a:pt x="3570" y="9738"/>
                        </a:lnTo>
                        <a:lnTo>
                          <a:pt x="3586" y="9678"/>
                        </a:lnTo>
                        <a:lnTo>
                          <a:pt x="3602" y="9619"/>
                        </a:lnTo>
                        <a:lnTo>
                          <a:pt x="3616" y="9558"/>
                        </a:lnTo>
                        <a:lnTo>
                          <a:pt x="3630" y="9497"/>
                        </a:lnTo>
                        <a:lnTo>
                          <a:pt x="3642" y="9436"/>
                        </a:lnTo>
                        <a:lnTo>
                          <a:pt x="3654" y="9376"/>
                        </a:lnTo>
                        <a:lnTo>
                          <a:pt x="3665" y="9314"/>
                        </a:lnTo>
                        <a:lnTo>
                          <a:pt x="3674" y="9252"/>
                        </a:lnTo>
                        <a:lnTo>
                          <a:pt x="3683" y="9190"/>
                        </a:lnTo>
                        <a:lnTo>
                          <a:pt x="3691" y="9127"/>
                        </a:lnTo>
                        <a:lnTo>
                          <a:pt x="3697" y="9064"/>
                        </a:lnTo>
                        <a:lnTo>
                          <a:pt x="3703" y="9001"/>
                        </a:lnTo>
                        <a:lnTo>
                          <a:pt x="3707" y="8937"/>
                        </a:lnTo>
                        <a:lnTo>
                          <a:pt x="3711" y="8874"/>
                        </a:lnTo>
                        <a:lnTo>
                          <a:pt x="3713" y="8810"/>
                        </a:lnTo>
                        <a:lnTo>
                          <a:pt x="3716" y="8745"/>
                        </a:lnTo>
                        <a:lnTo>
                          <a:pt x="3716" y="8681"/>
                        </a:lnTo>
                        <a:lnTo>
                          <a:pt x="3711" y="8487"/>
                        </a:lnTo>
                        <a:lnTo>
                          <a:pt x="3696" y="8293"/>
                        </a:lnTo>
                        <a:lnTo>
                          <a:pt x="3673" y="8105"/>
                        </a:lnTo>
                        <a:lnTo>
                          <a:pt x="3641" y="7918"/>
                        </a:lnTo>
                        <a:lnTo>
                          <a:pt x="3599" y="7734"/>
                        </a:lnTo>
                        <a:lnTo>
                          <a:pt x="3549" y="7554"/>
                        </a:lnTo>
                        <a:lnTo>
                          <a:pt x="3492" y="7377"/>
                        </a:lnTo>
                        <a:lnTo>
                          <a:pt x="3426" y="7205"/>
                        </a:lnTo>
                        <a:lnTo>
                          <a:pt x="3352" y="7037"/>
                        </a:lnTo>
                        <a:lnTo>
                          <a:pt x="3271" y="6872"/>
                        </a:lnTo>
                        <a:lnTo>
                          <a:pt x="3182" y="6712"/>
                        </a:lnTo>
                        <a:lnTo>
                          <a:pt x="3085" y="6557"/>
                        </a:lnTo>
                        <a:lnTo>
                          <a:pt x="2982" y="6407"/>
                        </a:lnTo>
                        <a:lnTo>
                          <a:pt x="2872" y="6262"/>
                        </a:lnTo>
                        <a:lnTo>
                          <a:pt x="2755" y="6122"/>
                        </a:lnTo>
                        <a:lnTo>
                          <a:pt x="2632" y="5988"/>
                        </a:lnTo>
                        <a:lnTo>
                          <a:pt x="2504" y="5860"/>
                        </a:lnTo>
                        <a:lnTo>
                          <a:pt x="2370" y="5738"/>
                        </a:lnTo>
                        <a:lnTo>
                          <a:pt x="2230" y="5622"/>
                        </a:lnTo>
                        <a:lnTo>
                          <a:pt x="2084" y="5514"/>
                        </a:lnTo>
                        <a:lnTo>
                          <a:pt x="1934" y="5411"/>
                        </a:lnTo>
                        <a:lnTo>
                          <a:pt x="1777" y="5315"/>
                        </a:lnTo>
                        <a:lnTo>
                          <a:pt x="1618" y="5227"/>
                        </a:lnTo>
                        <a:lnTo>
                          <a:pt x="1453" y="5147"/>
                        </a:lnTo>
                        <a:lnTo>
                          <a:pt x="1283" y="5073"/>
                        </a:lnTo>
                        <a:lnTo>
                          <a:pt x="1110" y="5008"/>
                        </a:lnTo>
                        <a:lnTo>
                          <a:pt x="933" y="4952"/>
                        </a:lnTo>
                        <a:lnTo>
                          <a:pt x="753" y="4903"/>
                        </a:lnTo>
                        <a:lnTo>
                          <a:pt x="569" y="4863"/>
                        </a:lnTo>
                        <a:lnTo>
                          <a:pt x="382" y="4831"/>
                        </a:lnTo>
                        <a:lnTo>
                          <a:pt x="192" y="4808"/>
                        </a:lnTo>
                        <a:lnTo>
                          <a:pt x="0" y="479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 dpi="0" rotWithShape="1">
                    <a:blip r:embed="rId6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ln w="12700">
                    <a:solidFill>
                      <a:schemeClr val="bg1"/>
                    </a:solidFill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40" name="矩形 39"/>
                  <p:cNvSpPr/>
                  <p:nvPr/>
                </p:nvSpPr>
                <p:spPr>
                  <a:xfrm rot="18000000">
                    <a:off x="826270" y="4366243"/>
                    <a:ext cx="1042097" cy="590396"/>
                  </a:xfrm>
                  <a:prstGeom prst="rect">
                    <a:avLst/>
                  </a:prstGeom>
                </p:spPr>
                <p:txBody>
                  <a:bodyPr spcFirstLastPara="1" wrap="none">
                    <a:prstTxWarp prst="textArchUp">
                      <a:avLst>
                        <a:gd name="adj" fmla="val 11671062"/>
                      </a:avLst>
                    </a:prstTxWarp>
                    <a:normAutofit/>
                  </a:bodyPr>
                  <a:lstStyle/>
                  <a:p>
                    <a:pPr>
                      <a:defRPr/>
                    </a:pPr>
                    <a:r>
                      <a:rPr lang="zh-CN" altLang="en-US" sz="1600" b="1">
                        <a:solidFill>
                          <a:schemeClr val="bg1"/>
                        </a:solidFill>
                      </a:rPr>
                      <a:t>标题文本预设</a:t>
                    </a:r>
                  </a:p>
                </p:txBody>
              </p:sp>
              <p:sp>
                <p:nvSpPr>
                  <p:cNvPr id="41" name="矩形 40"/>
                  <p:cNvSpPr/>
                  <p:nvPr/>
                </p:nvSpPr>
                <p:spPr>
                  <a:xfrm rot="3600000">
                    <a:off x="1797393" y="4404469"/>
                    <a:ext cx="1031315" cy="590396"/>
                  </a:xfrm>
                  <a:prstGeom prst="rect">
                    <a:avLst/>
                  </a:prstGeom>
                </p:spPr>
                <p:txBody>
                  <a:bodyPr spcFirstLastPara="1" wrap="none">
                    <a:prstTxWarp prst="textArchUp">
                      <a:avLst>
                        <a:gd name="adj" fmla="val 11671062"/>
                      </a:avLst>
                    </a:prstTxWarp>
                    <a:normAutofit/>
                  </a:bodyPr>
                  <a:lstStyle/>
                  <a:p>
                    <a:pPr>
                      <a:defRPr/>
                    </a:pPr>
                    <a:r>
                      <a:rPr lang="zh-CN" altLang="en-US" sz="1600" b="1">
                        <a:solidFill>
                          <a:schemeClr val="bg1"/>
                        </a:solidFill>
                      </a:rPr>
                      <a:t>标题文本预设</a:t>
                    </a:r>
                  </a:p>
                </p:txBody>
              </p:sp>
              <p:sp>
                <p:nvSpPr>
                  <p:cNvPr id="42" name="矩形 41"/>
                  <p:cNvSpPr/>
                  <p:nvPr/>
                </p:nvSpPr>
                <p:spPr>
                  <a:xfrm>
                    <a:off x="1363376" y="5341601"/>
                    <a:ext cx="972119" cy="590396"/>
                  </a:xfrm>
                  <a:prstGeom prst="rect">
                    <a:avLst/>
                  </a:prstGeom>
                </p:spPr>
                <p:txBody>
                  <a:bodyPr spcFirstLastPara="1" wrap="none">
                    <a:prstTxWarp prst="textArchDown">
                      <a:avLst>
                        <a:gd name="adj" fmla="val 1312104"/>
                      </a:avLst>
                    </a:prstTxWarp>
                    <a:normAutofit/>
                  </a:bodyPr>
                  <a:lstStyle/>
                  <a:p>
                    <a:pPr>
                      <a:defRPr/>
                    </a:pPr>
                    <a:r>
                      <a:rPr lang="zh-CN" altLang="en-US" sz="1600" b="1">
                        <a:solidFill>
                          <a:schemeClr val="bg1"/>
                        </a:solidFill>
                      </a:rPr>
                      <a:t>标题文本预设</a:t>
                    </a:r>
                  </a:p>
                </p:txBody>
              </p:sp>
            </p:grpSp>
            <p:sp>
              <p:nvSpPr>
                <p:cNvPr id="36" name="椭圆 35"/>
                <p:cNvSpPr/>
                <p:nvPr/>
              </p:nvSpPr>
              <p:spPr>
                <a:xfrm>
                  <a:off x="2776544" y="2843774"/>
                  <a:ext cx="680260" cy="68026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34" name="任意多边形: 形状 33"/>
              <p:cNvSpPr/>
              <p:nvPr/>
            </p:nvSpPr>
            <p:spPr>
              <a:xfrm>
                <a:off x="2705267" y="3173896"/>
                <a:ext cx="671262" cy="669300"/>
              </a:xfrm>
              <a:custGeom>
                <a:avLst/>
                <a:gdLst>
                  <a:gd name="connsiteX0" fmla="*/ 15478 w 330200"/>
                  <a:gd name="connsiteY0" fmla="*/ 259385 h 329235"/>
                  <a:gd name="connsiteX1" fmla="*/ 314722 w 330200"/>
                  <a:gd name="connsiteY1" fmla="*/ 259385 h 329235"/>
                  <a:gd name="connsiteX2" fmla="*/ 330200 w 330200"/>
                  <a:gd name="connsiteY2" fmla="*/ 274907 h 329235"/>
                  <a:gd name="connsiteX3" fmla="*/ 330200 w 330200"/>
                  <a:gd name="connsiteY3" fmla="*/ 313713 h 329235"/>
                  <a:gd name="connsiteX4" fmla="*/ 314722 w 330200"/>
                  <a:gd name="connsiteY4" fmla="*/ 329235 h 329235"/>
                  <a:gd name="connsiteX5" fmla="*/ 15478 w 330200"/>
                  <a:gd name="connsiteY5" fmla="*/ 329235 h 329235"/>
                  <a:gd name="connsiteX6" fmla="*/ 0 w 330200"/>
                  <a:gd name="connsiteY6" fmla="*/ 313713 h 329235"/>
                  <a:gd name="connsiteX7" fmla="*/ 0 w 330200"/>
                  <a:gd name="connsiteY7" fmla="*/ 274907 h 329235"/>
                  <a:gd name="connsiteX8" fmla="*/ 15478 w 330200"/>
                  <a:gd name="connsiteY8" fmla="*/ 259385 h 329235"/>
                  <a:gd name="connsiteX9" fmla="*/ 157348 w 330200"/>
                  <a:gd name="connsiteY9" fmla="*/ 2893 h 329235"/>
                  <a:gd name="connsiteX10" fmla="*/ 172854 w 330200"/>
                  <a:gd name="connsiteY10" fmla="*/ 2893 h 329235"/>
                  <a:gd name="connsiteX11" fmla="*/ 322743 w 330200"/>
                  <a:gd name="connsiteY11" fmla="*/ 101912 h 329235"/>
                  <a:gd name="connsiteX12" fmla="*/ 329204 w 330200"/>
                  <a:gd name="connsiteY12" fmla="*/ 118630 h 329235"/>
                  <a:gd name="connsiteX13" fmla="*/ 314990 w 330200"/>
                  <a:gd name="connsiteY13" fmla="*/ 128917 h 329235"/>
                  <a:gd name="connsiteX14" fmla="*/ 299484 w 330200"/>
                  <a:gd name="connsiteY14" fmla="*/ 128917 h 329235"/>
                  <a:gd name="connsiteX15" fmla="*/ 299484 w 330200"/>
                  <a:gd name="connsiteY15" fmla="*/ 229223 h 329235"/>
                  <a:gd name="connsiteX16" fmla="*/ 269765 w 330200"/>
                  <a:gd name="connsiteY16" fmla="*/ 229223 h 329235"/>
                  <a:gd name="connsiteX17" fmla="*/ 269765 w 330200"/>
                  <a:gd name="connsiteY17" fmla="*/ 128917 h 329235"/>
                  <a:gd name="connsiteX18" fmla="*/ 220663 w 330200"/>
                  <a:gd name="connsiteY18" fmla="*/ 128917 h 329235"/>
                  <a:gd name="connsiteX19" fmla="*/ 220663 w 330200"/>
                  <a:gd name="connsiteY19" fmla="*/ 229223 h 329235"/>
                  <a:gd name="connsiteX20" fmla="*/ 189652 w 330200"/>
                  <a:gd name="connsiteY20" fmla="*/ 229223 h 329235"/>
                  <a:gd name="connsiteX21" fmla="*/ 189652 w 330200"/>
                  <a:gd name="connsiteY21" fmla="*/ 128917 h 329235"/>
                  <a:gd name="connsiteX22" fmla="*/ 140550 w 330200"/>
                  <a:gd name="connsiteY22" fmla="*/ 128917 h 329235"/>
                  <a:gd name="connsiteX23" fmla="*/ 140550 w 330200"/>
                  <a:gd name="connsiteY23" fmla="*/ 229223 h 329235"/>
                  <a:gd name="connsiteX24" fmla="*/ 109538 w 330200"/>
                  <a:gd name="connsiteY24" fmla="*/ 229223 h 329235"/>
                  <a:gd name="connsiteX25" fmla="*/ 109538 w 330200"/>
                  <a:gd name="connsiteY25" fmla="*/ 128917 h 329235"/>
                  <a:gd name="connsiteX26" fmla="*/ 60436 w 330200"/>
                  <a:gd name="connsiteY26" fmla="*/ 128917 h 329235"/>
                  <a:gd name="connsiteX27" fmla="*/ 60436 w 330200"/>
                  <a:gd name="connsiteY27" fmla="*/ 229223 h 329235"/>
                  <a:gd name="connsiteX28" fmla="*/ 30717 w 330200"/>
                  <a:gd name="connsiteY28" fmla="*/ 229223 h 329235"/>
                  <a:gd name="connsiteX29" fmla="*/ 30717 w 330200"/>
                  <a:gd name="connsiteY29" fmla="*/ 128917 h 329235"/>
                  <a:gd name="connsiteX30" fmla="*/ 15211 w 330200"/>
                  <a:gd name="connsiteY30" fmla="*/ 128917 h 329235"/>
                  <a:gd name="connsiteX31" fmla="*/ 997 w 330200"/>
                  <a:gd name="connsiteY31" fmla="*/ 118630 h 329235"/>
                  <a:gd name="connsiteX32" fmla="*/ 7458 w 330200"/>
                  <a:gd name="connsiteY32" fmla="*/ 101912 h 329235"/>
                  <a:gd name="connsiteX33" fmla="*/ 157348 w 330200"/>
                  <a:gd name="connsiteY33" fmla="*/ 2893 h 329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330200" h="329235">
                    <a:moveTo>
                      <a:pt x="15478" y="259385"/>
                    </a:moveTo>
                    <a:cubicBezTo>
                      <a:pt x="15478" y="259385"/>
                      <a:pt x="15478" y="259385"/>
                      <a:pt x="314722" y="259385"/>
                    </a:cubicBezTo>
                    <a:cubicBezTo>
                      <a:pt x="322461" y="259385"/>
                      <a:pt x="330200" y="265853"/>
                      <a:pt x="330200" y="274907"/>
                    </a:cubicBezTo>
                    <a:cubicBezTo>
                      <a:pt x="330200" y="274907"/>
                      <a:pt x="330200" y="274907"/>
                      <a:pt x="330200" y="313713"/>
                    </a:cubicBezTo>
                    <a:cubicBezTo>
                      <a:pt x="330200" y="322768"/>
                      <a:pt x="322461" y="329235"/>
                      <a:pt x="314722" y="329235"/>
                    </a:cubicBezTo>
                    <a:cubicBezTo>
                      <a:pt x="314722" y="329235"/>
                      <a:pt x="314722" y="329235"/>
                      <a:pt x="15478" y="329235"/>
                    </a:cubicBezTo>
                    <a:cubicBezTo>
                      <a:pt x="7739" y="329235"/>
                      <a:pt x="0" y="322768"/>
                      <a:pt x="0" y="313713"/>
                    </a:cubicBezTo>
                    <a:cubicBezTo>
                      <a:pt x="0" y="313713"/>
                      <a:pt x="0" y="313713"/>
                      <a:pt x="0" y="274907"/>
                    </a:cubicBezTo>
                    <a:cubicBezTo>
                      <a:pt x="0" y="265853"/>
                      <a:pt x="7739" y="259385"/>
                      <a:pt x="15478" y="259385"/>
                    </a:cubicBezTo>
                    <a:close/>
                    <a:moveTo>
                      <a:pt x="157348" y="2893"/>
                    </a:moveTo>
                    <a:cubicBezTo>
                      <a:pt x="161224" y="-965"/>
                      <a:pt x="168977" y="-965"/>
                      <a:pt x="172854" y="2893"/>
                    </a:cubicBezTo>
                    <a:cubicBezTo>
                      <a:pt x="172854" y="2893"/>
                      <a:pt x="172854" y="2893"/>
                      <a:pt x="322743" y="101912"/>
                    </a:cubicBezTo>
                    <a:cubicBezTo>
                      <a:pt x="329204" y="105770"/>
                      <a:pt x="331788" y="112200"/>
                      <a:pt x="329204" y="118630"/>
                    </a:cubicBezTo>
                    <a:cubicBezTo>
                      <a:pt x="327912" y="125060"/>
                      <a:pt x="321451" y="128917"/>
                      <a:pt x="314990" y="128917"/>
                    </a:cubicBezTo>
                    <a:cubicBezTo>
                      <a:pt x="314990" y="128917"/>
                      <a:pt x="314990" y="128917"/>
                      <a:pt x="299484" y="128917"/>
                    </a:cubicBezTo>
                    <a:cubicBezTo>
                      <a:pt x="299484" y="128917"/>
                      <a:pt x="299484" y="128917"/>
                      <a:pt x="299484" y="229223"/>
                    </a:cubicBezTo>
                    <a:cubicBezTo>
                      <a:pt x="299484" y="229223"/>
                      <a:pt x="299484" y="229223"/>
                      <a:pt x="269765" y="229223"/>
                    </a:cubicBezTo>
                    <a:cubicBezTo>
                      <a:pt x="269765" y="229223"/>
                      <a:pt x="269765" y="229223"/>
                      <a:pt x="269765" y="128917"/>
                    </a:cubicBezTo>
                    <a:cubicBezTo>
                      <a:pt x="269765" y="128917"/>
                      <a:pt x="269765" y="128917"/>
                      <a:pt x="220663" y="128917"/>
                    </a:cubicBezTo>
                    <a:cubicBezTo>
                      <a:pt x="220663" y="128917"/>
                      <a:pt x="220663" y="128917"/>
                      <a:pt x="220663" y="229223"/>
                    </a:cubicBezTo>
                    <a:cubicBezTo>
                      <a:pt x="220663" y="229223"/>
                      <a:pt x="220663" y="229223"/>
                      <a:pt x="189652" y="229223"/>
                    </a:cubicBezTo>
                    <a:cubicBezTo>
                      <a:pt x="189652" y="229223"/>
                      <a:pt x="189652" y="229223"/>
                      <a:pt x="189652" y="128917"/>
                    </a:cubicBezTo>
                    <a:cubicBezTo>
                      <a:pt x="189652" y="128917"/>
                      <a:pt x="189652" y="128917"/>
                      <a:pt x="140550" y="128917"/>
                    </a:cubicBezTo>
                    <a:cubicBezTo>
                      <a:pt x="140550" y="128917"/>
                      <a:pt x="140550" y="128917"/>
                      <a:pt x="140550" y="229223"/>
                    </a:cubicBezTo>
                    <a:cubicBezTo>
                      <a:pt x="140550" y="229223"/>
                      <a:pt x="140550" y="229223"/>
                      <a:pt x="109538" y="229223"/>
                    </a:cubicBezTo>
                    <a:cubicBezTo>
                      <a:pt x="109538" y="229223"/>
                      <a:pt x="109538" y="229223"/>
                      <a:pt x="109538" y="128917"/>
                    </a:cubicBezTo>
                    <a:cubicBezTo>
                      <a:pt x="109538" y="128917"/>
                      <a:pt x="109538" y="128917"/>
                      <a:pt x="60436" y="128917"/>
                    </a:cubicBezTo>
                    <a:cubicBezTo>
                      <a:pt x="60436" y="128917"/>
                      <a:pt x="60436" y="128917"/>
                      <a:pt x="60436" y="229223"/>
                    </a:cubicBezTo>
                    <a:cubicBezTo>
                      <a:pt x="60436" y="229223"/>
                      <a:pt x="60436" y="229223"/>
                      <a:pt x="30717" y="229223"/>
                    </a:cubicBezTo>
                    <a:cubicBezTo>
                      <a:pt x="30717" y="229223"/>
                      <a:pt x="30717" y="229223"/>
                      <a:pt x="30717" y="128917"/>
                    </a:cubicBezTo>
                    <a:cubicBezTo>
                      <a:pt x="30717" y="128917"/>
                      <a:pt x="30717" y="128917"/>
                      <a:pt x="15211" y="128917"/>
                    </a:cubicBezTo>
                    <a:cubicBezTo>
                      <a:pt x="8750" y="128917"/>
                      <a:pt x="2290" y="125060"/>
                      <a:pt x="997" y="118630"/>
                    </a:cubicBezTo>
                    <a:cubicBezTo>
                      <a:pt x="-1587" y="112200"/>
                      <a:pt x="997" y="105770"/>
                      <a:pt x="7458" y="101912"/>
                    </a:cubicBezTo>
                    <a:cubicBezTo>
                      <a:pt x="7458" y="101912"/>
                      <a:pt x="7458" y="101912"/>
                      <a:pt x="157348" y="2893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6485082" y="1302609"/>
              <a:ext cx="2062291" cy="2597568"/>
              <a:chOff x="8170814" y="1912116"/>
              <a:chExt cx="2749722" cy="3463424"/>
            </a:xfrm>
          </p:grpSpPr>
          <p:grpSp>
            <p:nvGrpSpPr>
              <p:cNvPr id="21" name="组合 20"/>
              <p:cNvGrpSpPr/>
              <p:nvPr/>
            </p:nvGrpSpPr>
            <p:grpSpPr>
              <a:xfrm>
                <a:off x="8170814" y="1912116"/>
                <a:ext cx="2611177" cy="3463424"/>
                <a:chOff x="1193500" y="1491637"/>
                <a:chExt cx="3761195" cy="3463424"/>
              </a:xfrm>
            </p:grpSpPr>
            <p:grpSp>
              <p:nvGrpSpPr>
                <p:cNvPr id="24" name="组合 23"/>
                <p:cNvGrpSpPr/>
                <p:nvPr/>
              </p:nvGrpSpPr>
              <p:grpSpPr>
                <a:xfrm>
                  <a:off x="1193500" y="1491637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31" name="文本框 127"/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rmAutofit/>
                  </a:bodyPr>
                  <a:lstStyle/>
                  <a:p>
                    <a:pPr algn="r">
                      <a:lnSpc>
                        <a:spcPct val="120000"/>
                      </a:lnSpc>
                    </a:pPr>
                    <a:r>
                      <a:rPr lang="zh-CN" altLang="en-US" sz="1000" dirty="0"/>
                      <a:t>此部分内容作为文字排版占位显示</a:t>
                    </a:r>
                    <a:br>
                      <a:rPr lang="zh-CN" altLang="en-US" sz="1000" dirty="0"/>
                    </a:br>
                    <a:r>
                      <a:rPr lang="zh-CN" altLang="en-US" sz="1000" dirty="0"/>
                      <a:t>（建议使用主题字体）</a:t>
                    </a:r>
                  </a:p>
                </p:txBody>
              </p:sp>
              <p:sp>
                <p:nvSpPr>
                  <p:cNvPr id="32" name="矩形 31"/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 lnSpcReduction="10000"/>
                  </a:bodyPr>
                  <a:lstStyle/>
                  <a:p>
                    <a:pPr algn="r"/>
                    <a:r>
                      <a:rPr lang="zh-CN" altLang="en-US" sz="1600" b="1">
                        <a:solidFill>
                          <a:schemeClr val="accent1"/>
                        </a:solidFill>
                      </a:rPr>
                      <a:t>标题文本预设</a:t>
                    </a:r>
                    <a:endParaRPr lang="zh-CN" altLang="en-US" sz="1600" b="1" dirty="0">
                      <a:solidFill>
                        <a:schemeClr val="accent1"/>
                      </a:solidFill>
                    </a:endParaRPr>
                  </a:p>
                </p:txBody>
              </p:sp>
            </p:grpSp>
            <p:grpSp>
              <p:nvGrpSpPr>
                <p:cNvPr id="25" name="组合 24"/>
                <p:cNvGrpSpPr/>
                <p:nvPr/>
              </p:nvGrpSpPr>
              <p:grpSpPr>
                <a:xfrm>
                  <a:off x="1193500" y="2815545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29" name="文本框 125"/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rmAutofit/>
                  </a:bodyPr>
                  <a:lstStyle/>
                  <a:p>
                    <a:pPr algn="r">
                      <a:lnSpc>
                        <a:spcPct val="120000"/>
                      </a:lnSpc>
                    </a:pPr>
                    <a:r>
                      <a:rPr lang="zh-CN" altLang="en-US" sz="1000"/>
                      <a:t>此部分内容作为文字排版占位显示</a:t>
                    </a:r>
                    <a:br>
                      <a:rPr lang="zh-CN" altLang="en-US" sz="1000"/>
                    </a:br>
                    <a:r>
                      <a:rPr lang="zh-CN" altLang="en-US" sz="1000"/>
                      <a:t>（建议使用主题字体）</a:t>
                    </a:r>
                  </a:p>
                </p:txBody>
              </p:sp>
              <p:sp>
                <p:nvSpPr>
                  <p:cNvPr id="30" name="矩形 29"/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 lnSpcReduction="10000"/>
                  </a:bodyPr>
                  <a:lstStyle/>
                  <a:p>
                    <a:pPr algn="r"/>
                    <a:r>
                      <a:rPr lang="zh-CN" altLang="en-US" sz="1600" b="1">
                        <a:solidFill>
                          <a:schemeClr val="accent2"/>
                        </a:solidFill>
                      </a:rPr>
                      <a:t>标题文本预设</a:t>
                    </a:r>
                    <a:endParaRPr lang="zh-CN" altLang="en-US" sz="1600" b="1" dirty="0">
                      <a:solidFill>
                        <a:schemeClr val="accent2"/>
                      </a:solidFill>
                    </a:endParaRPr>
                  </a:p>
                </p:txBody>
              </p:sp>
            </p:grpSp>
            <p:grpSp>
              <p:nvGrpSpPr>
                <p:cNvPr id="26" name="组合 25"/>
                <p:cNvGrpSpPr/>
                <p:nvPr/>
              </p:nvGrpSpPr>
              <p:grpSpPr>
                <a:xfrm>
                  <a:off x="1193500" y="4139453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27" name="文本框 123"/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rmAutofit/>
                  </a:bodyPr>
                  <a:lstStyle/>
                  <a:p>
                    <a:pPr algn="r">
                      <a:lnSpc>
                        <a:spcPct val="120000"/>
                      </a:lnSpc>
                    </a:pPr>
                    <a:r>
                      <a:rPr lang="zh-CN" altLang="en-US" sz="1000"/>
                      <a:t>此部分内容作为文字排版占位显示</a:t>
                    </a:r>
                    <a:br>
                      <a:rPr lang="zh-CN" altLang="en-US" sz="1000"/>
                    </a:br>
                    <a:r>
                      <a:rPr lang="zh-CN" altLang="en-US" sz="1000"/>
                      <a:t>（建议使用主题字体）</a:t>
                    </a:r>
                  </a:p>
                </p:txBody>
              </p:sp>
              <p:sp>
                <p:nvSpPr>
                  <p:cNvPr id="28" name="矩形 27"/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 lnSpcReduction="10000"/>
                  </a:bodyPr>
                  <a:lstStyle/>
                  <a:p>
                    <a:pPr algn="r"/>
                    <a:r>
                      <a:rPr lang="zh-CN" altLang="en-US" sz="1600" b="1">
                        <a:solidFill>
                          <a:schemeClr val="accent5"/>
                        </a:solidFill>
                      </a:rPr>
                      <a:t>标题文本预设</a:t>
                    </a:r>
                    <a:endParaRPr lang="zh-CN" altLang="en-US" sz="1600" b="1" dirty="0">
                      <a:solidFill>
                        <a:schemeClr val="accent5"/>
                      </a:solidFill>
                    </a:endParaRPr>
                  </a:p>
                </p:txBody>
              </p:sp>
            </p:grpSp>
          </p:grpSp>
          <p:cxnSp>
            <p:nvCxnSpPr>
              <p:cNvPr id="22" name="直接连接符 21"/>
              <p:cNvCxnSpPr/>
              <p:nvPr/>
            </p:nvCxnSpPr>
            <p:spPr>
              <a:xfrm>
                <a:off x="8472264" y="2924944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>
                <a:off x="8472264" y="4263691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3" name="组合 52"/>
          <p:cNvGrpSpPr/>
          <p:nvPr/>
        </p:nvGrpSpPr>
        <p:grpSpPr>
          <a:xfrm>
            <a:off x="614677" y="1302609"/>
            <a:ext cx="3710858" cy="2597568"/>
            <a:chOff x="614677" y="1302609"/>
            <a:chExt cx="3710858" cy="2597568"/>
          </a:xfrm>
        </p:grpSpPr>
        <p:grpSp>
          <p:nvGrpSpPr>
            <p:cNvPr id="4" name="组合 3"/>
            <p:cNvGrpSpPr/>
            <p:nvPr/>
          </p:nvGrpSpPr>
          <p:grpSpPr>
            <a:xfrm>
              <a:off x="2374511" y="1589455"/>
              <a:ext cx="1951024" cy="1964591"/>
              <a:chOff x="1740215" y="2198819"/>
              <a:chExt cx="2601366" cy="2619455"/>
            </a:xfrm>
          </p:grpSpPr>
          <p:grpSp>
            <p:nvGrpSpPr>
              <p:cNvPr id="43" name="组合 42"/>
              <p:cNvGrpSpPr/>
              <p:nvPr/>
            </p:nvGrpSpPr>
            <p:grpSpPr>
              <a:xfrm>
                <a:off x="1740215" y="2198819"/>
                <a:ext cx="2601366" cy="2619455"/>
                <a:chOff x="2582905" y="2616198"/>
                <a:chExt cx="1076900" cy="1084389"/>
              </a:xfrm>
            </p:grpSpPr>
            <p:grpSp>
              <p:nvGrpSpPr>
                <p:cNvPr id="45" name="组合 44"/>
                <p:cNvGrpSpPr/>
                <p:nvPr/>
              </p:nvGrpSpPr>
              <p:grpSpPr>
                <a:xfrm>
                  <a:off x="2582905" y="2616198"/>
                  <a:ext cx="1076900" cy="1084389"/>
                  <a:chOff x="721926" y="3827665"/>
                  <a:chExt cx="2227443" cy="2242936"/>
                </a:xfrm>
              </p:grpSpPr>
              <p:sp>
                <p:nvSpPr>
                  <p:cNvPr id="47" name="任意多边形: 形状 46"/>
                  <p:cNvSpPr/>
                  <p:nvPr/>
                </p:nvSpPr>
                <p:spPr bwMode="auto">
                  <a:xfrm>
                    <a:off x="721926" y="3827665"/>
                    <a:ext cx="1125537" cy="1716089"/>
                  </a:xfrm>
                  <a:custGeom>
                    <a:avLst/>
                    <a:gdLst>
                      <a:gd name="T0" fmla="*/ 1004 w 8508"/>
                      <a:gd name="T1" fmla="*/ 12737 h 12977"/>
                      <a:gd name="T2" fmla="*/ 820 w 8508"/>
                      <a:gd name="T3" fmla="*/ 12369 h 12977"/>
                      <a:gd name="T4" fmla="*/ 653 w 8508"/>
                      <a:gd name="T5" fmla="*/ 11991 h 12977"/>
                      <a:gd name="T6" fmla="*/ 505 w 8508"/>
                      <a:gd name="T7" fmla="*/ 11604 h 12977"/>
                      <a:gd name="T8" fmla="*/ 373 w 8508"/>
                      <a:gd name="T9" fmla="*/ 11208 h 12977"/>
                      <a:gd name="T10" fmla="*/ 262 w 8508"/>
                      <a:gd name="T11" fmla="*/ 10804 h 12977"/>
                      <a:gd name="T12" fmla="*/ 169 w 8508"/>
                      <a:gd name="T13" fmla="*/ 10393 h 12977"/>
                      <a:gd name="T14" fmla="*/ 96 w 8508"/>
                      <a:gd name="T15" fmla="*/ 9975 h 12977"/>
                      <a:gd name="T16" fmla="*/ 43 w 8508"/>
                      <a:gd name="T17" fmla="*/ 9549 h 12977"/>
                      <a:gd name="T18" fmla="*/ 11 w 8508"/>
                      <a:gd name="T19" fmla="*/ 9118 h 12977"/>
                      <a:gd name="T20" fmla="*/ 0 w 8508"/>
                      <a:gd name="T21" fmla="*/ 8681 h 12977"/>
                      <a:gd name="T22" fmla="*/ 98 w 8508"/>
                      <a:gd name="T23" fmla="*/ 7374 h 12977"/>
                      <a:gd name="T24" fmla="*/ 381 w 8508"/>
                      <a:gd name="T25" fmla="*/ 6128 h 12977"/>
                      <a:gd name="T26" fmla="*/ 837 w 8508"/>
                      <a:gd name="T27" fmla="*/ 4958 h 12977"/>
                      <a:gd name="T28" fmla="*/ 1449 w 8508"/>
                      <a:gd name="T29" fmla="*/ 3877 h 12977"/>
                      <a:gd name="T30" fmla="*/ 2205 w 8508"/>
                      <a:gd name="T31" fmla="*/ 2899 h 12977"/>
                      <a:gd name="T32" fmla="*/ 3090 w 8508"/>
                      <a:gd name="T33" fmla="*/ 2039 h 12977"/>
                      <a:gd name="T34" fmla="*/ 4089 w 8508"/>
                      <a:gd name="T35" fmla="*/ 1311 h 12977"/>
                      <a:gd name="T36" fmla="*/ 5190 w 8508"/>
                      <a:gd name="T37" fmla="*/ 729 h 12977"/>
                      <a:gd name="T38" fmla="*/ 6377 w 8508"/>
                      <a:gd name="T39" fmla="*/ 308 h 12977"/>
                      <a:gd name="T40" fmla="*/ 7636 w 8508"/>
                      <a:gd name="T41" fmla="*/ 61 h 12977"/>
                      <a:gd name="T42" fmla="*/ 8508 w 8508"/>
                      <a:gd name="T43" fmla="*/ 4795 h 12977"/>
                      <a:gd name="T44" fmla="*/ 7939 w 8508"/>
                      <a:gd name="T45" fmla="*/ 4863 h 12977"/>
                      <a:gd name="T46" fmla="*/ 7398 w 8508"/>
                      <a:gd name="T47" fmla="*/ 5008 h 12977"/>
                      <a:gd name="T48" fmla="*/ 6890 w 8508"/>
                      <a:gd name="T49" fmla="*/ 5227 h 12977"/>
                      <a:gd name="T50" fmla="*/ 6424 w 8508"/>
                      <a:gd name="T51" fmla="*/ 5514 h 12977"/>
                      <a:gd name="T52" fmla="*/ 6004 w 8508"/>
                      <a:gd name="T53" fmla="*/ 5860 h 12977"/>
                      <a:gd name="T54" fmla="*/ 5636 w 8508"/>
                      <a:gd name="T55" fmla="*/ 6262 h 12977"/>
                      <a:gd name="T56" fmla="*/ 5326 w 8508"/>
                      <a:gd name="T57" fmla="*/ 6712 h 12977"/>
                      <a:gd name="T58" fmla="*/ 5082 w 8508"/>
                      <a:gd name="T59" fmla="*/ 7205 h 12977"/>
                      <a:gd name="T60" fmla="*/ 4909 w 8508"/>
                      <a:gd name="T61" fmla="*/ 7734 h 12977"/>
                      <a:gd name="T62" fmla="*/ 4812 w 8508"/>
                      <a:gd name="T63" fmla="*/ 8293 h 12977"/>
                      <a:gd name="T64" fmla="*/ 4792 w 8508"/>
                      <a:gd name="T65" fmla="*/ 8745 h 12977"/>
                      <a:gd name="T66" fmla="*/ 4801 w 8508"/>
                      <a:gd name="T67" fmla="*/ 8937 h 12977"/>
                      <a:gd name="T68" fmla="*/ 4817 w 8508"/>
                      <a:gd name="T69" fmla="*/ 9127 h 12977"/>
                      <a:gd name="T70" fmla="*/ 4843 w 8508"/>
                      <a:gd name="T71" fmla="*/ 9314 h 12977"/>
                      <a:gd name="T72" fmla="*/ 4878 w 8508"/>
                      <a:gd name="T73" fmla="*/ 9497 h 12977"/>
                      <a:gd name="T74" fmla="*/ 4922 w 8508"/>
                      <a:gd name="T75" fmla="*/ 9678 h 12977"/>
                      <a:gd name="T76" fmla="*/ 4973 w 8508"/>
                      <a:gd name="T77" fmla="*/ 9855 h 12977"/>
                      <a:gd name="T78" fmla="*/ 5032 w 8508"/>
                      <a:gd name="T79" fmla="*/ 10029 h 12977"/>
                      <a:gd name="T80" fmla="*/ 5101 w 8508"/>
                      <a:gd name="T81" fmla="*/ 10199 h 12977"/>
                      <a:gd name="T82" fmla="*/ 5176 w 8508"/>
                      <a:gd name="T83" fmla="*/ 10365 h 12977"/>
                      <a:gd name="T84" fmla="*/ 5258 w 8508"/>
                      <a:gd name="T85" fmla="*/ 10527 h 129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8508" h="12977">
                        <a:moveTo>
                          <a:pt x="1135" y="12977"/>
                        </a:moveTo>
                        <a:lnTo>
                          <a:pt x="1069" y="12857"/>
                        </a:lnTo>
                        <a:lnTo>
                          <a:pt x="1004" y="12737"/>
                        </a:lnTo>
                        <a:lnTo>
                          <a:pt x="941" y="12615"/>
                        </a:lnTo>
                        <a:lnTo>
                          <a:pt x="879" y="12493"/>
                        </a:lnTo>
                        <a:lnTo>
                          <a:pt x="820" y="12369"/>
                        </a:lnTo>
                        <a:lnTo>
                          <a:pt x="763" y="12244"/>
                        </a:lnTo>
                        <a:lnTo>
                          <a:pt x="706" y="12118"/>
                        </a:lnTo>
                        <a:lnTo>
                          <a:pt x="653" y="11991"/>
                        </a:lnTo>
                        <a:lnTo>
                          <a:pt x="601" y="11863"/>
                        </a:lnTo>
                        <a:lnTo>
                          <a:pt x="552" y="11734"/>
                        </a:lnTo>
                        <a:lnTo>
                          <a:pt x="505" y="11604"/>
                        </a:lnTo>
                        <a:lnTo>
                          <a:pt x="459" y="11473"/>
                        </a:lnTo>
                        <a:lnTo>
                          <a:pt x="416" y="11341"/>
                        </a:lnTo>
                        <a:lnTo>
                          <a:pt x="373" y="11208"/>
                        </a:lnTo>
                        <a:lnTo>
                          <a:pt x="334" y="11074"/>
                        </a:lnTo>
                        <a:lnTo>
                          <a:pt x="297" y="10940"/>
                        </a:lnTo>
                        <a:lnTo>
                          <a:pt x="262" y="10804"/>
                        </a:lnTo>
                        <a:lnTo>
                          <a:pt x="229" y="10668"/>
                        </a:lnTo>
                        <a:lnTo>
                          <a:pt x="198" y="10530"/>
                        </a:lnTo>
                        <a:lnTo>
                          <a:pt x="169" y="10393"/>
                        </a:lnTo>
                        <a:lnTo>
                          <a:pt x="142" y="10254"/>
                        </a:lnTo>
                        <a:lnTo>
                          <a:pt x="118" y="10115"/>
                        </a:lnTo>
                        <a:lnTo>
                          <a:pt x="96" y="9975"/>
                        </a:lnTo>
                        <a:lnTo>
                          <a:pt x="76" y="9834"/>
                        </a:lnTo>
                        <a:lnTo>
                          <a:pt x="59" y="9691"/>
                        </a:lnTo>
                        <a:lnTo>
                          <a:pt x="43" y="9549"/>
                        </a:lnTo>
                        <a:lnTo>
                          <a:pt x="30" y="9406"/>
                        </a:lnTo>
                        <a:lnTo>
                          <a:pt x="20" y="9263"/>
                        </a:lnTo>
                        <a:lnTo>
                          <a:pt x="11" y="9118"/>
                        </a:lnTo>
                        <a:lnTo>
                          <a:pt x="4" y="8973"/>
                        </a:lnTo>
                        <a:lnTo>
                          <a:pt x="1" y="8827"/>
                        </a:lnTo>
                        <a:lnTo>
                          <a:pt x="0" y="8681"/>
                        </a:lnTo>
                        <a:lnTo>
                          <a:pt x="11" y="8239"/>
                        </a:lnTo>
                        <a:lnTo>
                          <a:pt x="43" y="7804"/>
                        </a:lnTo>
                        <a:lnTo>
                          <a:pt x="98" y="7374"/>
                        </a:lnTo>
                        <a:lnTo>
                          <a:pt x="173" y="6952"/>
                        </a:lnTo>
                        <a:lnTo>
                          <a:pt x="267" y="6536"/>
                        </a:lnTo>
                        <a:lnTo>
                          <a:pt x="381" y="6128"/>
                        </a:lnTo>
                        <a:lnTo>
                          <a:pt x="514" y="5730"/>
                        </a:lnTo>
                        <a:lnTo>
                          <a:pt x="666" y="5339"/>
                        </a:lnTo>
                        <a:lnTo>
                          <a:pt x="837" y="4958"/>
                        </a:lnTo>
                        <a:lnTo>
                          <a:pt x="1023" y="4587"/>
                        </a:lnTo>
                        <a:lnTo>
                          <a:pt x="1229" y="4226"/>
                        </a:lnTo>
                        <a:lnTo>
                          <a:pt x="1449" y="3877"/>
                        </a:lnTo>
                        <a:lnTo>
                          <a:pt x="1685" y="3538"/>
                        </a:lnTo>
                        <a:lnTo>
                          <a:pt x="1938" y="3213"/>
                        </a:lnTo>
                        <a:lnTo>
                          <a:pt x="2205" y="2899"/>
                        </a:lnTo>
                        <a:lnTo>
                          <a:pt x="2486" y="2598"/>
                        </a:lnTo>
                        <a:lnTo>
                          <a:pt x="2781" y="2312"/>
                        </a:lnTo>
                        <a:lnTo>
                          <a:pt x="3090" y="2039"/>
                        </a:lnTo>
                        <a:lnTo>
                          <a:pt x="3411" y="1781"/>
                        </a:lnTo>
                        <a:lnTo>
                          <a:pt x="3744" y="1538"/>
                        </a:lnTo>
                        <a:lnTo>
                          <a:pt x="4089" y="1311"/>
                        </a:lnTo>
                        <a:lnTo>
                          <a:pt x="4446" y="1101"/>
                        </a:lnTo>
                        <a:lnTo>
                          <a:pt x="4813" y="906"/>
                        </a:lnTo>
                        <a:lnTo>
                          <a:pt x="5190" y="729"/>
                        </a:lnTo>
                        <a:lnTo>
                          <a:pt x="5577" y="570"/>
                        </a:lnTo>
                        <a:lnTo>
                          <a:pt x="5972" y="430"/>
                        </a:lnTo>
                        <a:lnTo>
                          <a:pt x="6377" y="308"/>
                        </a:lnTo>
                        <a:lnTo>
                          <a:pt x="6789" y="205"/>
                        </a:lnTo>
                        <a:lnTo>
                          <a:pt x="7209" y="123"/>
                        </a:lnTo>
                        <a:lnTo>
                          <a:pt x="7636" y="61"/>
                        </a:lnTo>
                        <a:lnTo>
                          <a:pt x="8069" y="20"/>
                        </a:lnTo>
                        <a:lnTo>
                          <a:pt x="8508" y="0"/>
                        </a:lnTo>
                        <a:lnTo>
                          <a:pt x="8508" y="4795"/>
                        </a:lnTo>
                        <a:lnTo>
                          <a:pt x="8316" y="4808"/>
                        </a:lnTo>
                        <a:lnTo>
                          <a:pt x="8126" y="4831"/>
                        </a:lnTo>
                        <a:lnTo>
                          <a:pt x="7939" y="4863"/>
                        </a:lnTo>
                        <a:lnTo>
                          <a:pt x="7755" y="4903"/>
                        </a:lnTo>
                        <a:lnTo>
                          <a:pt x="7575" y="4952"/>
                        </a:lnTo>
                        <a:lnTo>
                          <a:pt x="7398" y="5008"/>
                        </a:lnTo>
                        <a:lnTo>
                          <a:pt x="7225" y="5073"/>
                        </a:lnTo>
                        <a:lnTo>
                          <a:pt x="7055" y="5147"/>
                        </a:lnTo>
                        <a:lnTo>
                          <a:pt x="6890" y="5227"/>
                        </a:lnTo>
                        <a:lnTo>
                          <a:pt x="6731" y="5315"/>
                        </a:lnTo>
                        <a:lnTo>
                          <a:pt x="6574" y="5411"/>
                        </a:lnTo>
                        <a:lnTo>
                          <a:pt x="6424" y="5514"/>
                        </a:lnTo>
                        <a:lnTo>
                          <a:pt x="6278" y="5622"/>
                        </a:lnTo>
                        <a:lnTo>
                          <a:pt x="6138" y="5738"/>
                        </a:lnTo>
                        <a:lnTo>
                          <a:pt x="6004" y="5860"/>
                        </a:lnTo>
                        <a:lnTo>
                          <a:pt x="5876" y="5988"/>
                        </a:lnTo>
                        <a:lnTo>
                          <a:pt x="5753" y="6122"/>
                        </a:lnTo>
                        <a:lnTo>
                          <a:pt x="5636" y="6262"/>
                        </a:lnTo>
                        <a:lnTo>
                          <a:pt x="5526" y="6407"/>
                        </a:lnTo>
                        <a:lnTo>
                          <a:pt x="5423" y="6557"/>
                        </a:lnTo>
                        <a:lnTo>
                          <a:pt x="5326" y="6712"/>
                        </a:lnTo>
                        <a:lnTo>
                          <a:pt x="5237" y="6872"/>
                        </a:lnTo>
                        <a:lnTo>
                          <a:pt x="5156" y="7037"/>
                        </a:lnTo>
                        <a:lnTo>
                          <a:pt x="5082" y="7205"/>
                        </a:lnTo>
                        <a:lnTo>
                          <a:pt x="5016" y="7377"/>
                        </a:lnTo>
                        <a:lnTo>
                          <a:pt x="4959" y="7554"/>
                        </a:lnTo>
                        <a:lnTo>
                          <a:pt x="4909" y="7734"/>
                        </a:lnTo>
                        <a:lnTo>
                          <a:pt x="4867" y="7918"/>
                        </a:lnTo>
                        <a:lnTo>
                          <a:pt x="4835" y="8105"/>
                        </a:lnTo>
                        <a:lnTo>
                          <a:pt x="4812" y="8293"/>
                        </a:lnTo>
                        <a:lnTo>
                          <a:pt x="4797" y="8487"/>
                        </a:lnTo>
                        <a:lnTo>
                          <a:pt x="4792" y="8681"/>
                        </a:lnTo>
                        <a:lnTo>
                          <a:pt x="4792" y="8745"/>
                        </a:lnTo>
                        <a:lnTo>
                          <a:pt x="4795" y="8810"/>
                        </a:lnTo>
                        <a:lnTo>
                          <a:pt x="4797" y="8874"/>
                        </a:lnTo>
                        <a:lnTo>
                          <a:pt x="4801" y="8937"/>
                        </a:lnTo>
                        <a:lnTo>
                          <a:pt x="4805" y="9001"/>
                        </a:lnTo>
                        <a:lnTo>
                          <a:pt x="4811" y="9064"/>
                        </a:lnTo>
                        <a:lnTo>
                          <a:pt x="4817" y="9127"/>
                        </a:lnTo>
                        <a:lnTo>
                          <a:pt x="4825" y="9190"/>
                        </a:lnTo>
                        <a:lnTo>
                          <a:pt x="4834" y="9252"/>
                        </a:lnTo>
                        <a:lnTo>
                          <a:pt x="4843" y="9314"/>
                        </a:lnTo>
                        <a:lnTo>
                          <a:pt x="4854" y="9376"/>
                        </a:lnTo>
                        <a:lnTo>
                          <a:pt x="4866" y="9436"/>
                        </a:lnTo>
                        <a:lnTo>
                          <a:pt x="4878" y="9497"/>
                        </a:lnTo>
                        <a:lnTo>
                          <a:pt x="4892" y="9558"/>
                        </a:lnTo>
                        <a:lnTo>
                          <a:pt x="4906" y="9619"/>
                        </a:lnTo>
                        <a:lnTo>
                          <a:pt x="4922" y="9678"/>
                        </a:lnTo>
                        <a:lnTo>
                          <a:pt x="4938" y="9738"/>
                        </a:lnTo>
                        <a:lnTo>
                          <a:pt x="4955" y="9797"/>
                        </a:lnTo>
                        <a:lnTo>
                          <a:pt x="4973" y="9855"/>
                        </a:lnTo>
                        <a:lnTo>
                          <a:pt x="4992" y="9914"/>
                        </a:lnTo>
                        <a:lnTo>
                          <a:pt x="5012" y="9971"/>
                        </a:lnTo>
                        <a:lnTo>
                          <a:pt x="5032" y="10029"/>
                        </a:lnTo>
                        <a:lnTo>
                          <a:pt x="5054" y="10086"/>
                        </a:lnTo>
                        <a:lnTo>
                          <a:pt x="5077" y="10143"/>
                        </a:lnTo>
                        <a:lnTo>
                          <a:pt x="5101" y="10199"/>
                        </a:lnTo>
                        <a:lnTo>
                          <a:pt x="5125" y="10255"/>
                        </a:lnTo>
                        <a:lnTo>
                          <a:pt x="5150" y="10310"/>
                        </a:lnTo>
                        <a:lnTo>
                          <a:pt x="5176" y="10365"/>
                        </a:lnTo>
                        <a:lnTo>
                          <a:pt x="5202" y="10420"/>
                        </a:lnTo>
                        <a:lnTo>
                          <a:pt x="5230" y="10474"/>
                        </a:lnTo>
                        <a:lnTo>
                          <a:pt x="5258" y="10527"/>
                        </a:lnTo>
                        <a:lnTo>
                          <a:pt x="5287" y="10579"/>
                        </a:lnTo>
                        <a:lnTo>
                          <a:pt x="1135" y="12977"/>
                        </a:lnTo>
                        <a:close/>
                      </a:path>
                    </a:pathLst>
                  </a:custGeom>
                  <a:blipFill dpi="0" rotWithShape="1">
                    <a:blip r:embed="rId5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48" name="任意多边形: 形状 47"/>
                  <p:cNvSpPr/>
                  <p:nvPr/>
                </p:nvSpPr>
                <p:spPr bwMode="auto">
                  <a:xfrm>
                    <a:off x="861355" y="5211763"/>
                    <a:ext cx="1947863" cy="858838"/>
                  </a:xfrm>
                  <a:custGeom>
                    <a:avLst/>
                    <a:gdLst>
                      <a:gd name="T0" fmla="*/ 252217063 w 14736"/>
                      <a:gd name="T1" fmla="*/ 49939682 h 6488"/>
                      <a:gd name="T2" fmla="*/ 243445731 w 14736"/>
                      <a:gd name="T3" fmla="*/ 61101664 h 6488"/>
                      <a:gd name="T4" fmla="*/ 233696106 w 14736"/>
                      <a:gd name="T5" fmla="*/ 71387467 h 6488"/>
                      <a:gd name="T6" fmla="*/ 223037716 w 14736"/>
                      <a:gd name="T7" fmla="*/ 80727066 h 6488"/>
                      <a:gd name="T8" fmla="*/ 211523302 w 14736"/>
                      <a:gd name="T9" fmla="*/ 89032829 h 6488"/>
                      <a:gd name="T10" fmla="*/ 199257555 w 14736"/>
                      <a:gd name="T11" fmla="*/ 96287150 h 6488"/>
                      <a:gd name="T12" fmla="*/ 186275371 w 14736"/>
                      <a:gd name="T13" fmla="*/ 102349980 h 6488"/>
                      <a:gd name="T14" fmla="*/ 172646807 w 14736"/>
                      <a:gd name="T15" fmla="*/ 107203844 h 6488"/>
                      <a:gd name="T16" fmla="*/ 158494001 w 14736"/>
                      <a:gd name="T17" fmla="*/ 110760980 h 6488"/>
                      <a:gd name="T18" fmla="*/ 143834402 w 14736"/>
                      <a:gd name="T19" fmla="*/ 112951229 h 6488"/>
                      <a:gd name="T20" fmla="*/ 128738199 w 14736"/>
                      <a:gd name="T21" fmla="*/ 113687224 h 6488"/>
                      <a:gd name="T22" fmla="*/ 113641865 w 14736"/>
                      <a:gd name="T23" fmla="*/ 112951229 h 6488"/>
                      <a:gd name="T24" fmla="*/ 98982266 w 14736"/>
                      <a:gd name="T25" fmla="*/ 110760980 h 6488"/>
                      <a:gd name="T26" fmla="*/ 84829460 w 14736"/>
                      <a:gd name="T27" fmla="*/ 107203844 h 6488"/>
                      <a:gd name="T28" fmla="*/ 71200896 w 14736"/>
                      <a:gd name="T29" fmla="*/ 102349980 h 6488"/>
                      <a:gd name="T30" fmla="*/ 58218712 w 14736"/>
                      <a:gd name="T31" fmla="*/ 96287150 h 6488"/>
                      <a:gd name="T32" fmla="*/ 45952964 w 14736"/>
                      <a:gd name="T33" fmla="*/ 89032829 h 6488"/>
                      <a:gd name="T34" fmla="*/ 34438551 w 14736"/>
                      <a:gd name="T35" fmla="*/ 80727066 h 6488"/>
                      <a:gd name="T36" fmla="*/ 23780161 w 14736"/>
                      <a:gd name="T37" fmla="*/ 71387467 h 6488"/>
                      <a:gd name="T38" fmla="*/ 14030535 w 14736"/>
                      <a:gd name="T39" fmla="*/ 61101664 h 6488"/>
                      <a:gd name="T40" fmla="*/ 5259204 w 14736"/>
                      <a:gd name="T41" fmla="*/ 49939682 h 6488"/>
                      <a:gd name="T42" fmla="*/ 72616190 w 14736"/>
                      <a:gd name="T43" fmla="*/ 0 h 6488"/>
                      <a:gd name="T44" fmla="*/ 76267904 w 14736"/>
                      <a:gd name="T45" fmla="*/ 4853732 h 6488"/>
                      <a:gd name="T46" fmla="*/ 80339038 w 14736"/>
                      <a:gd name="T47" fmla="*/ 9392151 h 6488"/>
                      <a:gd name="T48" fmla="*/ 84794564 w 14736"/>
                      <a:gd name="T49" fmla="*/ 13527493 h 6488"/>
                      <a:gd name="T50" fmla="*/ 89599451 w 14736"/>
                      <a:gd name="T51" fmla="*/ 17259890 h 6488"/>
                      <a:gd name="T52" fmla="*/ 94736384 w 14736"/>
                      <a:gd name="T53" fmla="*/ 20571606 h 6488"/>
                      <a:gd name="T54" fmla="*/ 100187916 w 14736"/>
                      <a:gd name="T55" fmla="*/ 23410351 h 6488"/>
                      <a:gd name="T56" fmla="*/ 105883987 w 14736"/>
                      <a:gd name="T57" fmla="*/ 25758389 h 6488"/>
                      <a:gd name="T58" fmla="*/ 111859628 w 14736"/>
                      <a:gd name="T59" fmla="*/ 27580772 h 6488"/>
                      <a:gd name="T60" fmla="*/ 118027464 w 14736"/>
                      <a:gd name="T61" fmla="*/ 28859895 h 6488"/>
                      <a:gd name="T62" fmla="*/ 124387496 w 14736"/>
                      <a:gd name="T63" fmla="*/ 29560812 h 6488"/>
                      <a:gd name="T64" fmla="*/ 130922143 w 14736"/>
                      <a:gd name="T65" fmla="*/ 29665917 h 6488"/>
                      <a:gd name="T66" fmla="*/ 137352100 w 14736"/>
                      <a:gd name="T67" fmla="*/ 29175341 h 6488"/>
                      <a:gd name="T68" fmla="*/ 143589862 w 14736"/>
                      <a:gd name="T69" fmla="*/ 28071348 h 6488"/>
                      <a:gd name="T70" fmla="*/ 149617847 w 14736"/>
                      <a:gd name="T71" fmla="*/ 26424227 h 6488"/>
                      <a:gd name="T72" fmla="*/ 155418741 w 14736"/>
                      <a:gd name="T73" fmla="*/ 24233846 h 6488"/>
                      <a:gd name="T74" fmla="*/ 160957646 w 14736"/>
                      <a:gd name="T75" fmla="*/ 21570495 h 6488"/>
                      <a:gd name="T76" fmla="*/ 166181953 w 14736"/>
                      <a:gd name="T77" fmla="*/ 18416304 h 6488"/>
                      <a:gd name="T78" fmla="*/ 171126691 w 14736"/>
                      <a:gd name="T79" fmla="*/ 14824222 h 6488"/>
                      <a:gd name="T80" fmla="*/ 175687038 w 14736"/>
                      <a:gd name="T81" fmla="*/ 10811457 h 6488"/>
                      <a:gd name="T82" fmla="*/ 179897891 w 14736"/>
                      <a:gd name="T83" fmla="*/ 6395749 h 6488"/>
                      <a:gd name="T84" fmla="*/ 183689456 w 14736"/>
                      <a:gd name="T85" fmla="*/ 1647121 h 6488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0" t="0" r="r" b="b"/>
                    <a:pathLst>
                      <a:path w="14736" h="6488">
                        <a:moveTo>
                          <a:pt x="14736" y="2398"/>
                        </a:moveTo>
                        <a:lnTo>
                          <a:pt x="14589" y="2626"/>
                        </a:lnTo>
                        <a:lnTo>
                          <a:pt x="14435" y="2850"/>
                        </a:lnTo>
                        <a:lnTo>
                          <a:pt x="14273" y="3067"/>
                        </a:lnTo>
                        <a:lnTo>
                          <a:pt x="14106" y="3280"/>
                        </a:lnTo>
                        <a:lnTo>
                          <a:pt x="13933" y="3487"/>
                        </a:lnTo>
                        <a:lnTo>
                          <a:pt x="13753" y="3688"/>
                        </a:lnTo>
                        <a:lnTo>
                          <a:pt x="13567" y="3884"/>
                        </a:lnTo>
                        <a:lnTo>
                          <a:pt x="13375" y="4074"/>
                        </a:lnTo>
                        <a:lnTo>
                          <a:pt x="13177" y="4258"/>
                        </a:lnTo>
                        <a:lnTo>
                          <a:pt x="12973" y="4436"/>
                        </a:lnTo>
                        <a:lnTo>
                          <a:pt x="12765" y="4607"/>
                        </a:lnTo>
                        <a:lnTo>
                          <a:pt x="12550" y="4772"/>
                        </a:lnTo>
                        <a:lnTo>
                          <a:pt x="12331" y="4930"/>
                        </a:lnTo>
                        <a:lnTo>
                          <a:pt x="12106" y="5081"/>
                        </a:lnTo>
                        <a:lnTo>
                          <a:pt x="11876" y="5227"/>
                        </a:lnTo>
                        <a:lnTo>
                          <a:pt x="11643" y="5365"/>
                        </a:lnTo>
                        <a:lnTo>
                          <a:pt x="11404" y="5495"/>
                        </a:lnTo>
                        <a:lnTo>
                          <a:pt x="11160" y="5618"/>
                        </a:lnTo>
                        <a:lnTo>
                          <a:pt x="10912" y="5734"/>
                        </a:lnTo>
                        <a:lnTo>
                          <a:pt x="10661" y="5841"/>
                        </a:lnTo>
                        <a:lnTo>
                          <a:pt x="10405" y="5942"/>
                        </a:lnTo>
                        <a:lnTo>
                          <a:pt x="10145" y="6034"/>
                        </a:lnTo>
                        <a:lnTo>
                          <a:pt x="9881" y="6118"/>
                        </a:lnTo>
                        <a:lnTo>
                          <a:pt x="9614" y="6194"/>
                        </a:lnTo>
                        <a:lnTo>
                          <a:pt x="9344" y="6262"/>
                        </a:lnTo>
                        <a:lnTo>
                          <a:pt x="9071" y="6321"/>
                        </a:lnTo>
                        <a:lnTo>
                          <a:pt x="8794" y="6372"/>
                        </a:lnTo>
                        <a:lnTo>
                          <a:pt x="8514" y="6413"/>
                        </a:lnTo>
                        <a:lnTo>
                          <a:pt x="8232" y="6446"/>
                        </a:lnTo>
                        <a:lnTo>
                          <a:pt x="7946" y="6470"/>
                        </a:lnTo>
                        <a:lnTo>
                          <a:pt x="7658" y="6484"/>
                        </a:lnTo>
                        <a:lnTo>
                          <a:pt x="7368" y="6488"/>
                        </a:lnTo>
                        <a:lnTo>
                          <a:pt x="7078" y="6484"/>
                        </a:lnTo>
                        <a:lnTo>
                          <a:pt x="6790" y="6470"/>
                        </a:lnTo>
                        <a:lnTo>
                          <a:pt x="6504" y="6446"/>
                        </a:lnTo>
                        <a:lnTo>
                          <a:pt x="6222" y="6413"/>
                        </a:lnTo>
                        <a:lnTo>
                          <a:pt x="5942" y="6372"/>
                        </a:lnTo>
                        <a:lnTo>
                          <a:pt x="5665" y="6321"/>
                        </a:lnTo>
                        <a:lnTo>
                          <a:pt x="5392" y="6262"/>
                        </a:lnTo>
                        <a:lnTo>
                          <a:pt x="5122" y="6194"/>
                        </a:lnTo>
                        <a:lnTo>
                          <a:pt x="4855" y="6118"/>
                        </a:lnTo>
                        <a:lnTo>
                          <a:pt x="4591" y="6034"/>
                        </a:lnTo>
                        <a:lnTo>
                          <a:pt x="4331" y="5942"/>
                        </a:lnTo>
                        <a:lnTo>
                          <a:pt x="4075" y="5841"/>
                        </a:lnTo>
                        <a:lnTo>
                          <a:pt x="3824" y="5734"/>
                        </a:lnTo>
                        <a:lnTo>
                          <a:pt x="3576" y="5618"/>
                        </a:lnTo>
                        <a:lnTo>
                          <a:pt x="3332" y="5495"/>
                        </a:lnTo>
                        <a:lnTo>
                          <a:pt x="3093" y="5365"/>
                        </a:lnTo>
                        <a:lnTo>
                          <a:pt x="2860" y="5227"/>
                        </a:lnTo>
                        <a:lnTo>
                          <a:pt x="2630" y="5081"/>
                        </a:lnTo>
                        <a:lnTo>
                          <a:pt x="2405" y="4930"/>
                        </a:lnTo>
                        <a:lnTo>
                          <a:pt x="2186" y="4772"/>
                        </a:lnTo>
                        <a:lnTo>
                          <a:pt x="1971" y="4607"/>
                        </a:lnTo>
                        <a:lnTo>
                          <a:pt x="1763" y="4436"/>
                        </a:lnTo>
                        <a:lnTo>
                          <a:pt x="1559" y="4258"/>
                        </a:lnTo>
                        <a:lnTo>
                          <a:pt x="1361" y="4074"/>
                        </a:lnTo>
                        <a:lnTo>
                          <a:pt x="1169" y="3884"/>
                        </a:lnTo>
                        <a:lnTo>
                          <a:pt x="983" y="3688"/>
                        </a:lnTo>
                        <a:lnTo>
                          <a:pt x="803" y="3487"/>
                        </a:lnTo>
                        <a:lnTo>
                          <a:pt x="630" y="3280"/>
                        </a:lnTo>
                        <a:lnTo>
                          <a:pt x="463" y="3067"/>
                        </a:lnTo>
                        <a:lnTo>
                          <a:pt x="301" y="2850"/>
                        </a:lnTo>
                        <a:lnTo>
                          <a:pt x="147" y="2626"/>
                        </a:lnTo>
                        <a:lnTo>
                          <a:pt x="0" y="2399"/>
                        </a:lnTo>
                        <a:lnTo>
                          <a:pt x="4156" y="0"/>
                        </a:lnTo>
                        <a:lnTo>
                          <a:pt x="4223" y="94"/>
                        </a:lnTo>
                        <a:lnTo>
                          <a:pt x="4292" y="187"/>
                        </a:lnTo>
                        <a:lnTo>
                          <a:pt x="4365" y="277"/>
                        </a:lnTo>
                        <a:lnTo>
                          <a:pt x="4440" y="366"/>
                        </a:lnTo>
                        <a:lnTo>
                          <a:pt x="4518" y="452"/>
                        </a:lnTo>
                        <a:lnTo>
                          <a:pt x="4598" y="536"/>
                        </a:lnTo>
                        <a:lnTo>
                          <a:pt x="4681" y="617"/>
                        </a:lnTo>
                        <a:lnTo>
                          <a:pt x="4766" y="696"/>
                        </a:lnTo>
                        <a:lnTo>
                          <a:pt x="4853" y="772"/>
                        </a:lnTo>
                        <a:lnTo>
                          <a:pt x="4942" y="846"/>
                        </a:lnTo>
                        <a:lnTo>
                          <a:pt x="5035" y="917"/>
                        </a:lnTo>
                        <a:lnTo>
                          <a:pt x="5128" y="985"/>
                        </a:lnTo>
                        <a:lnTo>
                          <a:pt x="5225" y="1051"/>
                        </a:lnTo>
                        <a:lnTo>
                          <a:pt x="5322" y="1114"/>
                        </a:lnTo>
                        <a:lnTo>
                          <a:pt x="5422" y="1174"/>
                        </a:lnTo>
                        <a:lnTo>
                          <a:pt x="5524" y="1231"/>
                        </a:lnTo>
                        <a:lnTo>
                          <a:pt x="5628" y="1285"/>
                        </a:lnTo>
                        <a:lnTo>
                          <a:pt x="5734" y="1336"/>
                        </a:lnTo>
                        <a:lnTo>
                          <a:pt x="5841" y="1383"/>
                        </a:lnTo>
                        <a:lnTo>
                          <a:pt x="5950" y="1428"/>
                        </a:lnTo>
                        <a:lnTo>
                          <a:pt x="6060" y="1470"/>
                        </a:lnTo>
                        <a:lnTo>
                          <a:pt x="6173" y="1508"/>
                        </a:lnTo>
                        <a:lnTo>
                          <a:pt x="6287" y="1543"/>
                        </a:lnTo>
                        <a:lnTo>
                          <a:pt x="6402" y="1574"/>
                        </a:lnTo>
                        <a:lnTo>
                          <a:pt x="6518" y="1602"/>
                        </a:lnTo>
                        <a:lnTo>
                          <a:pt x="6637" y="1627"/>
                        </a:lnTo>
                        <a:lnTo>
                          <a:pt x="6755" y="1647"/>
                        </a:lnTo>
                        <a:lnTo>
                          <a:pt x="6875" y="1665"/>
                        </a:lnTo>
                        <a:lnTo>
                          <a:pt x="6997" y="1678"/>
                        </a:lnTo>
                        <a:lnTo>
                          <a:pt x="7119" y="1687"/>
                        </a:lnTo>
                        <a:lnTo>
                          <a:pt x="7243" y="1693"/>
                        </a:lnTo>
                        <a:lnTo>
                          <a:pt x="7368" y="1695"/>
                        </a:lnTo>
                        <a:lnTo>
                          <a:pt x="7493" y="1693"/>
                        </a:lnTo>
                        <a:lnTo>
                          <a:pt x="7617" y="1687"/>
                        </a:lnTo>
                        <a:lnTo>
                          <a:pt x="7739" y="1678"/>
                        </a:lnTo>
                        <a:lnTo>
                          <a:pt x="7861" y="1665"/>
                        </a:lnTo>
                        <a:lnTo>
                          <a:pt x="7981" y="1647"/>
                        </a:lnTo>
                        <a:lnTo>
                          <a:pt x="8099" y="1627"/>
                        </a:lnTo>
                        <a:lnTo>
                          <a:pt x="8218" y="1602"/>
                        </a:lnTo>
                        <a:lnTo>
                          <a:pt x="8334" y="1574"/>
                        </a:lnTo>
                        <a:lnTo>
                          <a:pt x="8449" y="1543"/>
                        </a:lnTo>
                        <a:lnTo>
                          <a:pt x="8563" y="1508"/>
                        </a:lnTo>
                        <a:lnTo>
                          <a:pt x="8676" y="1469"/>
                        </a:lnTo>
                        <a:lnTo>
                          <a:pt x="8786" y="1428"/>
                        </a:lnTo>
                        <a:lnTo>
                          <a:pt x="8895" y="1383"/>
                        </a:lnTo>
                        <a:lnTo>
                          <a:pt x="9002" y="1336"/>
                        </a:lnTo>
                        <a:lnTo>
                          <a:pt x="9108" y="1285"/>
                        </a:lnTo>
                        <a:lnTo>
                          <a:pt x="9212" y="1231"/>
                        </a:lnTo>
                        <a:lnTo>
                          <a:pt x="9314" y="1174"/>
                        </a:lnTo>
                        <a:lnTo>
                          <a:pt x="9414" y="1114"/>
                        </a:lnTo>
                        <a:lnTo>
                          <a:pt x="9511" y="1051"/>
                        </a:lnTo>
                        <a:lnTo>
                          <a:pt x="9608" y="985"/>
                        </a:lnTo>
                        <a:lnTo>
                          <a:pt x="9701" y="917"/>
                        </a:lnTo>
                        <a:lnTo>
                          <a:pt x="9794" y="846"/>
                        </a:lnTo>
                        <a:lnTo>
                          <a:pt x="9883" y="772"/>
                        </a:lnTo>
                        <a:lnTo>
                          <a:pt x="9970" y="696"/>
                        </a:lnTo>
                        <a:lnTo>
                          <a:pt x="10055" y="617"/>
                        </a:lnTo>
                        <a:lnTo>
                          <a:pt x="10138" y="536"/>
                        </a:lnTo>
                        <a:lnTo>
                          <a:pt x="10218" y="452"/>
                        </a:lnTo>
                        <a:lnTo>
                          <a:pt x="10296" y="365"/>
                        </a:lnTo>
                        <a:lnTo>
                          <a:pt x="10371" y="277"/>
                        </a:lnTo>
                        <a:lnTo>
                          <a:pt x="10444" y="187"/>
                        </a:lnTo>
                        <a:lnTo>
                          <a:pt x="10513" y="94"/>
                        </a:lnTo>
                        <a:lnTo>
                          <a:pt x="10580" y="0"/>
                        </a:lnTo>
                        <a:lnTo>
                          <a:pt x="14736" y="2398"/>
                        </a:lnTo>
                        <a:close/>
                      </a:path>
                    </a:pathLst>
                  </a:custGeom>
                  <a:blipFill dpi="0" rotWithShape="1"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49" name="任意多边形: 形状 48"/>
                  <p:cNvSpPr/>
                  <p:nvPr/>
                </p:nvSpPr>
                <p:spPr bwMode="auto">
                  <a:xfrm>
                    <a:off x="1823832" y="3827665"/>
                    <a:ext cx="1125537" cy="1716089"/>
                  </a:xfrm>
                  <a:custGeom>
                    <a:avLst/>
                    <a:gdLst>
                      <a:gd name="T0" fmla="*/ 15260909 w 8508"/>
                      <a:gd name="T1" fmla="*/ 1066786 h 12977"/>
                      <a:gd name="T2" fmla="*/ 37294889 w 8508"/>
                      <a:gd name="T3" fmla="*/ 5368709 h 12977"/>
                      <a:gd name="T4" fmla="*/ 58068659 w 8508"/>
                      <a:gd name="T5" fmla="*/ 12748403 h 12977"/>
                      <a:gd name="T6" fmla="*/ 77337346 w 8508"/>
                      <a:gd name="T7" fmla="*/ 22926312 h 12977"/>
                      <a:gd name="T8" fmla="*/ 94821020 w 8508"/>
                      <a:gd name="T9" fmla="*/ 35657259 h 12977"/>
                      <a:gd name="T10" fmla="*/ 110309471 w 8508"/>
                      <a:gd name="T11" fmla="*/ 50696601 h 12977"/>
                      <a:gd name="T12" fmla="*/ 123540231 w 8508"/>
                      <a:gd name="T13" fmla="*/ 67799427 h 12977"/>
                      <a:gd name="T14" fmla="*/ 134250966 w 8508"/>
                      <a:gd name="T15" fmla="*/ 86703637 h 12977"/>
                      <a:gd name="T16" fmla="*/ 142231464 w 8508"/>
                      <a:gd name="T17" fmla="*/ 107164056 h 12977"/>
                      <a:gd name="T18" fmla="*/ 147184202 w 8508"/>
                      <a:gd name="T19" fmla="*/ 128953626 h 12977"/>
                      <a:gd name="T20" fmla="*/ 148899364 w 8508"/>
                      <a:gd name="T21" fmla="*/ 151809982 h 12977"/>
                      <a:gd name="T22" fmla="*/ 148706880 w 8508"/>
                      <a:gd name="T23" fmla="*/ 159452042 h 12977"/>
                      <a:gd name="T24" fmla="*/ 148146756 w 8508"/>
                      <a:gd name="T25" fmla="*/ 166989234 h 12977"/>
                      <a:gd name="T26" fmla="*/ 147219259 w 8508"/>
                      <a:gd name="T27" fmla="*/ 174438884 h 12977"/>
                      <a:gd name="T28" fmla="*/ 145941718 w 8508"/>
                      <a:gd name="T29" fmla="*/ 181748755 h 12977"/>
                      <a:gd name="T30" fmla="*/ 144314133 w 8508"/>
                      <a:gd name="T31" fmla="*/ 188936171 h 12977"/>
                      <a:gd name="T32" fmla="*/ 142371429 w 8508"/>
                      <a:gd name="T33" fmla="*/ 196001132 h 12977"/>
                      <a:gd name="T34" fmla="*/ 140061351 w 8508"/>
                      <a:gd name="T35" fmla="*/ 202926183 h 12977"/>
                      <a:gd name="T36" fmla="*/ 137471211 w 8508"/>
                      <a:gd name="T37" fmla="*/ 209693999 h 12977"/>
                      <a:gd name="T38" fmla="*/ 134548490 w 8508"/>
                      <a:gd name="T39" fmla="*/ 216304317 h 12977"/>
                      <a:gd name="T40" fmla="*/ 131328245 w 8508"/>
                      <a:gd name="T41" fmla="*/ 222739680 h 12977"/>
                      <a:gd name="T42" fmla="*/ 56371092 w 8508"/>
                      <a:gd name="T43" fmla="*/ 185001480 h 12977"/>
                      <a:gd name="T44" fmla="*/ 57858580 w 8508"/>
                      <a:gd name="T45" fmla="*/ 182220854 h 12977"/>
                      <a:gd name="T46" fmla="*/ 59206236 w 8508"/>
                      <a:gd name="T47" fmla="*/ 179335494 h 12977"/>
                      <a:gd name="T48" fmla="*/ 60448852 w 8508"/>
                      <a:gd name="T49" fmla="*/ 176380046 h 12977"/>
                      <a:gd name="T50" fmla="*/ 61533909 w 8508"/>
                      <a:gd name="T51" fmla="*/ 173372230 h 12977"/>
                      <a:gd name="T52" fmla="*/ 62478868 w 8508"/>
                      <a:gd name="T53" fmla="*/ 170294327 h 12977"/>
                      <a:gd name="T54" fmla="*/ 63283996 w 8508"/>
                      <a:gd name="T55" fmla="*/ 167146601 h 12977"/>
                      <a:gd name="T56" fmla="*/ 63949026 w 8508"/>
                      <a:gd name="T57" fmla="*/ 163963831 h 12977"/>
                      <a:gd name="T58" fmla="*/ 64456497 w 8508"/>
                      <a:gd name="T59" fmla="*/ 160711106 h 12977"/>
                      <a:gd name="T60" fmla="*/ 64806541 w 8508"/>
                      <a:gd name="T61" fmla="*/ 157406013 h 12977"/>
                      <a:gd name="T62" fmla="*/ 64981563 w 8508"/>
                      <a:gd name="T63" fmla="*/ 154065877 h 12977"/>
                      <a:gd name="T64" fmla="*/ 64946638 w 8508"/>
                      <a:gd name="T65" fmla="*/ 148417346 h 12977"/>
                      <a:gd name="T66" fmla="*/ 63721485 w 8508"/>
                      <a:gd name="T67" fmla="*/ 138466892 h 12977"/>
                      <a:gd name="T68" fmla="*/ 61113882 w 8508"/>
                      <a:gd name="T69" fmla="*/ 129006125 h 12977"/>
                      <a:gd name="T70" fmla="*/ 57246069 w 8508"/>
                      <a:gd name="T71" fmla="*/ 120174825 h 12977"/>
                      <a:gd name="T72" fmla="*/ 52188292 w 8508"/>
                      <a:gd name="T73" fmla="*/ 112043077 h 12977"/>
                      <a:gd name="T74" fmla="*/ 46062920 w 8508"/>
                      <a:gd name="T75" fmla="*/ 104715883 h 12977"/>
                      <a:gd name="T76" fmla="*/ 39027514 w 8508"/>
                      <a:gd name="T77" fmla="*/ 98315299 h 12977"/>
                      <a:gd name="T78" fmla="*/ 31099403 w 8508"/>
                      <a:gd name="T79" fmla="*/ 92946590 h 12977"/>
                      <a:gd name="T80" fmla="*/ 22453875 w 8508"/>
                      <a:gd name="T81" fmla="*/ 88714622 h 12977"/>
                      <a:gd name="T82" fmla="*/ 13178373 w 8508"/>
                      <a:gd name="T83" fmla="*/ 85741718 h 12977"/>
                      <a:gd name="T84" fmla="*/ 3360210 w 8508"/>
                      <a:gd name="T85" fmla="*/ 84080378 h 12977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0" t="0" r="r" b="b"/>
                    <a:pathLst>
                      <a:path w="8508" h="12977">
                        <a:moveTo>
                          <a:pt x="0" y="0"/>
                        </a:moveTo>
                        <a:lnTo>
                          <a:pt x="439" y="20"/>
                        </a:lnTo>
                        <a:lnTo>
                          <a:pt x="872" y="61"/>
                        </a:lnTo>
                        <a:lnTo>
                          <a:pt x="1299" y="123"/>
                        </a:lnTo>
                        <a:lnTo>
                          <a:pt x="1719" y="205"/>
                        </a:lnTo>
                        <a:lnTo>
                          <a:pt x="2131" y="307"/>
                        </a:lnTo>
                        <a:lnTo>
                          <a:pt x="2536" y="430"/>
                        </a:lnTo>
                        <a:lnTo>
                          <a:pt x="2931" y="570"/>
                        </a:lnTo>
                        <a:lnTo>
                          <a:pt x="3318" y="729"/>
                        </a:lnTo>
                        <a:lnTo>
                          <a:pt x="3695" y="906"/>
                        </a:lnTo>
                        <a:lnTo>
                          <a:pt x="4062" y="1101"/>
                        </a:lnTo>
                        <a:lnTo>
                          <a:pt x="4419" y="1311"/>
                        </a:lnTo>
                        <a:lnTo>
                          <a:pt x="4764" y="1538"/>
                        </a:lnTo>
                        <a:lnTo>
                          <a:pt x="5097" y="1781"/>
                        </a:lnTo>
                        <a:lnTo>
                          <a:pt x="5418" y="2039"/>
                        </a:lnTo>
                        <a:lnTo>
                          <a:pt x="5727" y="2312"/>
                        </a:lnTo>
                        <a:lnTo>
                          <a:pt x="6022" y="2598"/>
                        </a:lnTo>
                        <a:lnTo>
                          <a:pt x="6303" y="2899"/>
                        </a:lnTo>
                        <a:lnTo>
                          <a:pt x="6570" y="3213"/>
                        </a:lnTo>
                        <a:lnTo>
                          <a:pt x="6823" y="3538"/>
                        </a:lnTo>
                        <a:lnTo>
                          <a:pt x="7059" y="3877"/>
                        </a:lnTo>
                        <a:lnTo>
                          <a:pt x="7279" y="4226"/>
                        </a:lnTo>
                        <a:lnTo>
                          <a:pt x="7485" y="4587"/>
                        </a:lnTo>
                        <a:lnTo>
                          <a:pt x="7671" y="4958"/>
                        </a:lnTo>
                        <a:lnTo>
                          <a:pt x="7842" y="5339"/>
                        </a:lnTo>
                        <a:lnTo>
                          <a:pt x="7994" y="5730"/>
                        </a:lnTo>
                        <a:lnTo>
                          <a:pt x="8127" y="6128"/>
                        </a:lnTo>
                        <a:lnTo>
                          <a:pt x="8241" y="6536"/>
                        </a:lnTo>
                        <a:lnTo>
                          <a:pt x="8335" y="6952"/>
                        </a:lnTo>
                        <a:lnTo>
                          <a:pt x="8410" y="7374"/>
                        </a:lnTo>
                        <a:lnTo>
                          <a:pt x="8465" y="7804"/>
                        </a:lnTo>
                        <a:lnTo>
                          <a:pt x="8497" y="8239"/>
                        </a:lnTo>
                        <a:lnTo>
                          <a:pt x="8508" y="8681"/>
                        </a:lnTo>
                        <a:lnTo>
                          <a:pt x="8507" y="8827"/>
                        </a:lnTo>
                        <a:lnTo>
                          <a:pt x="8504" y="8973"/>
                        </a:lnTo>
                        <a:lnTo>
                          <a:pt x="8497" y="9118"/>
                        </a:lnTo>
                        <a:lnTo>
                          <a:pt x="8488" y="9263"/>
                        </a:lnTo>
                        <a:lnTo>
                          <a:pt x="8478" y="9406"/>
                        </a:lnTo>
                        <a:lnTo>
                          <a:pt x="8465" y="9549"/>
                        </a:lnTo>
                        <a:lnTo>
                          <a:pt x="8449" y="9691"/>
                        </a:lnTo>
                        <a:lnTo>
                          <a:pt x="8432" y="9834"/>
                        </a:lnTo>
                        <a:lnTo>
                          <a:pt x="8412" y="9975"/>
                        </a:lnTo>
                        <a:lnTo>
                          <a:pt x="8390" y="10115"/>
                        </a:lnTo>
                        <a:lnTo>
                          <a:pt x="8366" y="10254"/>
                        </a:lnTo>
                        <a:lnTo>
                          <a:pt x="8339" y="10393"/>
                        </a:lnTo>
                        <a:lnTo>
                          <a:pt x="8310" y="10530"/>
                        </a:lnTo>
                        <a:lnTo>
                          <a:pt x="8279" y="10668"/>
                        </a:lnTo>
                        <a:lnTo>
                          <a:pt x="8246" y="10804"/>
                        </a:lnTo>
                        <a:lnTo>
                          <a:pt x="8211" y="10940"/>
                        </a:lnTo>
                        <a:lnTo>
                          <a:pt x="8174" y="11074"/>
                        </a:lnTo>
                        <a:lnTo>
                          <a:pt x="8135" y="11208"/>
                        </a:lnTo>
                        <a:lnTo>
                          <a:pt x="8092" y="11341"/>
                        </a:lnTo>
                        <a:lnTo>
                          <a:pt x="8049" y="11473"/>
                        </a:lnTo>
                        <a:lnTo>
                          <a:pt x="8003" y="11604"/>
                        </a:lnTo>
                        <a:lnTo>
                          <a:pt x="7956" y="11734"/>
                        </a:lnTo>
                        <a:lnTo>
                          <a:pt x="7907" y="11863"/>
                        </a:lnTo>
                        <a:lnTo>
                          <a:pt x="7855" y="11991"/>
                        </a:lnTo>
                        <a:lnTo>
                          <a:pt x="7802" y="12118"/>
                        </a:lnTo>
                        <a:lnTo>
                          <a:pt x="7745" y="12244"/>
                        </a:lnTo>
                        <a:lnTo>
                          <a:pt x="7688" y="12369"/>
                        </a:lnTo>
                        <a:lnTo>
                          <a:pt x="7629" y="12493"/>
                        </a:lnTo>
                        <a:lnTo>
                          <a:pt x="7567" y="12615"/>
                        </a:lnTo>
                        <a:lnTo>
                          <a:pt x="7504" y="12737"/>
                        </a:lnTo>
                        <a:lnTo>
                          <a:pt x="7439" y="12857"/>
                        </a:lnTo>
                        <a:lnTo>
                          <a:pt x="7373" y="12977"/>
                        </a:lnTo>
                        <a:lnTo>
                          <a:pt x="3221" y="10579"/>
                        </a:lnTo>
                        <a:lnTo>
                          <a:pt x="3250" y="10527"/>
                        </a:lnTo>
                        <a:lnTo>
                          <a:pt x="3278" y="10474"/>
                        </a:lnTo>
                        <a:lnTo>
                          <a:pt x="3306" y="10420"/>
                        </a:lnTo>
                        <a:lnTo>
                          <a:pt x="3332" y="10365"/>
                        </a:lnTo>
                        <a:lnTo>
                          <a:pt x="3358" y="10310"/>
                        </a:lnTo>
                        <a:lnTo>
                          <a:pt x="3383" y="10255"/>
                        </a:lnTo>
                        <a:lnTo>
                          <a:pt x="3407" y="10199"/>
                        </a:lnTo>
                        <a:lnTo>
                          <a:pt x="3431" y="10143"/>
                        </a:lnTo>
                        <a:lnTo>
                          <a:pt x="3454" y="10086"/>
                        </a:lnTo>
                        <a:lnTo>
                          <a:pt x="3476" y="10029"/>
                        </a:lnTo>
                        <a:lnTo>
                          <a:pt x="3496" y="9971"/>
                        </a:lnTo>
                        <a:lnTo>
                          <a:pt x="3516" y="9914"/>
                        </a:lnTo>
                        <a:lnTo>
                          <a:pt x="3535" y="9855"/>
                        </a:lnTo>
                        <a:lnTo>
                          <a:pt x="3553" y="9797"/>
                        </a:lnTo>
                        <a:lnTo>
                          <a:pt x="3570" y="9738"/>
                        </a:lnTo>
                        <a:lnTo>
                          <a:pt x="3586" y="9678"/>
                        </a:lnTo>
                        <a:lnTo>
                          <a:pt x="3602" y="9619"/>
                        </a:lnTo>
                        <a:lnTo>
                          <a:pt x="3616" y="9558"/>
                        </a:lnTo>
                        <a:lnTo>
                          <a:pt x="3630" y="9497"/>
                        </a:lnTo>
                        <a:lnTo>
                          <a:pt x="3642" y="9436"/>
                        </a:lnTo>
                        <a:lnTo>
                          <a:pt x="3654" y="9376"/>
                        </a:lnTo>
                        <a:lnTo>
                          <a:pt x="3665" y="9314"/>
                        </a:lnTo>
                        <a:lnTo>
                          <a:pt x="3674" y="9252"/>
                        </a:lnTo>
                        <a:lnTo>
                          <a:pt x="3683" y="9190"/>
                        </a:lnTo>
                        <a:lnTo>
                          <a:pt x="3691" y="9127"/>
                        </a:lnTo>
                        <a:lnTo>
                          <a:pt x="3697" y="9064"/>
                        </a:lnTo>
                        <a:lnTo>
                          <a:pt x="3703" y="9001"/>
                        </a:lnTo>
                        <a:lnTo>
                          <a:pt x="3707" y="8937"/>
                        </a:lnTo>
                        <a:lnTo>
                          <a:pt x="3711" y="8874"/>
                        </a:lnTo>
                        <a:lnTo>
                          <a:pt x="3713" y="8810"/>
                        </a:lnTo>
                        <a:lnTo>
                          <a:pt x="3716" y="8745"/>
                        </a:lnTo>
                        <a:lnTo>
                          <a:pt x="3716" y="8681"/>
                        </a:lnTo>
                        <a:lnTo>
                          <a:pt x="3711" y="8487"/>
                        </a:lnTo>
                        <a:lnTo>
                          <a:pt x="3696" y="8293"/>
                        </a:lnTo>
                        <a:lnTo>
                          <a:pt x="3673" y="8105"/>
                        </a:lnTo>
                        <a:lnTo>
                          <a:pt x="3641" y="7918"/>
                        </a:lnTo>
                        <a:lnTo>
                          <a:pt x="3599" y="7734"/>
                        </a:lnTo>
                        <a:lnTo>
                          <a:pt x="3549" y="7554"/>
                        </a:lnTo>
                        <a:lnTo>
                          <a:pt x="3492" y="7377"/>
                        </a:lnTo>
                        <a:lnTo>
                          <a:pt x="3426" y="7205"/>
                        </a:lnTo>
                        <a:lnTo>
                          <a:pt x="3352" y="7037"/>
                        </a:lnTo>
                        <a:lnTo>
                          <a:pt x="3271" y="6872"/>
                        </a:lnTo>
                        <a:lnTo>
                          <a:pt x="3182" y="6712"/>
                        </a:lnTo>
                        <a:lnTo>
                          <a:pt x="3085" y="6557"/>
                        </a:lnTo>
                        <a:lnTo>
                          <a:pt x="2982" y="6407"/>
                        </a:lnTo>
                        <a:lnTo>
                          <a:pt x="2872" y="6262"/>
                        </a:lnTo>
                        <a:lnTo>
                          <a:pt x="2755" y="6122"/>
                        </a:lnTo>
                        <a:lnTo>
                          <a:pt x="2632" y="5988"/>
                        </a:lnTo>
                        <a:lnTo>
                          <a:pt x="2504" y="5860"/>
                        </a:lnTo>
                        <a:lnTo>
                          <a:pt x="2370" y="5738"/>
                        </a:lnTo>
                        <a:lnTo>
                          <a:pt x="2230" y="5622"/>
                        </a:lnTo>
                        <a:lnTo>
                          <a:pt x="2084" y="5514"/>
                        </a:lnTo>
                        <a:lnTo>
                          <a:pt x="1934" y="5411"/>
                        </a:lnTo>
                        <a:lnTo>
                          <a:pt x="1777" y="5315"/>
                        </a:lnTo>
                        <a:lnTo>
                          <a:pt x="1618" y="5227"/>
                        </a:lnTo>
                        <a:lnTo>
                          <a:pt x="1453" y="5147"/>
                        </a:lnTo>
                        <a:lnTo>
                          <a:pt x="1283" y="5073"/>
                        </a:lnTo>
                        <a:lnTo>
                          <a:pt x="1110" y="5008"/>
                        </a:lnTo>
                        <a:lnTo>
                          <a:pt x="933" y="4952"/>
                        </a:lnTo>
                        <a:lnTo>
                          <a:pt x="753" y="4903"/>
                        </a:lnTo>
                        <a:lnTo>
                          <a:pt x="569" y="4863"/>
                        </a:lnTo>
                        <a:lnTo>
                          <a:pt x="382" y="4831"/>
                        </a:lnTo>
                        <a:lnTo>
                          <a:pt x="192" y="4808"/>
                        </a:lnTo>
                        <a:lnTo>
                          <a:pt x="0" y="479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 dpi="0" rotWithShape="1">
                    <a:blip r:embed="rId6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ln w="12700">
                    <a:solidFill>
                      <a:schemeClr val="bg1"/>
                    </a:solidFill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50" name="矩形 49"/>
                  <p:cNvSpPr/>
                  <p:nvPr/>
                </p:nvSpPr>
                <p:spPr>
                  <a:xfrm rot="18000000">
                    <a:off x="826270" y="4366243"/>
                    <a:ext cx="1042097" cy="590396"/>
                  </a:xfrm>
                  <a:prstGeom prst="rect">
                    <a:avLst/>
                  </a:prstGeom>
                </p:spPr>
                <p:txBody>
                  <a:bodyPr spcFirstLastPara="1" wrap="none">
                    <a:prstTxWarp prst="textArchUp">
                      <a:avLst>
                        <a:gd name="adj" fmla="val 11671062"/>
                      </a:avLst>
                    </a:prstTxWarp>
                    <a:normAutofit/>
                  </a:bodyPr>
                  <a:lstStyle/>
                  <a:p>
                    <a:pPr>
                      <a:defRPr/>
                    </a:pPr>
                    <a:r>
                      <a:rPr lang="zh-CN" altLang="en-US" sz="1600" b="1" dirty="0">
                        <a:solidFill>
                          <a:schemeClr val="bg1"/>
                        </a:solidFill>
                      </a:rPr>
                      <a:t>标题文本预设</a:t>
                    </a:r>
                  </a:p>
                </p:txBody>
              </p:sp>
              <p:sp>
                <p:nvSpPr>
                  <p:cNvPr id="51" name="矩形 50"/>
                  <p:cNvSpPr/>
                  <p:nvPr/>
                </p:nvSpPr>
                <p:spPr>
                  <a:xfrm rot="3600000">
                    <a:off x="1797393" y="4404469"/>
                    <a:ext cx="1031315" cy="590396"/>
                  </a:xfrm>
                  <a:prstGeom prst="rect">
                    <a:avLst/>
                  </a:prstGeom>
                </p:spPr>
                <p:txBody>
                  <a:bodyPr spcFirstLastPara="1" wrap="none">
                    <a:prstTxWarp prst="textArchUp">
                      <a:avLst>
                        <a:gd name="adj" fmla="val 11671062"/>
                      </a:avLst>
                    </a:prstTxWarp>
                    <a:normAutofit/>
                  </a:bodyPr>
                  <a:lstStyle/>
                  <a:p>
                    <a:pPr>
                      <a:defRPr/>
                    </a:pPr>
                    <a:r>
                      <a:rPr lang="zh-CN" altLang="en-US" sz="1600" b="1" dirty="0">
                        <a:solidFill>
                          <a:schemeClr val="bg1"/>
                        </a:solidFill>
                      </a:rPr>
                      <a:t>标题文本预设</a:t>
                    </a:r>
                  </a:p>
                </p:txBody>
              </p:sp>
              <p:sp>
                <p:nvSpPr>
                  <p:cNvPr id="52" name="矩形 51"/>
                  <p:cNvSpPr/>
                  <p:nvPr/>
                </p:nvSpPr>
                <p:spPr>
                  <a:xfrm>
                    <a:off x="1363376" y="5341601"/>
                    <a:ext cx="972119" cy="590396"/>
                  </a:xfrm>
                  <a:prstGeom prst="rect">
                    <a:avLst/>
                  </a:prstGeom>
                </p:spPr>
                <p:txBody>
                  <a:bodyPr spcFirstLastPara="1" wrap="none">
                    <a:prstTxWarp prst="textArchDown">
                      <a:avLst>
                        <a:gd name="adj" fmla="val 1312104"/>
                      </a:avLst>
                    </a:prstTxWarp>
                    <a:normAutofit/>
                  </a:bodyPr>
                  <a:lstStyle/>
                  <a:p>
                    <a:pPr>
                      <a:defRPr/>
                    </a:pPr>
                    <a:r>
                      <a:rPr lang="zh-CN" altLang="en-US" sz="1600" b="1">
                        <a:solidFill>
                          <a:schemeClr val="bg1"/>
                        </a:solidFill>
                      </a:rPr>
                      <a:t>标题文本预设</a:t>
                    </a:r>
                  </a:p>
                </p:txBody>
              </p:sp>
            </p:grpSp>
            <p:sp>
              <p:nvSpPr>
                <p:cNvPr id="46" name="椭圆 45"/>
                <p:cNvSpPr/>
                <p:nvPr/>
              </p:nvSpPr>
              <p:spPr>
                <a:xfrm>
                  <a:off x="2776544" y="2843774"/>
                  <a:ext cx="680260" cy="68026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44" name="任意多边形: 形状 43"/>
              <p:cNvSpPr/>
              <p:nvPr/>
            </p:nvSpPr>
            <p:spPr>
              <a:xfrm>
                <a:off x="2699139" y="3255035"/>
                <a:ext cx="683518" cy="507022"/>
              </a:xfrm>
              <a:custGeom>
                <a:avLst/>
                <a:gdLst>
                  <a:gd name="connsiteX0" fmla="*/ 9246 w 338138"/>
                  <a:gd name="connsiteY0" fmla="*/ 217487 h 250825"/>
                  <a:gd name="connsiteX1" fmla="*/ 328892 w 338138"/>
                  <a:gd name="connsiteY1" fmla="*/ 217487 h 250825"/>
                  <a:gd name="connsiteX2" fmla="*/ 338138 w 338138"/>
                  <a:gd name="connsiteY2" fmla="*/ 226822 h 250825"/>
                  <a:gd name="connsiteX3" fmla="*/ 314363 w 338138"/>
                  <a:gd name="connsiteY3" fmla="*/ 250825 h 250825"/>
                  <a:gd name="connsiteX4" fmla="*/ 23775 w 338138"/>
                  <a:gd name="connsiteY4" fmla="*/ 250825 h 250825"/>
                  <a:gd name="connsiteX5" fmla="*/ 0 w 338138"/>
                  <a:gd name="connsiteY5" fmla="*/ 226822 h 250825"/>
                  <a:gd name="connsiteX6" fmla="*/ 9246 w 338138"/>
                  <a:gd name="connsiteY6" fmla="*/ 217487 h 250825"/>
                  <a:gd name="connsiteX7" fmla="*/ 100182 w 338138"/>
                  <a:gd name="connsiteY7" fmla="*/ 100012 h 250825"/>
                  <a:gd name="connsiteX8" fmla="*/ 123655 w 338138"/>
                  <a:gd name="connsiteY8" fmla="*/ 100012 h 250825"/>
                  <a:gd name="connsiteX9" fmla="*/ 130175 w 338138"/>
                  <a:gd name="connsiteY9" fmla="*/ 106705 h 250825"/>
                  <a:gd name="connsiteX10" fmla="*/ 130175 w 338138"/>
                  <a:gd name="connsiteY10" fmla="*/ 161583 h 250825"/>
                  <a:gd name="connsiteX11" fmla="*/ 123655 w 338138"/>
                  <a:gd name="connsiteY11" fmla="*/ 168275 h 250825"/>
                  <a:gd name="connsiteX12" fmla="*/ 100182 w 338138"/>
                  <a:gd name="connsiteY12" fmla="*/ 168275 h 250825"/>
                  <a:gd name="connsiteX13" fmla="*/ 93662 w 338138"/>
                  <a:gd name="connsiteY13" fmla="*/ 161583 h 250825"/>
                  <a:gd name="connsiteX14" fmla="*/ 93662 w 338138"/>
                  <a:gd name="connsiteY14" fmla="*/ 106705 h 250825"/>
                  <a:gd name="connsiteX15" fmla="*/ 100182 w 338138"/>
                  <a:gd name="connsiteY15" fmla="*/ 100012 h 250825"/>
                  <a:gd name="connsiteX16" fmla="*/ 157332 w 338138"/>
                  <a:gd name="connsiteY16" fmla="*/ 77787 h 250825"/>
                  <a:gd name="connsiteX17" fmla="*/ 180805 w 338138"/>
                  <a:gd name="connsiteY17" fmla="*/ 77787 h 250825"/>
                  <a:gd name="connsiteX18" fmla="*/ 187325 w 338138"/>
                  <a:gd name="connsiteY18" fmla="*/ 84441 h 250825"/>
                  <a:gd name="connsiteX19" fmla="*/ 187325 w 338138"/>
                  <a:gd name="connsiteY19" fmla="*/ 161622 h 250825"/>
                  <a:gd name="connsiteX20" fmla="*/ 180805 w 338138"/>
                  <a:gd name="connsiteY20" fmla="*/ 168275 h 250825"/>
                  <a:gd name="connsiteX21" fmla="*/ 157332 w 338138"/>
                  <a:gd name="connsiteY21" fmla="*/ 168275 h 250825"/>
                  <a:gd name="connsiteX22" fmla="*/ 150812 w 338138"/>
                  <a:gd name="connsiteY22" fmla="*/ 161622 h 250825"/>
                  <a:gd name="connsiteX23" fmla="*/ 150812 w 338138"/>
                  <a:gd name="connsiteY23" fmla="*/ 84441 h 250825"/>
                  <a:gd name="connsiteX24" fmla="*/ 157332 w 338138"/>
                  <a:gd name="connsiteY24" fmla="*/ 77787 h 250825"/>
                  <a:gd name="connsiteX25" fmla="*/ 216070 w 338138"/>
                  <a:gd name="connsiteY25" fmla="*/ 49212 h 250825"/>
                  <a:gd name="connsiteX26" fmla="*/ 239543 w 338138"/>
                  <a:gd name="connsiteY26" fmla="*/ 49212 h 250825"/>
                  <a:gd name="connsiteX27" fmla="*/ 246063 w 338138"/>
                  <a:gd name="connsiteY27" fmla="*/ 55827 h 250825"/>
                  <a:gd name="connsiteX28" fmla="*/ 246063 w 338138"/>
                  <a:gd name="connsiteY28" fmla="*/ 161661 h 250825"/>
                  <a:gd name="connsiteX29" fmla="*/ 239543 w 338138"/>
                  <a:gd name="connsiteY29" fmla="*/ 168275 h 250825"/>
                  <a:gd name="connsiteX30" fmla="*/ 216070 w 338138"/>
                  <a:gd name="connsiteY30" fmla="*/ 168275 h 250825"/>
                  <a:gd name="connsiteX31" fmla="*/ 209550 w 338138"/>
                  <a:gd name="connsiteY31" fmla="*/ 161661 h 250825"/>
                  <a:gd name="connsiteX32" fmla="*/ 209550 w 338138"/>
                  <a:gd name="connsiteY32" fmla="*/ 55827 h 250825"/>
                  <a:gd name="connsiteX33" fmla="*/ 216070 w 338138"/>
                  <a:gd name="connsiteY33" fmla="*/ 49212 h 250825"/>
                  <a:gd name="connsiteX34" fmla="*/ 53428 w 338138"/>
                  <a:gd name="connsiteY34" fmla="*/ 22225 h 250825"/>
                  <a:gd name="connsiteX35" fmla="*/ 50800 w 338138"/>
                  <a:gd name="connsiteY35" fmla="*/ 24858 h 250825"/>
                  <a:gd name="connsiteX36" fmla="*/ 50800 w 338138"/>
                  <a:gd name="connsiteY36" fmla="*/ 182834 h 250825"/>
                  <a:gd name="connsiteX37" fmla="*/ 53428 w 338138"/>
                  <a:gd name="connsiteY37" fmla="*/ 184150 h 250825"/>
                  <a:gd name="connsiteX38" fmla="*/ 284710 w 338138"/>
                  <a:gd name="connsiteY38" fmla="*/ 184150 h 250825"/>
                  <a:gd name="connsiteX39" fmla="*/ 287338 w 338138"/>
                  <a:gd name="connsiteY39" fmla="*/ 182834 h 250825"/>
                  <a:gd name="connsiteX40" fmla="*/ 287338 w 338138"/>
                  <a:gd name="connsiteY40" fmla="*/ 24858 h 250825"/>
                  <a:gd name="connsiteX41" fmla="*/ 284710 w 338138"/>
                  <a:gd name="connsiteY41" fmla="*/ 22225 h 250825"/>
                  <a:gd name="connsiteX42" fmla="*/ 53428 w 338138"/>
                  <a:gd name="connsiteY42" fmla="*/ 22225 h 250825"/>
                  <a:gd name="connsiteX43" fmla="*/ 53663 w 338138"/>
                  <a:gd name="connsiteY43" fmla="*/ 0 h 250825"/>
                  <a:gd name="connsiteX44" fmla="*/ 286062 w 338138"/>
                  <a:gd name="connsiteY44" fmla="*/ 0 h 250825"/>
                  <a:gd name="connsiteX45" fmla="*/ 311150 w 338138"/>
                  <a:gd name="connsiteY45" fmla="*/ 25008 h 250825"/>
                  <a:gd name="connsiteX46" fmla="*/ 311150 w 338138"/>
                  <a:gd name="connsiteY46" fmla="*/ 182955 h 250825"/>
                  <a:gd name="connsiteX47" fmla="*/ 286062 w 338138"/>
                  <a:gd name="connsiteY47" fmla="*/ 207963 h 250825"/>
                  <a:gd name="connsiteX48" fmla="*/ 53663 w 338138"/>
                  <a:gd name="connsiteY48" fmla="*/ 207963 h 250825"/>
                  <a:gd name="connsiteX49" fmla="*/ 28575 w 338138"/>
                  <a:gd name="connsiteY49" fmla="*/ 182955 h 250825"/>
                  <a:gd name="connsiteX50" fmla="*/ 28575 w 338138"/>
                  <a:gd name="connsiteY50" fmla="*/ 25008 h 250825"/>
                  <a:gd name="connsiteX51" fmla="*/ 53663 w 338138"/>
                  <a:gd name="connsiteY51" fmla="*/ 0 h 250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338138" h="250825">
                    <a:moveTo>
                      <a:pt x="9246" y="217487"/>
                    </a:moveTo>
                    <a:cubicBezTo>
                      <a:pt x="9246" y="217487"/>
                      <a:pt x="9246" y="217487"/>
                      <a:pt x="328892" y="217487"/>
                    </a:cubicBezTo>
                    <a:cubicBezTo>
                      <a:pt x="334176" y="217487"/>
                      <a:pt x="338138" y="221488"/>
                      <a:pt x="338138" y="226822"/>
                    </a:cubicBezTo>
                    <a:cubicBezTo>
                      <a:pt x="338138" y="240157"/>
                      <a:pt x="327571" y="250825"/>
                      <a:pt x="314363" y="250825"/>
                    </a:cubicBezTo>
                    <a:cubicBezTo>
                      <a:pt x="314363" y="250825"/>
                      <a:pt x="314363" y="250825"/>
                      <a:pt x="23775" y="250825"/>
                    </a:cubicBezTo>
                    <a:cubicBezTo>
                      <a:pt x="10567" y="250825"/>
                      <a:pt x="0" y="240157"/>
                      <a:pt x="0" y="226822"/>
                    </a:cubicBezTo>
                    <a:cubicBezTo>
                      <a:pt x="0" y="221488"/>
                      <a:pt x="3962" y="217487"/>
                      <a:pt x="9246" y="217487"/>
                    </a:cubicBezTo>
                    <a:close/>
                    <a:moveTo>
                      <a:pt x="100182" y="100012"/>
                    </a:moveTo>
                    <a:cubicBezTo>
                      <a:pt x="100182" y="100012"/>
                      <a:pt x="100182" y="100012"/>
                      <a:pt x="123655" y="100012"/>
                    </a:cubicBezTo>
                    <a:cubicBezTo>
                      <a:pt x="127567" y="100012"/>
                      <a:pt x="130175" y="102689"/>
                      <a:pt x="130175" y="106705"/>
                    </a:cubicBezTo>
                    <a:cubicBezTo>
                      <a:pt x="130175" y="106705"/>
                      <a:pt x="130175" y="106705"/>
                      <a:pt x="130175" y="161583"/>
                    </a:cubicBezTo>
                    <a:cubicBezTo>
                      <a:pt x="130175" y="165598"/>
                      <a:pt x="127567" y="168275"/>
                      <a:pt x="123655" y="168275"/>
                    </a:cubicBezTo>
                    <a:cubicBezTo>
                      <a:pt x="123655" y="168275"/>
                      <a:pt x="123655" y="168275"/>
                      <a:pt x="100182" y="168275"/>
                    </a:cubicBezTo>
                    <a:cubicBezTo>
                      <a:pt x="96270" y="168275"/>
                      <a:pt x="93662" y="165598"/>
                      <a:pt x="93662" y="161583"/>
                    </a:cubicBezTo>
                    <a:cubicBezTo>
                      <a:pt x="93662" y="161583"/>
                      <a:pt x="93662" y="161583"/>
                      <a:pt x="93662" y="106705"/>
                    </a:cubicBezTo>
                    <a:cubicBezTo>
                      <a:pt x="93662" y="102689"/>
                      <a:pt x="96270" y="100012"/>
                      <a:pt x="100182" y="100012"/>
                    </a:cubicBezTo>
                    <a:close/>
                    <a:moveTo>
                      <a:pt x="157332" y="77787"/>
                    </a:moveTo>
                    <a:cubicBezTo>
                      <a:pt x="157332" y="77787"/>
                      <a:pt x="157332" y="77787"/>
                      <a:pt x="180805" y="77787"/>
                    </a:cubicBezTo>
                    <a:cubicBezTo>
                      <a:pt x="184717" y="77787"/>
                      <a:pt x="187325" y="81779"/>
                      <a:pt x="187325" y="84441"/>
                    </a:cubicBezTo>
                    <a:cubicBezTo>
                      <a:pt x="187325" y="84441"/>
                      <a:pt x="187325" y="84441"/>
                      <a:pt x="187325" y="161622"/>
                    </a:cubicBezTo>
                    <a:cubicBezTo>
                      <a:pt x="187325" y="165614"/>
                      <a:pt x="184717" y="168275"/>
                      <a:pt x="180805" y="168275"/>
                    </a:cubicBezTo>
                    <a:cubicBezTo>
                      <a:pt x="180805" y="168275"/>
                      <a:pt x="180805" y="168275"/>
                      <a:pt x="157332" y="168275"/>
                    </a:cubicBezTo>
                    <a:cubicBezTo>
                      <a:pt x="153420" y="168275"/>
                      <a:pt x="150812" y="165614"/>
                      <a:pt x="150812" y="161622"/>
                    </a:cubicBezTo>
                    <a:cubicBezTo>
                      <a:pt x="150812" y="161622"/>
                      <a:pt x="150812" y="161622"/>
                      <a:pt x="150812" y="84441"/>
                    </a:cubicBezTo>
                    <a:cubicBezTo>
                      <a:pt x="150812" y="81779"/>
                      <a:pt x="153420" y="77787"/>
                      <a:pt x="157332" y="77787"/>
                    </a:cubicBezTo>
                    <a:close/>
                    <a:moveTo>
                      <a:pt x="216070" y="49212"/>
                    </a:moveTo>
                    <a:cubicBezTo>
                      <a:pt x="216070" y="49212"/>
                      <a:pt x="216070" y="49212"/>
                      <a:pt x="239543" y="49212"/>
                    </a:cubicBezTo>
                    <a:cubicBezTo>
                      <a:pt x="243455" y="49212"/>
                      <a:pt x="246063" y="51858"/>
                      <a:pt x="246063" y="55827"/>
                    </a:cubicBezTo>
                    <a:cubicBezTo>
                      <a:pt x="246063" y="55827"/>
                      <a:pt x="246063" y="55827"/>
                      <a:pt x="246063" y="161661"/>
                    </a:cubicBezTo>
                    <a:cubicBezTo>
                      <a:pt x="246063" y="165629"/>
                      <a:pt x="243455" y="168275"/>
                      <a:pt x="239543" y="168275"/>
                    </a:cubicBezTo>
                    <a:cubicBezTo>
                      <a:pt x="239543" y="168275"/>
                      <a:pt x="239543" y="168275"/>
                      <a:pt x="216070" y="168275"/>
                    </a:cubicBezTo>
                    <a:cubicBezTo>
                      <a:pt x="212158" y="168275"/>
                      <a:pt x="209550" y="165629"/>
                      <a:pt x="209550" y="161661"/>
                    </a:cubicBezTo>
                    <a:cubicBezTo>
                      <a:pt x="209550" y="161661"/>
                      <a:pt x="209550" y="161661"/>
                      <a:pt x="209550" y="55827"/>
                    </a:cubicBezTo>
                    <a:cubicBezTo>
                      <a:pt x="209550" y="51858"/>
                      <a:pt x="212158" y="49212"/>
                      <a:pt x="216070" y="49212"/>
                    </a:cubicBezTo>
                    <a:close/>
                    <a:moveTo>
                      <a:pt x="53428" y="22225"/>
                    </a:moveTo>
                    <a:cubicBezTo>
                      <a:pt x="52114" y="22225"/>
                      <a:pt x="50800" y="23541"/>
                      <a:pt x="50800" y="24858"/>
                    </a:cubicBezTo>
                    <a:lnTo>
                      <a:pt x="50800" y="182834"/>
                    </a:lnTo>
                    <a:cubicBezTo>
                      <a:pt x="50800" y="184150"/>
                      <a:pt x="52114" y="184150"/>
                      <a:pt x="53428" y="184150"/>
                    </a:cubicBezTo>
                    <a:cubicBezTo>
                      <a:pt x="53428" y="184150"/>
                      <a:pt x="53428" y="184150"/>
                      <a:pt x="284710" y="184150"/>
                    </a:cubicBezTo>
                    <a:cubicBezTo>
                      <a:pt x="286024" y="184150"/>
                      <a:pt x="287338" y="184150"/>
                      <a:pt x="287338" y="182834"/>
                    </a:cubicBezTo>
                    <a:cubicBezTo>
                      <a:pt x="287338" y="182834"/>
                      <a:pt x="287338" y="182834"/>
                      <a:pt x="287338" y="24858"/>
                    </a:cubicBezTo>
                    <a:cubicBezTo>
                      <a:pt x="287338" y="23541"/>
                      <a:pt x="286024" y="22225"/>
                      <a:pt x="284710" y="22225"/>
                    </a:cubicBezTo>
                    <a:cubicBezTo>
                      <a:pt x="284710" y="22225"/>
                      <a:pt x="284710" y="22225"/>
                      <a:pt x="53428" y="22225"/>
                    </a:cubicBezTo>
                    <a:close/>
                    <a:moveTo>
                      <a:pt x="53663" y="0"/>
                    </a:moveTo>
                    <a:cubicBezTo>
                      <a:pt x="53663" y="0"/>
                      <a:pt x="53663" y="0"/>
                      <a:pt x="286062" y="0"/>
                    </a:cubicBezTo>
                    <a:cubicBezTo>
                      <a:pt x="300587" y="0"/>
                      <a:pt x="311150" y="10530"/>
                      <a:pt x="311150" y="25008"/>
                    </a:cubicBezTo>
                    <a:cubicBezTo>
                      <a:pt x="311150" y="25008"/>
                      <a:pt x="311150" y="25008"/>
                      <a:pt x="311150" y="182955"/>
                    </a:cubicBezTo>
                    <a:cubicBezTo>
                      <a:pt x="311150" y="196117"/>
                      <a:pt x="300587" y="207963"/>
                      <a:pt x="286062" y="207963"/>
                    </a:cubicBezTo>
                    <a:cubicBezTo>
                      <a:pt x="286062" y="207963"/>
                      <a:pt x="286062" y="207963"/>
                      <a:pt x="53663" y="207963"/>
                    </a:cubicBezTo>
                    <a:cubicBezTo>
                      <a:pt x="39138" y="207963"/>
                      <a:pt x="28575" y="196117"/>
                      <a:pt x="28575" y="182955"/>
                    </a:cubicBezTo>
                    <a:cubicBezTo>
                      <a:pt x="28575" y="182955"/>
                      <a:pt x="28575" y="182955"/>
                      <a:pt x="28575" y="25008"/>
                    </a:cubicBezTo>
                    <a:cubicBezTo>
                      <a:pt x="28575" y="10530"/>
                      <a:pt x="39138" y="0"/>
                      <a:pt x="53663" y="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614677" y="1302609"/>
              <a:ext cx="2035289" cy="2597568"/>
              <a:chOff x="1307468" y="1697288"/>
              <a:chExt cx="2713719" cy="3463424"/>
            </a:xfrm>
          </p:grpSpPr>
          <p:grpSp>
            <p:nvGrpSpPr>
              <p:cNvPr id="8" name="组合 7"/>
              <p:cNvGrpSpPr/>
              <p:nvPr/>
            </p:nvGrpSpPr>
            <p:grpSpPr>
              <a:xfrm>
                <a:off x="1410010" y="1697288"/>
                <a:ext cx="2611177" cy="3463424"/>
                <a:chOff x="1193500" y="1491637"/>
                <a:chExt cx="3761195" cy="3463424"/>
              </a:xfrm>
            </p:grpSpPr>
            <p:grpSp>
              <p:nvGrpSpPr>
                <p:cNvPr id="12" name="组合 11"/>
                <p:cNvGrpSpPr/>
                <p:nvPr/>
              </p:nvGrpSpPr>
              <p:grpSpPr>
                <a:xfrm>
                  <a:off x="1193500" y="1491637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19" name="文本框 141"/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rmAutofit/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r>
                      <a:rPr lang="zh-CN" altLang="en-US" sz="1000"/>
                      <a:t>此部分内容作为文字排版占位显示</a:t>
                    </a:r>
                    <a:br>
                      <a:rPr lang="zh-CN" altLang="en-US" sz="1000"/>
                    </a:br>
                    <a:r>
                      <a:rPr lang="zh-CN" altLang="en-US" sz="1000"/>
                      <a:t>（建议使用主题字体）</a:t>
                    </a:r>
                  </a:p>
                </p:txBody>
              </p:sp>
              <p:sp>
                <p:nvSpPr>
                  <p:cNvPr id="20" name="矩形 19"/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 lnSpcReduction="10000"/>
                  </a:bodyPr>
                  <a:lstStyle/>
                  <a:p>
                    <a:r>
                      <a:rPr lang="zh-CN" altLang="en-US" sz="1600" b="1">
                        <a:solidFill>
                          <a:schemeClr val="accent1"/>
                        </a:solidFill>
                      </a:rPr>
                      <a:t>标题文本预设</a:t>
                    </a:r>
                  </a:p>
                </p:txBody>
              </p:sp>
            </p:grpSp>
            <p:grpSp>
              <p:nvGrpSpPr>
                <p:cNvPr id="13" name="组合 12"/>
                <p:cNvGrpSpPr/>
                <p:nvPr/>
              </p:nvGrpSpPr>
              <p:grpSpPr>
                <a:xfrm>
                  <a:off x="1193500" y="2815545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17" name="文本框 139"/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rmAutofit/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r>
                      <a:rPr lang="zh-CN" altLang="en-US" sz="1000"/>
                      <a:t>此部分内容作为文字排版占位显示</a:t>
                    </a:r>
                    <a:br>
                      <a:rPr lang="zh-CN" altLang="en-US" sz="1000"/>
                    </a:br>
                    <a:r>
                      <a:rPr lang="zh-CN" altLang="en-US" sz="1000"/>
                      <a:t>（建议使用主题字体）</a:t>
                    </a:r>
                  </a:p>
                </p:txBody>
              </p:sp>
              <p:sp>
                <p:nvSpPr>
                  <p:cNvPr id="18" name="矩形 17"/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 lnSpcReduction="10000"/>
                  </a:bodyPr>
                  <a:lstStyle/>
                  <a:p>
                    <a:r>
                      <a:rPr lang="zh-CN" altLang="en-US" sz="1600" b="1">
                        <a:solidFill>
                          <a:schemeClr val="accent2"/>
                        </a:solidFill>
                      </a:rPr>
                      <a:t>标题文本预设</a:t>
                    </a:r>
                  </a:p>
                </p:txBody>
              </p:sp>
            </p:grpSp>
            <p:grpSp>
              <p:nvGrpSpPr>
                <p:cNvPr id="14" name="组合 13"/>
                <p:cNvGrpSpPr/>
                <p:nvPr/>
              </p:nvGrpSpPr>
              <p:grpSpPr>
                <a:xfrm>
                  <a:off x="1193500" y="4139453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15" name="文本框 137"/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rmAutofit/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r>
                      <a:rPr lang="zh-CN" altLang="en-US" sz="1000"/>
                      <a:t>此部分内容作为文字排版占位显示</a:t>
                    </a:r>
                    <a:br>
                      <a:rPr lang="zh-CN" altLang="en-US" sz="1000"/>
                    </a:br>
                    <a:r>
                      <a:rPr lang="zh-CN" altLang="en-US" sz="1000"/>
                      <a:t>（建议使用主题字体）</a:t>
                    </a:r>
                  </a:p>
                </p:txBody>
              </p:sp>
              <p:sp>
                <p:nvSpPr>
                  <p:cNvPr id="16" name="矩形 15"/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 lnSpcReduction="10000"/>
                  </a:bodyPr>
                  <a:lstStyle/>
                  <a:p>
                    <a:r>
                      <a:rPr lang="zh-CN" altLang="en-US" sz="1600" b="1">
                        <a:solidFill>
                          <a:schemeClr val="accent5"/>
                        </a:solidFill>
                      </a:rPr>
                      <a:t>标题文本预设</a:t>
                    </a:r>
                  </a:p>
                </p:txBody>
              </p:sp>
            </p:grpSp>
          </p:grpSp>
          <p:grpSp>
            <p:nvGrpSpPr>
              <p:cNvPr id="9" name="组合 8"/>
              <p:cNvGrpSpPr/>
              <p:nvPr/>
            </p:nvGrpSpPr>
            <p:grpSpPr>
              <a:xfrm>
                <a:off x="1307468" y="2710116"/>
                <a:ext cx="2448272" cy="1338747"/>
                <a:chOff x="1307468" y="2924944"/>
                <a:chExt cx="2448272" cy="1338747"/>
              </a:xfrm>
            </p:grpSpPr>
            <p:cxnSp>
              <p:nvCxnSpPr>
                <p:cNvPr id="10" name="直接连接符 9"/>
                <p:cNvCxnSpPr/>
                <p:nvPr/>
              </p:nvCxnSpPr>
              <p:spPr>
                <a:xfrm>
                  <a:off x="1307468" y="2924944"/>
                  <a:ext cx="2448272" cy="0"/>
                </a:xfrm>
                <a:prstGeom prst="line">
                  <a:avLst/>
                </a:prstGeom>
                <a:ln>
                  <a:solidFill>
                    <a:schemeClr val="tx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直接连接符 10"/>
                <p:cNvCxnSpPr/>
                <p:nvPr/>
              </p:nvCxnSpPr>
              <p:spPr>
                <a:xfrm>
                  <a:off x="1307468" y="4263691"/>
                  <a:ext cx="2448272" cy="0"/>
                </a:xfrm>
                <a:prstGeom prst="line">
                  <a:avLst/>
                </a:prstGeom>
                <a:ln>
                  <a:solidFill>
                    <a:schemeClr val="tx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55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303425"/>
            <a:ext cx="9164459" cy="410445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1609332"/>
            <a:ext cx="9164459" cy="3631859"/>
          </a:xfrm>
          <a:prstGeom prst="rect">
            <a:avLst/>
          </a:prstGeom>
        </p:spPr>
      </p:pic>
      <p:sp>
        <p:nvSpPr>
          <p:cNvPr id="10" name="TextBox 71"/>
          <p:cNvSpPr txBox="1"/>
          <p:nvPr/>
        </p:nvSpPr>
        <p:spPr>
          <a:xfrm>
            <a:off x="3243453" y="2499990"/>
            <a:ext cx="27687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标题文本预设 </a:t>
            </a:r>
          </a:p>
        </p:txBody>
      </p:sp>
      <p:sp>
        <p:nvSpPr>
          <p:cNvPr id="11" name="矩形 10"/>
          <p:cNvSpPr/>
          <p:nvPr/>
        </p:nvSpPr>
        <p:spPr>
          <a:xfrm>
            <a:off x="4139952" y="1376606"/>
            <a:ext cx="126170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8800" b="1" spc="300" dirty="0">
                <a:latin typeface="Freestyle Script" panose="030804020302050B0404" pitchFamily="66" charset="0"/>
                <a:ea typeface="微软雅黑" panose="020B0503020204020204" pitchFamily="34" charset="-122"/>
                <a:cs typeface="Adobe Arabic" panose="02040503050201020203" pitchFamily="18" charset="-78"/>
                <a:sym typeface="微软雅黑" panose="020B0503020204020204" pitchFamily="34" charset="-122"/>
              </a:rPr>
              <a:t>03</a:t>
            </a:r>
            <a:endParaRPr lang="zh-CN" altLang="en-US" sz="8800" b="1" spc="300" dirty="0">
              <a:latin typeface="Freestyle Script" panose="030804020302050B0404" pitchFamily="66" charset="0"/>
              <a:ea typeface="微软雅黑" panose="020B0503020204020204" pitchFamily="34" charset="-122"/>
              <a:cs typeface="Adobe Arabic" panose="02040503050201020203" pitchFamily="18" charset="-78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8"/>
          <p:cNvPicPr>
            <a:picLocks noChangeAspect="1"/>
          </p:cNvPicPr>
          <p:nvPr/>
        </p:nvPicPr>
        <p:blipFill rotWithShape="1">
          <a:blip r:embed="rId4"/>
          <a:srcRect b="54179"/>
          <a:stretch>
            <a:fillRect/>
          </a:stretch>
        </p:blipFill>
        <p:spPr>
          <a:xfrm>
            <a:off x="1" y="3479343"/>
            <a:ext cx="9164459" cy="1664158"/>
          </a:xfrm>
          <a:prstGeom prst="rect">
            <a:avLst/>
          </a:prstGeom>
        </p:spPr>
      </p:pic>
      <p:grpSp>
        <p:nvGrpSpPr>
          <p:cNvPr id="203" name="组合 202"/>
          <p:cNvGrpSpPr/>
          <p:nvPr/>
        </p:nvGrpSpPr>
        <p:grpSpPr>
          <a:xfrm>
            <a:off x="2199464" y="1275606"/>
            <a:ext cx="4757818" cy="1748558"/>
            <a:chOff x="2199464" y="1275606"/>
            <a:chExt cx="4757818" cy="1748558"/>
          </a:xfrm>
        </p:grpSpPr>
        <p:sp>
          <p:nvSpPr>
            <p:cNvPr id="17" name="Oval 32"/>
            <p:cNvSpPr/>
            <p:nvPr/>
          </p:nvSpPr>
          <p:spPr>
            <a:xfrm>
              <a:off x="5033562" y="2130186"/>
              <a:ext cx="893978" cy="89397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Oval 30"/>
            <p:cNvSpPr/>
            <p:nvPr/>
          </p:nvSpPr>
          <p:spPr>
            <a:xfrm>
              <a:off x="3215046" y="2130186"/>
              <a:ext cx="893978" cy="89397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Freeform: Shape 13"/>
            <p:cNvSpPr/>
            <p:nvPr/>
          </p:nvSpPr>
          <p:spPr bwMode="auto">
            <a:xfrm>
              <a:off x="4188394" y="1275606"/>
              <a:ext cx="1298735" cy="1298733"/>
            </a:xfrm>
            <a:custGeom>
              <a:avLst/>
              <a:gdLst>
                <a:gd name="T0" fmla="*/ 2905 w 2905"/>
                <a:gd name="T1" fmla="*/ 0 h 2903"/>
                <a:gd name="T2" fmla="*/ 2830 w 2905"/>
                <a:gd name="T3" fmla="*/ 0 h 2903"/>
                <a:gd name="T4" fmla="*/ 2681 w 2905"/>
                <a:gd name="T5" fmla="*/ 7 h 2903"/>
                <a:gd name="T6" fmla="*/ 2535 w 2905"/>
                <a:gd name="T7" fmla="*/ 22 h 2903"/>
                <a:gd name="T8" fmla="*/ 2390 w 2905"/>
                <a:gd name="T9" fmla="*/ 44 h 2903"/>
                <a:gd name="T10" fmla="*/ 2249 w 2905"/>
                <a:gd name="T11" fmla="*/ 73 h 2903"/>
                <a:gd name="T12" fmla="*/ 2110 w 2905"/>
                <a:gd name="T13" fmla="*/ 110 h 2903"/>
                <a:gd name="T14" fmla="*/ 1973 w 2905"/>
                <a:gd name="T15" fmla="*/ 152 h 2903"/>
                <a:gd name="T16" fmla="*/ 1839 w 2905"/>
                <a:gd name="T17" fmla="*/ 201 h 2903"/>
                <a:gd name="T18" fmla="*/ 1709 w 2905"/>
                <a:gd name="T19" fmla="*/ 256 h 2903"/>
                <a:gd name="T20" fmla="*/ 1583 w 2905"/>
                <a:gd name="T21" fmla="*/ 317 h 2903"/>
                <a:gd name="T22" fmla="*/ 1460 w 2905"/>
                <a:gd name="T23" fmla="*/ 385 h 2903"/>
                <a:gd name="T24" fmla="*/ 1339 w 2905"/>
                <a:gd name="T25" fmla="*/ 456 h 2903"/>
                <a:gd name="T26" fmla="*/ 1224 w 2905"/>
                <a:gd name="T27" fmla="*/ 535 h 2903"/>
                <a:gd name="T28" fmla="*/ 1112 w 2905"/>
                <a:gd name="T29" fmla="*/ 619 h 2903"/>
                <a:gd name="T30" fmla="*/ 1004 w 2905"/>
                <a:gd name="T31" fmla="*/ 707 h 2903"/>
                <a:gd name="T32" fmla="*/ 901 w 2905"/>
                <a:gd name="T33" fmla="*/ 800 h 2903"/>
                <a:gd name="T34" fmla="*/ 802 w 2905"/>
                <a:gd name="T35" fmla="*/ 899 h 2903"/>
                <a:gd name="T36" fmla="*/ 709 w 2905"/>
                <a:gd name="T37" fmla="*/ 1004 h 2903"/>
                <a:gd name="T38" fmla="*/ 621 w 2905"/>
                <a:gd name="T39" fmla="*/ 1110 h 2903"/>
                <a:gd name="T40" fmla="*/ 537 w 2905"/>
                <a:gd name="T41" fmla="*/ 1222 h 2903"/>
                <a:gd name="T42" fmla="*/ 458 w 2905"/>
                <a:gd name="T43" fmla="*/ 1339 h 2903"/>
                <a:gd name="T44" fmla="*/ 385 w 2905"/>
                <a:gd name="T45" fmla="*/ 1458 h 2903"/>
                <a:gd name="T46" fmla="*/ 319 w 2905"/>
                <a:gd name="T47" fmla="*/ 1581 h 2903"/>
                <a:gd name="T48" fmla="*/ 257 w 2905"/>
                <a:gd name="T49" fmla="*/ 1709 h 2903"/>
                <a:gd name="T50" fmla="*/ 202 w 2905"/>
                <a:gd name="T51" fmla="*/ 1839 h 2903"/>
                <a:gd name="T52" fmla="*/ 154 w 2905"/>
                <a:gd name="T53" fmla="*/ 1973 h 2903"/>
                <a:gd name="T54" fmla="*/ 112 w 2905"/>
                <a:gd name="T55" fmla="*/ 2108 h 2903"/>
                <a:gd name="T56" fmla="*/ 75 w 2905"/>
                <a:gd name="T57" fmla="*/ 2247 h 2903"/>
                <a:gd name="T58" fmla="*/ 46 w 2905"/>
                <a:gd name="T59" fmla="*/ 2388 h 2903"/>
                <a:gd name="T60" fmla="*/ 24 w 2905"/>
                <a:gd name="T61" fmla="*/ 2533 h 2903"/>
                <a:gd name="T62" fmla="*/ 9 w 2905"/>
                <a:gd name="T63" fmla="*/ 2680 h 2903"/>
                <a:gd name="T64" fmla="*/ 2 w 2905"/>
                <a:gd name="T65" fmla="*/ 2828 h 2903"/>
                <a:gd name="T66" fmla="*/ 1744 w 2905"/>
                <a:gd name="T67" fmla="*/ 2903 h 2903"/>
                <a:gd name="T68" fmla="*/ 1744 w 2905"/>
                <a:gd name="T69" fmla="*/ 2843 h 2903"/>
                <a:gd name="T70" fmla="*/ 1757 w 2905"/>
                <a:gd name="T71" fmla="*/ 2725 h 2903"/>
                <a:gd name="T72" fmla="*/ 1780 w 2905"/>
                <a:gd name="T73" fmla="*/ 2614 h 2903"/>
                <a:gd name="T74" fmla="*/ 1813 w 2905"/>
                <a:gd name="T75" fmla="*/ 2504 h 2903"/>
                <a:gd name="T76" fmla="*/ 1857 w 2905"/>
                <a:gd name="T77" fmla="*/ 2399 h 2903"/>
                <a:gd name="T78" fmla="*/ 1910 w 2905"/>
                <a:gd name="T79" fmla="*/ 2300 h 2903"/>
                <a:gd name="T80" fmla="*/ 1974 w 2905"/>
                <a:gd name="T81" fmla="*/ 2209 h 2903"/>
                <a:gd name="T82" fmla="*/ 2044 w 2905"/>
                <a:gd name="T83" fmla="*/ 2123 h 2903"/>
                <a:gd name="T84" fmla="*/ 2123 w 2905"/>
                <a:gd name="T85" fmla="*/ 2044 h 2903"/>
                <a:gd name="T86" fmla="*/ 2209 w 2905"/>
                <a:gd name="T87" fmla="*/ 1973 h 2903"/>
                <a:gd name="T88" fmla="*/ 2302 w 2905"/>
                <a:gd name="T89" fmla="*/ 1910 h 2903"/>
                <a:gd name="T90" fmla="*/ 2401 w 2905"/>
                <a:gd name="T91" fmla="*/ 1855 h 2903"/>
                <a:gd name="T92" fmla="*/ 2506 w 2905"/>
                <a:gd name="T93" fmla="*/ 1811 h 2903"/>
                <a:gd name="T94" fmla="*/ 2614 w 2905"/>
                <a:gd name="T95" fmla="*/ 1778 h 2903"/>
                <a:gd name="T96" fmla="*/ 2727 w 2905"/>
                <a:gd name="T97" fmla="*/ 1755 h 2903"/>
                <a:gd name="T98" fmla="*/ 2844 w 2905"/>
                <a:gd name="T99" fmla="*/ 1744 h 2903"/>
                <a:gd name="T100" fmla="*/ 2905 w 2905"/>
                <a:gd name="T101" fmla="*/ 1742 h 2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905" h="2903">
                  <a:moveTo>
                    <a:pt x="2905" y="1742"/>
                  </a:moveTo>
                  <a:lnTo>
                    <a:pt x="2905" y="0"/>
                  </a:lnTo>
                  <a:lnTo>
                    <a:pt x="2905" y="0"/>
                  </a:lnTo>
                  <a:lnTo>
                    <a:pt x="2830" y="0"/>
                  </a:lnTo>
                  <a:lnTo>
                    <a:pt x="2755" y="4"/>
                  </a:lnTo>
                  <a:lnTo>
                    <a:pt x="2681" y="7"/>
                  </a:lnTo>
                  <a:lnTo>
                    <a:pt x="2608" y="15"/>
                  </a:lnTo>
                  <a:lnTo>
                    <a:pt x="2535" y="22"/>
                  </a:lnTo>
                  <a:lnTo>
                    <a:pt x="2462" y="33"/>
                  </a:lnTo>
                  <a:lnTo>
                    <a:pt x="2390" y="44"/>
                  </a:lnTo>
                  <a:lnTo>
                    <a:pt x="2319" y="59"/>
                  </a:lnTo>
                  <a:lnTo>
                    <a:pt x="2249" y="73"/>
                  </a:lnTo>
                  <a:lnTo>
                    <a:pt x="2180" y="92"/>
                  </a:lnTo>
                  <a:lnTo>
                    <a:pt x="2110" y="110"/>
                  </a:lnTo>
                  <a:lnTo>
                    <a:pt x="2040" y="130"/>
                  </a:lnTo>
                  <a:lnTo>
                    <a:pt x="1973" y="152"/>
                  </a:lnTo>
                  <a:lnTo>
                    <a:pt x="1907" y="176"/>
                  </a:lnTo>
                  <a:lnTo>
                    <a:pt x="1839" y="201"/>
                  </a:lnTo>
                  <a:lnTo>
                    <a:pt x="1775" y="227"/>
                  </a:lnTo>
                  <a:lnTo>
                    <a:pt x="1709" y="256"/>
                  </a:lnTo>
                  <a:lnTo>
                    <a:pt x="1645" y="286"/>
                  </a:lnTo>
                  <a:lnTo>
                    <a:pt x="1583" y="317"/>
                  </a:lnTo>
                  <a:lnTo>
                    <a:pt x="1520" y="350"/>
                  </a:lnTo>
                  <a:lnTo>
                    <a:pt x="1460" y="385"/>
                  </a:lnTo>
                  <a:lnTo>
                    <a:pt x="1399" y="419"/>
                  </a:lnTo>
                  <a:lnTo>
                    <a:pt x="1339" y="456"/>
                  </a:lnTo>
                  <a:lnTo>
                    <a:pt x="1280" y="495"/>
                  </a:lnTo>
                  <a:lnTo>
                    <a:pt x="1224" y="535"/>
                  </a:lnTo>
                  <a:lnTo>
                    <a:pt x="1167" y="577"/>
                  </a:lnTo>
                  <a:lnTo>
                    <a:pt x="1112" y="619"/>
                  </a:lnTo>
                  <a:lnTo>
                    <a:pt x="1057" y="663"/>
                  </a:lnTo>
                  <a:lnTo>
                    <a:pt x="1004" y="707"/>
                  </a:lnTo>
                  <a:lnTo>
                    <a:pt x="953" y="755"/>
                  </a:lnTo>
                  <a:lnTo>
                    <a:pt x="901" y="800"/>
                  </a:lnTo>
                  <a:lnTo>
                    <a:pt x="852" y="850"/>
                  </a:lnTo>
                  <a:lnTo>
                    <a:pt x="802" y="899"/>
                  </a:lnTo>
                  <a:lnTo>
                    <a:pt x="755" y="951"/>
                  </a:lnTo>
                  <a:lnTo>
                    <a:pt x="709" y="1004"/>
                  </a:lnTo>
                  <a:lnTo>
                    <a:pt x="663" y="1057"/>
                  </a:lnTo>
                  <a:lnTo>
                    <a:pt x="621" y="1110"/>
                  </a:lnTo>
                  <a:lnTo>
                    <a:pt x="577" y="1165"/>
                  </a:lnTo>
                  <a:lnTo>
                    <a:pt x="537" y="1222"/>
                  </a:lnTo>
                  <a:lnTo>
                    <a:pt x="497" y="1280"/>
                  </a:lnTo>
                  <a:lnTo>
                    <a:pt x="458" y="1339"/>
                  </a:lnTo>
                  <a:lnTo>
                    <a:pt x="422" y="1397"/>
                  </a:lnTo>
                  <a:lnTo>
                    <a:pt x="385" y="1458"/>
                  </a:lnTo>
                  <a:lnTo>
                    <a:pt x="352" y="1518"/>
                  </a:lnTo>
                  <a:lnTo>
                    <a:pt x="319" y="1581"/>
                  </a:lnTo>
                  <a:lnTo>
                    <a:pt x="288" y="1645"/>
                  </a:lnTo>
                  <a:lnTo>
                    <a:pt x="257" y="1709"/>
                  </a:lnTo>
                  <a:lnTo>
                    <a:pt x="229" y="1773"/>
                  </a:lnTo>
                  <a:lnTo>
                    <a:pt x="202" y="1839"/>
                  </a:lnTo>
                  <a:lnTo>
                    <a:pt x="178" y="1905"/>
                  </a:lnTo>
                  <a:lnTo>
                    <a:pt x="154" y="1973"/>
                  </a:lnTo>
                  <a:lnTo>
                    <a:pt x="132" y="2040"/>
                  </a:lnTo>
                  <a:lnTo>
                    <a:pt x="112" y="2108"/>
                  </a:lnTo>
                  <a:lnTo>
                    <a:pt x="92" y="2178"/>
                  </a:lnTo>
                  <a:lnTo>
                    <a:pt x="75" y="2247"/>
                  </a:lnTo>
                  <a:lnTo>
                    <a:pt x="61" y="2319"/>
                  </a:lnTo>
                  <a:lnTo>
                    <a:pt x="46" y="2388"/>
                  </a:lnTo>
                  <a:lnTo>
                    <a:pt x="35" y="2462"/>
                  </a:lnTo>
                  <a:lnTo>
                    <a:pt x="24" y="2533"/>
                  </a:lnTo>
                  <a:lnTo>
                    <a:pt x="17" y="2606"/>
                  </a:lnTo>
                  <a:lnTo>
                    <a:pt x="9" y="2680"/>
                  </a:lnTo>
                  <a:lnTo>
                    <a:pt x="4" y="2753"/>
                  </a:lnTo>
                  <a:lnTo>
                    <a:pt x="2" y="2828"/>
                  </a:lnTo>
                  <a:lnTo>
                    <a:pt x="0" y="2903"/>
                  </a:lnTo>
                  <a:lnTo>
                    <a:pt x="1744" y="2903"/>
                  </a:lnTo>
                  <a:lnTo>
                    <a:pt x="1744" y="2903"/>
                  </a:lnTo>
                  <a:lnTo>
                    <a:pt x="1744" y="2843"/>
                  </a:lnTo>
                  <a:lnTo>
                    <a:pt x="1749" y="2784"/>
                  </a:lnTo>
                  <a:lnTo>
                    <a:pt x="1757" y="2725"/>
                  </a:lnTo>
                  <a:lnTo>
                    <a:pt x="1766" y="2669"/>
                  </a:lnTo>
                  <a:lnTo>
                    <a:pt x="1780" y="2614"/>
                  </a:lnTo>
                  <a:lnTo>
                    <a:pt x="1795" y="2557"/>
                  </a:lnTo>
                  <a:lnTo>
                    <a:pt x="1813" y="2504"/>
                  </a:lnTo>
                  <a:lnTo>
                    <a:pt x="1833" y="2451"/>
                  </a:lnTo>
                  <a:lnTo>
                    <a:pt x="1857" y="2399"/>
                  </a:lnTo>
                  <a:lnTo>
                    <a:pt x="1883" y="2350"/>
                  </a:lnTo>
                  <a:lnTo>
                    <a:pt x="1910" y="2300"/>
                  </a:lnTo>
                  <a:lnTo>
                    <a:pt x="1941" y="2253"/>
                  </a:lnTo>
                  <a:lnTo>
                    <a:pt x="1974" y="2209"/>
                  </a:lnTo>
                  <a:lnTo>
                    <a:pt x="2007" y="2165"/>
                  </a:lnTo>
                  <a:lnTo>
                    <a:pt x="2044" y="2123"/>
                  </a:lnTo>
                  <a:lnTo>
                    <a:pt x="2082" y="2082"/>
                  </a:lnTo>
                  <a:lnTo>
                    <a:pt x="2123" y="2044"/>
                  </a:lnTo>
                  <a:lnTo>
                    <a:pt x="2165" y="2007"/>
                  </a:lnTo>
                  <a:lnTo>
                    <a:pt x="2209" y="1973"/>
                  </a:lnTo>
                  <a:lnTo>
                    <a:pt x="2255" y="1940"/>
                  </a:lnTo>
                  <a:lnTo>
                    <a:pt x="2302" y="1910"/>
                  </a:lnTo>
                  <a:lnTo>
                    <a:pt x="2350" y="1881"/>
                  </a:lnTo>
                  <a:lnTo>
                    <a:pt x="2401" y="1855"/>
                  </a:lnTo>
                  <a:lnTo>
                    <a:pt x="2452" y="1833"/>
                  </a:lnTo>
                  <a:lnTo>
                    <a:pt x="2506" y="1811"/>
                  </a:lnTo>
                  <a:lnTo>
                    <a:pt x="2559" y="1793"/>
                  </a:lnTo>
                  <a:lnTo>
                    <a:pt x="2614" y="1778"/>
                  </a:lnTo>
                  <a:lnTo>
                    <a:pt x="2670" y="1766"/>
                  </a:lnTo>
                  <a:lnTo>
                    <a:pt x="2727" y="1755"/>
                  </a:lnTo>
                  <a:lnTo>
                    <a:pt x="2786" y="1747"/>
                  </a:lnTo>
                  <a:lnTo>
                    <a:pt x="2844" y="1744"/>
                  </a:lnTo>
                  <a:lnTo>
                    <a:pt x="2905" y="1742"/>
                  </a:lnTo>
                  <a:lnTo>
                    <a:pt x="2905" y="1742"/>
                  </a:lnTo>
                  <a:close/>
                </a:path>
              </a:pathLst>
            </a:cu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Freeform: Shape 14"/>
            <p:cNvSpPr/>
            <p:nvPr/>
          </p:nvSpPr>
          <p:spPr bwMode="auto">
            <a:xfrm>
              <a:off x="5487130" y="1275606"/>
              <a:ext cx="1298735" cy="1298733"/>
            </a:xfrm>
            <a:custGeom>
              <a:avLst/>
              <a:gdLst>
                <a:gd name="T0" fmla="*/ 0 w 2902"/>
                <a:gd name="T1" fmla="*/ 1742 h 2903"/>
                <a:gd name="T2" fmla="*/ 58 w 2902"/>
                <a:gd name="T3" fmla="*/ 1744 h 2903"/>
                <a:gd name="T4" fmla="*/ 176 w 2902"/>
                <a:gd name="T5" fmla="*/ 1755 h 2903"/>
                <a:gd name="T6" fmla="*/ 289 w 2902"/>
                <a:gd name="T7" fmla="*/ 1778 h 2903"/>
                <a:gd name="T8" fmla="*/ 399 w 2902"/>
                <a:gd name="T9" fmla="*/ 1811 h 2903"/>
                <a:gd name="T10" fmla="*/ 503 w 2902"/>
                <a:gd name="T11" fmla="*/ 1855 h 2903"/>
                <a:gd name="T12" fmla="*/ 602 w 2902"/>
                <a:gd name="T13" fmla="*/ 1910 h 2903"/>
                <a:gd name="T14" fmla="*/ 694 w 2902"/>
                <a:gd name="T15" fmla="*/ 1973 h 2903"/>
                <a:gd name="T16" fmla="*/ 780 w 2902"/>
                <a:gd name="T17" fmla="*/ 2044 h 2903"/>
                <a:gd name="T18" fmla="*/ 859 w 2902"/>
                <a:gd name="T19" fmla="*/ 2123 h 2903"/>
                <a:gd name="T20" fmla="*/ 930 w 2902"/>
                <a:gd name="T21" fmla="*/ 2209 h 2903"/>
                <a:gd name="T22" fmla="*/ 992 w 2902"/>
                <a:gd name="T23" fmla="*/ 2300 h 2903"/>
                <a:gd name="T24" fmla="*/ 1045 w 2902"/>
                <a:gd name="T25" fmla="*/ 2399 h 2903"/>
                <a:gd name="T26" fmla="*/ 1089 w 2902"/>
                <a:gd name="T27" fmla="*/ 2504 h 2903"/>
                <a:gd name="T28" fmla="*/ 1124 w 2902"/>
                <a:gd name="T29" fmla="*/ 2614 h 2903"/>
                <a:gd name="T30" fmla="*/ 1148 w 2902"/>
                <a:gd name="T31" fmla="*/ 2725 h 2903"/>
                <a:gd name="T32" fmla="*/ 1159 w 2902"/>
                <a:gd name="T33" fmla="*/ 2843 h 2903"/>
                <a:gd name="T34" fmla="*/ 2902 w 2902"/>
                <a:gd name="T35" fmla="*/ 2903 h 2903"/>
                <a:gd name="T36" fmla="*/ 2900 w 2902"/>
                <a:gd name="T37" fmla="*/ 2828 h 2903"/>
                <a:gd name="T38" fmla="*/ 2893 w 2902"/>
                <a:gd name="T39" fmla="*/ 2680 h 2903"/>
                <a:gd name="T40" fmla="*/ 2879 w 2902"/>
                <a:gd name="T41" fmla="*/ 2533 h 2903"/>
                <a:gd name="T42" fmla="*/ 2857 w 2902"/>
                <a:gd name="T43" fmla="*/ 2388 h 2903"/>
                <a:gd name="T44" fmla="*/ 2827 w 2902"/>
                <a:gd name="T45" fmla="*/ 2247 h 2903"/>
                <a:gd name="T46" fmla="*/ 2792 w 2902"/>
                <a:gd name="T47" fmla="*/ 2108 h 2903"/>
                <a:gd name="T48" fmla="*/ 2750 w 2902"/>
                <a:gd name="T49" fmla="*/ 1973 h 2903"/>
                <a:gd name="T50" fmla="*/ 2701 w 2902"/>
                <a:gd name="T51" fmla="*/ 1839 h 2903"/>
                <a:gd name="T52" fmla="*/ 2646 w 2902"/>
                <a:gd name="T53" fmla="*/ 1709 h 2903"/>
                <a:gd name="T54" fmla="*/ 2586 w 2902"/>
                <a:gd name="T55" fmla="*/ 1581 h 2903"/>
                <a:gd name="T56" fmla="*/ 2518 w 2902"/>
                <a:gd name="T57" fmla="*/ 1458 h 2903"/>
                <a:gd name="T58" fmla="*/ 2445 w 2902"/>
                <a:gd name="T59" fmla="*/ 1339 h 2903"/>
                <a:gd name="T60" fmla="*/ 2368 w 2902"/>
                <a:gd name="T61" fmla="*/ 1222 h 2903"/>
                <a:gd name="T62" fmla="*/ 2283 w 2902"/>
                <a:gd name="T63" fmla="*/ 1110 h 2903"/>
                <a:gd name="T64" fmla="*/ 2194 w 2902"/>
                <a:gd name="T65" fmla="*/ 1004 h 2903"/>
                <a:gd name="T66" fmla="*/ 2100 w 2902"/>
                <a:gd name="T67" fmla="*/ 899 h 2903"/>
                <a:gd name="T68" fmla="*/ 2001 w 2902"/>
                <a:gd name="T69" fmla="*/ 800 h 2903"/>
                <a:gd name="T70" fmla="*/ 1899 w 2902"/>
                <a:gd name="T71" fmla="*/ 707 h 2903"/>
                <a:gd name="T72" fmla="*/ 1791 w 2902"/>
                <a:gd name="T73" fmla="*/ 619 h 2903"/>
                <a:gd name="T74" fmla="*/ 1679 w 2902"/>
                <a:gd name="T75" fmla="*/ 535 h 2903"/>
                <a:gd name="T76" fmla="*/ 1564 w 2902"/>
                <a:gd name="T77" fmla="*/ 456 h 2903"/>
                <a:gd name="T78" fmla="*/ 1445 w 2902"/>
                <a:gd name="T79" fmla="*/ 385 h 2903"/>
                <a:gd name="T80" fmla="*/ 1320 w 2902"/>
                <a:gd name="T81" fmla="*/ 317 h 2903"/>
                <a:gd name="T82" fmla="*/ 1194 w 2902"/>
                <a:gd name="T83" fmla="*/ 256 h 2903"/>
                <a:gd name="T84" fmla="*/ 1064 w 2902"/>
                <a:gd name="T85" fmla="*/ 201 h 2903"/>
                <a:gd name="T86" fmla="*/ 930 w 2902"/>
                <a:gd name="T87" fmla="*/ 152 h 2903"/>
                <a:gd name="T88" fmla="*/ 795 w 2902"/>
                <a:gd name="T89" fmla="*/ 110 h 2903"/>
                <a:gd name="T90" fmla="*/ 655 w 2902"/>
                <a:gd name="T91" fmla="*/ 73 h 2903"/>
                <a:gd name="T92" fmla="*/ 512 w 2902"/>
                <a:gd name="T93" fmla="*/ 44 h 2903"/>
                <a:gd name="T94" fmla="*/ 370 w 2902"/>
                <a:gd name="T95" fmla="*/ 22 h 2903"/>
                <a:gd name="T96" fmla="*/ 223 w 2902"/>
                <a:gd name="T97" fmla="*/ 7 h 2903"/>
                <a:gd name="T98" fmla="*/ 75 w 2902"/>
                <a:gd name="T99" fmla="*/ 0 h 2903"/>
                <a:gd name="T100" fmla="*/ 0 w 2902"/>
                <a:gd name="T101" fmla="*/ 0 h 2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902" h="2903">
                  <a:moveTo>
                    <a:pt x="0" y="0"/>
                  </a:moveTo>
                  <a:lnTo>
                    <a:pt x="0" y="1742"/>
                  </a:lnTo>
                  <a:lnTo>
                    <a:pt x="0" y="1742"/>
                  </a:lnTo>
                  <a:lnTo>
                    <a:pt x="58" y="1744"/>
                  </a:lnTo>
                  <a:lnTo>
                    <a:pt x="119" y="1747"/>
                  </a:lnTo>
                  <a:lnTo>
                    <a:pt x="176" y="1755"/>
                  </a:lnTo>
                  <a:lnTo>
                    <a:pt x="232" y="1766"/>
                  </a:lnTo>
                  <a:lnTo>
                    <a:pt x="289" y="1778"/>
                  </a:lnTo>
                  <a:lnTo>
                    <a:pt x="344" y="1793"/>
                  </a:lnTo>
                  <a:lnTo>
                    <a:pt x="399" y="1811"/>
                  </a:lnTo>
                  <a:lnTo>
                    <a:pt x="452" y="1833"/>
                  </a:lnTo>
                  <a:lnTo>
                    <a:pt x="503" y="1855"/>
                  </a:lnTo>
                  <a:lnTo>
                    <a:pt x="553" y="1881"/>
                  </a:lnTo>
                  <a:lnTo>
                    <a:pt x="602" y="1910"/>
                  </a:lnTo>
                  <a:lnTo>
                    <a:pt x="648" y="1940"/>
                  </a:lnTo>
                  <a:lnTo>
                    <a:pt x="694" y="1973"/>
                  </a:lnTo>
                  <a:lnTo>
                    <a:pt x="738" y="2007"/>
                  </a:lnTo>
                  <a:lnTo>
                    <a:pt x="780" y="2044"/>
                  </a:lnTo>
                  <a:lnTo>
                    <a:pt x="820" y="2082"/>
                  </a:lnTo>
                  <a:lnTo>
                    <a:pt x="859" y="2123"/>
                  </a:lnTo>
                  <a:lnTo>
                    <a:pt x="895" y="2165"/>
                  </a:lnTo>
                  <a:lnTo>
                    <a:pt x="930" y="2209"/>
                  </a:lnTo>
                  <a:lnTo>
                    <a:pt x="963" y="2253"/>
                  </a:lnTo>
                  <a:lnTo>
                    <a:pt x="992" y="2300"/>
                  </a:lnTo>
                  <a:lnTo>
                    <a:pt x="1020" y="2350"/>
                  </a:lnTo>
                  <a:lnTo>
                    <a:pt x="1045" y="2399"/>
                  </a:lnTo>
                  <a:lnTo>
                    <a:pt x="1069" y="2451"/>
                  </a:lnTo>
                  <a:lnTo>
                    <a:pt x="1089" y="2504"/>
                  </a:lnTo>
                  <a:lnTo>
                    <a:pt x="1108" y="2557"/>
                  </a:lnTo>
                  <a:lnTo>
                    <a:pt x="1124" y="2614"/>
                  </a:lnTo>
                  <a:lnTo>
                    <a:pt x="1137" y="2669"/>
                  </a:lnTo>
                  <a:lnTo>
                    <a:pt x="1148" y="2725"/>
                  </a:lnTo>
                  <a:lnTo>
                    <a:pt x="1155" y="2784"/>
                  </a:lnTo>
                  <a:lnTo>
                    <a:pt x="1159" y="2843"/>
                  </a:lnTo>
                  <a:lnTo>
                    <a:pt x="1161" y="2903"/>
                  </a:lnTo>
                  <a:lnTo>
                    <a:pt x="2902" y="2903"/>
                  </a:lnTo>
                  <a:lnTo>
                    <a:pt x="2902" y="2903"/>
                  </a:lnTo>
                  <a:lnTo>
                    <a:pt x="2900" y="2828"/>
                  </a:lnTo>
                  <a:lnTo>
                    <a:pt x="2899" y="2753"/>
                  </a:lnTo>
                  <a:lnTo>
                    <a:pt x="2893" y="2680"/>
                  </a:lnTo>
                  <a:lnTo>
                    <a:pt x="2888" y="2606"/>
                  </a:lnTo>
                  <a:lnTo>
                    <a:pt x="2879" y="2533"/>
                  </a:lnTo>
                  <a:lnTo>
                    <a:pt x="2869" y="2462"/>
                  </a:lnTo>
                  <a:lnTo>
                    <a:pt x="2857" y="2388"/>
                  </a:lnTo>
                  <a:lnTo>
                    <a:pt x="2844" y="2319"/>
                  </a:lnTo>
                  <a:lnTo>
                    <a:pt x="2827" y="2247"/>
                  </a:lnTo>
                  <a:lnTo>
                    <a:pt x="2811" y="2178"/>
                  </a:lnTo>
                  <a:lnTo>
                    <a:pt x="2792" y="2108"/>
                  </a:lnTo>
                  <a:lnTo>
                    <a:pt x="2772" y="2040"/>
                  </a:lnTo>
                  <a:lnTo>
                    <a:pt x="2750" y="1973"/>
                  </a:lnTo>
                  <a:lnTo>
                    <a:pt x="2727" y="1905"/>
                  </a:lnTo>
                  <a:lnTo>
                    <a:pt x="2701" y="1839"/>
                  </a:lnTo>
                  <a:lnTo>
                    <a:pt x="2673" y="1773"/>
                  </a:lnTo>
                  <a:lnTo>
                    <a:pt x="2646" y="1709"/>
                  </a:lnTo>
                  <a:lnTo>
                    <a:pt x="2617" y="1645"/>
                  </a:lnTo>
                  <a:lnTo>
                    <a:pt x="2586" y="1581"/>
                  </a:lnTo>
                  <a:lnTo>
                    <a:pt x="2553" y="1518"/>
                  </a:lnTo>
                  <a:lnTo>
                    <a:pt x="2518" y="1458"/>
                  </a:lnTo>
                  <a:lnTo>
                    <a:pt x="2481" y="1397"/>
                  </a:lnTo>
                  <a:lnTo>
                    <a:pt x="2445" y="1339"/>
                  </a:lnTo>
                  <a:lnTo>
                    <a:pt x="2406" y="1280"/>
                  </a:lnTo>
                  <a:lnTo>
                    <a:pt x="2368" y="1222"/>
                  </a:lnTo>
                  <a:lnTo>
                    <a:pt x="2325" y="1165"/>
                  </a:lnTo>
                  <a:lnTo>
                    <a:pt x="2283" y="1110"/>
                  </a:lnTo>
                  <a:lnTo>
                    <a:pt x="2239" y="1057"/>
                  </a:lnTo>
                  <a:lnTo>
                    <a:pt x="2194" y="1004"/>
                  </a:lnTo>
                  <a:lnTo>
                    <a:pt x="2148" y="951"/>
                  </a:lnTo>
                  <a:lnTo>
                    <a:pt x="2100" y="899"/>
                  </a:lnTo>
                  <a:lnTo>
                    <a:pt x="2053" y="850"/>
                  </a:lnTo>
                  <a:lnTo>
                    <a:pt x="2001" y="800"/>
                  </a:lnTo>
                  <a:lnTo>
                    <a:pt x="1952" y="755"/>
                  </a:lnTo>
                  <a:lnTo>
                    <a:pt x="1899" y="707"/>
                  </a:lnTo>
                  <a:lnTo>
                    <a:pt x="1846" y="663"/>
                  </a:lnTo>
                  <a:lnTo>
                    <a:pt x="1791" y="619"/>
                  </a:lnTo>
                  <a:lnTo>
                    <a:pt x="1736" y="577"/>
                  </a:lnTo>
                  <a:lnTo>
                    <a:pt x="1679" y="535"/>
                  </a:lnTo>
                  <a:lnTo>
                    <a:pt x="1622" y="495"/>
                  </a:lnTo>
                  <a:lnTo>
                    <a:pt x="1564" y="456"/>
                  </a:lnTo>
                  <a:lnTo>
                    <a:pt x="1505" y="419"/>
                  </a:lnTo>
                  <a:lnTo>
                    <a:pt x="1445" y="385"/>
                  </a:lnTo>
                  <a:lnTo>
                    <a:pt x="1382" y="350"/>
                  </a:lnTo>
                  <a:lnTo>
                    <a:pt x="1320" y="317"/>
                  </a:lnTo>
                  <a:lnTo>
                    <a:pt x="1258" y="286"/>
                  </a:lnTo>
                  <a:lnTo>
                    <a:pt x="1194" y="256"/>
                  </a:lnTo>
                  <a:lnTo>
                    <a:pt x="1130" y="227"/>
                  </a:lnTo>
                  <a:lnTo>
                    <a:pt x="1064" y="201"/>
                  </a:lnTo>
                  <a:lnTo>
                    <a:pt x="998" y="176"/>
                  </a:lnTo>
                  <a:lnTo>
                    <a:pt x="930" y="152"/>
                  </a:lnTo>
                  <a:lnTo>
                    <a:pt x="862" y="130"/>
                  </a:lnTo>
                  <a:lnTo>
                    <a:pt x="795" y="110"/>
                  </a:lnTo>
                  <a:lnTo>
                    <a:pt x="725" y="92"/>
                  </a:lnTo>
                  <a:lnTo>
                    <a:pt x="655" y="73"/>
                  </a:lnTo>
                  <a:lnTo>
                    <a:pt x="584" y="59"/>
                  </a:lnTo>
                  <a:lnTo>
                    <a:pt x="512" y="44"/>
                  </a:lnTo>
                  <a:lnTo>
                    <a:pt x="441" y="33"/>
                  </a:lnTo>
                  <a:lnTo>
                    <a:pt x="370" y="22"/>
                  </a:lnTo>
                  <a:lnTo>
                    <a:pt x="296" y="15"/>
                  </a:lnTo>
                  <a:lnTo>
                    <a:pt x="223" y="7"/>
                  </a:lnTo>
                  <a:lnTo>
                    <a:pt x="148" y="4"/>
                  </a:lnTo>
                  <a:lnTo>
                    <a:pt x="7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Freeform: Shape 16"/>
            <p:cNvSpPr/>
            <p:nvPr/>
          </p:nvSpPr>
          <p:spPr bwMode="auto">
            <a:xfrm>
              <a:off x="2370881" y="1275606"/>
              <a:ext cx="1298735" cy="1298733"/>
            </a:xfrm>
            <a:custGeom>
              <a:avLst/>
              <a:gdLst>
                <a:gd name="T0" fmla="*/ 2902 w 2902"/>
                <a:gd name="T1" fmla="*/ 0 h 2903"/>
                <a:gd name="T2" fmla="*/ 2827 w 2902"/>
                <a:gd name="T3" fmla="*/ 0 h 2903"/>
                <a:gd name="T4" fmla="*/ 2679 w 2902"/>
                <a:gd name="T5" fmla="*/ 7 h 2903"/>
                <a:gd name="T6" fmla="*/ 2532 w 2902"/>
                <a:gd name="T7" fmla="*/ 22 h 2903"/>
                <a:gd name="T8" fmla="*/ 2390 w 2902"/>
                <a:gd name="T9" fmla="*/ 44 h 2903"/>
                <a:gd name="T10" fmla="*/ 2247 w 2902"/>
                <a:gd name="T11" fmla="*/ 73 h 2903"/>
                <a:gd name="T12" fmla="*/ 2107 w 2902"/>
                <a:gd name="T13" fmla="*/ 110 h 2903"/>
                <a:gd name="T14" fmla="*/ 1972 w 2902"/>
                <a:gd name="T15" fmla="*/ 152 h 2903"/>
                <a:gd name="T16" fmla="*/ 1838 w 2902"/>
                <a:gd name="T17" fmla="*/ 201 h 2903"/>
                <a:gd name="T18" fmla="*/ 1708 w 2902"/>
                <a:gd name="T19" fmla="*/ 256 h 2903"/>
                <a:gd name="T20" fmla="*/ 1582 w 2902"/>
                <a:gd name="T21" fmla="*/ 317 h 2903"/>
                <a:gd name="T22" fmla="*/ 1457 w 2902"/>
                <a:gd name="T23" fmla="*/ 385 h 2903"/>
                <a:gd name="T24" fmla="*/ 1338 w 2902"/>
                <a:gd name="T25" fmla="*/ 456 h 2903"/>
                <a:gd name="T26" fmla="*/ 1223 w 2902"/>
                <a:gd name="T27" fmla="*/ 535 h 2903"/>
                <a:gd name="T28" fmla="*/ 1111 w 2902"/>
                <a:gd name="T29" fmla="*/ 619 h 2903"/>
                <a:gd name="T30" fmla="*/ 1003 w 2902"/>
                <a:gd name="T31" fmla="*/ 707 h 2903"/>
                <a:gd name="T32" fmla="*/ 901 w 2902"/>
                <a:gd name="T33" fmla="*/ 800 h 2903"/>
                <a:gd name="T34" fmla="*/ 802 w 2902"/>
                <a:gd name="T35" fmla="*/ 899 h 2903"/>
                <a:gd name="T36" fmla="*/ 708 w 2902"/>
                <a:gd name="T37" fmla="*/ 1004 h 2903"/>
                <a:gd name="T38" fmla="*/ 619 w 2902"/>
                <a:gd name="T39" fmla="*/ 1110 h 2903"/>
                <a:gd name="T40" fmla="*/ 534 w 2902"/>
                <a:gd name="T41" fmla="*/ 1222 h 2903"/>
                <a:gd name="T42" fmla="*/ 457 w 2902"/>
                <a:gd name="T43" fmla="*/ 1339 h 2903"/>
                <a:gd name="T44" fmla="*/ 384 w 2902"/>
                <a:gd name="T45" fmla="*/ 1458 h 2903"/>
                <a:gd name="T46" fmla="*/ 316 w 2902"/>
                <a:gd name="T47" fmla="*/ 1581 h 2903"/>
                <a:gd name="T48" fmla="*/ 256 w 2902"/>
                <a:gd name="T49" fmla="*/ 1709 h 2903"/>
                <a:gd name="T50" fmla="*/ 201 w 2902"/>
                <a:gd name="T51" fmla="*/ 1839 h 2903"/>
                <a:gd name="T52" fmla="*/ 152 w 2902"/>
                <a:gd name="T53" fmla="*/ 1973 h 2903"/>
                <a:gd name="T54" fmla="*/ 110 w 2902"/>
                <a:gd name="T55" fmla="*/ 2108 h 2903"/>
                <a:gd name="T56" fmla="*/ 75 w 2902"/>
                <a:gd name="T57" fmla="*/ 2247 h 2903"/>
                <a:gd name="T58" fmla="*/ 45 w 2902"/>
                <a:gd name="T59" fmla="*/ 2388 h 2903"/>
                <a:gd name="T60" fmla="*/ 23 w 2902"/>
                <a:gd name="T61" fmla="*/ 2533 h 2903"/>
                <a:gd name="T62" fmla="*/ 9 w 2902"/>
                <a:gd name="T63" fmla="*/ 2680 h 2903"/>
                <a:gd name="T64" fmla="*/ 2 w 2902"/>
                <a:gd name="T65" fmla="*/ 2828 h 2903"/>
                <a:gd name="T66" fmla="*/ 1741 w 2902"/>
                <a:gd name="T67" fmla="*/ 2903 h 2903"/>
                <a:gd name="T68" fmla="*/ 1743 w 2902"/>
                <a:gd name="T69" fmla="*/ 2843 h 2903"/>
                <a:gd name="T70" fmla="*/ 1754 w 2902"/>
                <a:gd name="T71" fmla="*/ 2725 h 2903"/>
                <a:gd name="T72" fmla="*/ 1778 w 2902"/>
                <a:gd name="T73" fmla="*/ 2614 h 2903"/>
                <a:gd name="T74" fmla="*/ 1813 w 2902"/>
                <a:gd name="T75" fmla="*/ 2504 h 2903"/>
                <a:gd name="T76" fmla="*/ 1857 w 2902"/>
                <a:gd name="T77" fmla="*/ 2399 h 2903"/>
                <a:gd name="T78" fmla="*/ 1910 w 2902"/>
                <a:gd name="T79" fmla="*/ 2300 h 2903"/>
                <a:gd name="T80" fmla="*/ 1972 w 2902"/>
                <a:gd name="T81" fmla="*/ 2209 h 2903"/>
                <a:gd name="T82" fmla="*/ 2043 w 2902"/>
                <a:gd name="T83" fmla="*/ 2123 h 2903"/>
                <a:gd name="T84" fmla="*/ 2122 w 2902"/>
                <a:gd name="T85" fmla="*/ 2044 h 2903"/>
                <a:gd name="T86" fmla="*/ 2208 w 2902"/>
                <a:gd name="T87" fmla="*/ 1973 h 2903"/>
                <a:gd name="T88" fmla="*/ 2300 w 2902"/>
                <a:gd name="T89" fmla="*/ 1910 h 2903"/>
                <a:gd name="T90" fmla="*/ 2399 w 2902"/>
                <a:gd name="T91" fmla="*/ 1855 h 2903"/>
                <a:gd name="T92" fmla="*/ 2503 w 2902"/>
                <a:gd name="T93" fmla="*/ 1811 h 2903"/>
                <a:gd name="T94" fmla="*/ 2613 w 2902"/>
                <a:gd name="T95" fmla="*/ 1778 h 2903"/>
                <a:gd name="T96" fmla="*/ 2726 w 2902"/>
                <a:gd name="T97" fmla="*/ 1755 h 2903"/>
                <a:gd name="T98" fmla="*/ 2844 w 2902"/>
                <a:gd name="T99" fmla="*/ 1744 h 2903"/>
                <a:gd name="T100" fmla="*/ 2902 w 2902"/>
                <a:gd name="T101" fmla="*/ 1742 h 2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902" h="2903">
                  <a:moveTo>
                    <a:pt x="2902" y="1742"/>
                  </a:moveTo>
                  <a:lnTo>
                    <a:pt x="2902" y="0"/>
                  </a:lnTo>
                  <a:lnTo>
                    <a:pt x="2902" y="0"/>
                  </a:lnTo>
                  <a:lnTo>
                    <a:pt x="2827" y="0"/>
                  </a:lnTo>
                  <a:lnTo>
                    <a:pt x="2754" y="4"/>
                  </a:lnTo>
                  <a:lnTo>
                    <a:pt x="2679" y="7"/>
                  </a:lnTo>
                  <a:lnTo>
                    <a:pt x="2606" y="15"/>
                  </a:lnTo>
                  <a:lnTo>
                    <a:pt x="2532" y="22"/>
                  </a:lnTo>
                  <a:lnTo>
                    <a:pt x="2461" y="33"/>
                  </a:lnTo>
                  <a:lnTo>
                    <a:pt x="2390" y="44"/>
                  </a:lnTo>
                  <a:lnTo>
                    <a:pt x="2318" y="59"/>
                  </a:lnTo>
                  <a:lnTo>
                    <a:pt x="2247" y="73"/>
                  </a:lnTo>
                  <a:lnTo>
                    <a:pt x="2177" y="92"/>
                  </a:lnTo>
                  <a:lnTo>
                    <a:pt x="2107" y="110"/>
                  </a:lnTo>
                  <a:lnTo>
                    <a:pt x="2040" y="130"/>
                  </a:lnTo>
                  <a:lnTo>
                    <a:pt x="1972" y="152"/>
                  </a:lnTo>
                  <a:lnTo>
                    <a:pt x="1904" y="176"/>
                  </a:lnTo>
                  <a:lnTo>
                    <a:pt x="1838" y="201"/>
                  </a:lnTo>
                  <a:lnTo>
                    <a:pt x="1772" y="227"/>
                  </a:lnTo>
                  <a:lnTo>
                    <a:pt x="1708" y="256"/>
                  </a:lnTo>
                  <a:lnTo>
                    <a:pt x="1644" y="286"/>
                  </a:lnTo>
                  <a:lnTo>
                    <a:pt x="1582" y="317"/>
                  </a:lnTo>
                  <a:lnTo>
                    <a:pt x="1520" y="350"/>
                  </a:lnTo>
                  <a:lnTo>
                    <a:pt x="1457" y="385"/>
                  </a:lnTo>
                  <a:lnTo>
                    <a:pt x="1397" y="419"/>
                  </a:lnTo>
                  <a:lnTo>
                    <a:pt x="1338" y="456"/>
                  </a:lnTo>
                  <a:lnTo>
                    <a:pt x="1280" y="495"/>
                  </a:lnTo>
                  <a:lnTo>
                    <a:pt x="1223" y="535"/>
                  </a:lnTo>
                  <a:lnTo>
                    <a:pt x="1166" y="577"/>
                  </a:lnTo>
                  <a:lnTo>
                    <a:pt x="1111" y="619"/>
                  </a:lnTo>
                  <a:lnTo>
                    <a:pt x="1056" y="663"/>
                  </a:lnTo>
                  <a:lnTo>
                    <a:pt x="1003" y="707"/>
                  </a:lnTo>
                  <a:lnTo>
                    <a:pt x="950" y="755"/>
                  </a:lnTo>
                  <a:lnTo>
                    <a:pt x="901" y="800"/>
                  </a:lnTo>
                  <a:lnTo>
                    <a:pt x="849" y="850"/>
                  </a:lnTo>
                  <a:lnTo>
                    <a:pt x="802" y="899"/>
                  </a:lnTo>
                  <a:lnTo>
                    <a:pt x="754" y="951"/>
                  </a:lnTo>
                  <a:lnTo>
                    <a:pt x="708" y="1004"/>
                  </a:lnTo>
                  <a:lnTo>
                    <a:pt x="663" y="1057"/>
                  </a:lnTo>
                  <a:lnTo>
                    <a:pt x="619" y="1110"/>
                  </a:lnTo>
                  <a:lnTo>
                    <a:pt x="577" y="1165"/>
                  </a:lnTo>
                  <a:lnTo>
                    <a:pt x="534" y="1222"/>
                  </a:lnTo>
                  <a:lnTo>
                    <a:pt x="496" y="1280"/>
                  </a:lnTo>
                  <a:lnTo>
                    <a:pt x="457" y="1339"/>
                  </a:lnTo>
                  <a:lnTo>
                    <a:pt x="421" y="1397"/>
                  </a:lnTo>
                  <a:lnTo>
                    <a:pt x="384" y="1458"/>
                  </a:lnTo>
                  <a:lnTo>
                    <a:pt x="349" y="1518"/>
                  </a:lnTo>
                  <a:lnTo>
                    <a:pt x="316" y="1581"/>
                  </a:lnTo>
                  <a:lnTo>
                    <a:pt x="285" y="1645"/>
                  </a:lnTo>
                  <a:lnTo>
                    <a:pt x="256" y="1709"/>
                  </a:lnTo>
                  <a:lnTo>
                    <a:pt x="229" y="1773"/>
                  </a:lnTo>
                  <a:lnTo>
                    <a:pt x="201" y="1839"/>
                  </a:lnTo>
                  <a:lnTo>
                    <a:pt x="175" y="1905"/>
                  </a:lnTo>
                  <a:lnTo>
                    <a:pt x="152" y="1973"/>
                  </a:lnTo>
                  <a:lnTo>
                    <a:pt x="130" y="2040"/>
                  </a:lnTo>
                  <a:lnTo>
                    <a:pt x="110" y="2108"/>
                  </a:lnTo>
                  <a:lnTo>
                    <a:pt x="91" y="2178"/>
                  </a:lnTo>
                  <a:lnTo>
                    <a:pt x="75" y="2247"/>
                  </a:lnTo>
                  <a:lnTo>
                    <a:pt x="58" y="2319"/>
                  </a:lnTo>
                  <a:lnTo>
                    <a:pt x="45" y="2388"/>
                  </a:lnTo>
                  <a:lnTo>
                    <a:pt x="33" y="2462"/>
                  </a:lnTo>
                  <a:lnTo>
                    <a:pt x="23" y="2533"/>
                  </a:lnTo>
                  <a:lnTo>
                    <a:pt x="14" y="2606"/>
                  </a:lnTo>
                  <a:lnTo>
                    <a:pt x="9" y="2680"/>
                  </a:lnTo>
                  <a:lnTo>
                    <a:pt x="3" y="2753"/>
                  </a:lnTo>
                  <a:lnTo>
                    <a:pt x="2" y="2828"/>
                  </a:lnTo>
                  <a:lnTo>
                    <a:pt x="0" y="2903"/>
                  </a:lnTo>
                  <a:lnTo>
                    <a:pt x="1741" y="2903"/>
                  </a:lnTo>
                  <a:lnTo>
                    <a:pt x="1741" y="2903"/>
                  </a:lnTo>
                  <a:lnTo>
                    <a:pt x="1743" y="2843"/>
                  </a:lnTo>
                  <a:lnTo>
                    <a:pt x="1747" y="2784"/>
                  </a:lnTo>
                  <a:lnTo>
                    <a:pt x="1754" y="2725"/>
                  </a:lnTo>
                  <a:lnTo>
                    <a:pt x="1765" y="2669"/>
                  </a:lnTo>
                  <a:lnTo>
                    <a:pt x="1778" y="2614"/>
                  </a:lnTo>
                  <a:lnTo>
                    <a:pt x="1794" y="2557"/>
                  </a:lnTo>
                  <a:lnTo>
                    <a:pt x="1813" y="2504"/>
                  </a:lnTo>
                  <a:lnTo>
                    <a:pt x="1833" y="2451"/>
                  </a:lnTo>
                  <a:lnTo>
                    <a:pt x="1857" y="2399"/>
                  </a:lnTo>
                  <a:lnTo>
                    <a:pt x="1882" y="2350"/>
                  </a:lnTo>
                  <a:lnTo>
                    <a:pt x="1910" y="2300"/>
                  </a:lnTo>
                  <a:lnTo>
                    <a:pt x="1939" y="2253"/>
                  </a:lnTo>
                  <a:lnTo>
                    <a:pt x="1972" y="2209"/>
                  </a:lnTo>
                  <a:lnTo>
                    <a:pt x="2007" y="2165"/>
                  </a:lnTo>
                  <a:lnTo>
                    <a:pt x="2043" y="2123"/>
                  </a:lnTo>
                  <a:lnTo>
                    <a:pt x="2082" y="2082"/>
                  </a:lnTo>
                  <a:lnTo>
                    <a:pt x="2122" y="2044"/>
                  </a:lnTo>
                  <a:lnTo>
                    <a:pt x="2164" y="2007"/>
                  </a:lnTo>
                  <a:lnTo>
                    <a:pt x="2208" y="1973"/>
                  </a:lnTo>
                  <a:lnTo>
                    <a:pt x="2254" y="1940"/>
                  </a:lnTo>
                  <a:lnTo>
                    <a:pt x="2300" y="1910"/>
                  </a:lnTo>
                  <a:lnTo>
                    <a:pt x="2349" y="1881"/>
                  </a:lnTo>
                  <a:lnTo>
                    <a:pt x="2399" y="1855"/>
                  </a:lnTo>
                  <a:lnTo>
                    <a:pt x="2450" y="1833"/>
                  </a:lnTo>
                  <a:lnTo>
                    <a:pt x="2503" y="1811"/>
                  </a:lnTo>
                  <a:lnTo>
                    <a:pt x="2558" y="1793"/>
                  </a:lnTo>
                  <a:lnTo>
                    <a:pt x="2613" y="1778"/>
                  </a:lnTo>
                  <a:lnTo>
                    <a:pt x="2670" y="1766"/>
                  </a:lnTo>
                  <a:lnTo>
                    <a:pt x="2726" y="1755"/>
                  </a:lnTo>
                  <a:lnTo>
                    <a:pt x="2783" y="1747"/>
                  </a:lnTo>
                  <a:lnTo>
                    <a:pt x="2844" y="1744"/>
                  </a:lnTo>
                  <a:lnTo>
                    <a:pt x="2902" y="1742"/>
                  </a:lnTo>
                  <a:lnTo>
                    <a:pt x="2902" y="1742"/>
                  </a:lnTo>
                  <a:close/>
                </a:path>
              </a:pathLst>
            </a:cu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Freeform: Shape 20"/>
            <p:cNvSpPr/>
            <p:nvPr/>
          </p:nvSpPr>
          <p:spPr bwMode="auto">
            <a:xfrm>
              <a:off x="2199464" y="2530591"/>
              <a:ext cx="1121896" cy="421125"/>
            </a:xfrm>
            <a:custGeom>
              <a:avLst/>
              <a:gdLst>
                <a:gd name="T0" fmla="*/ 0 w 2031"/>
                <a:gd name="T1" fmla="*/ 0 h 762"/>
                <a:gd name="T2" fmla="*/ 1016 w 2031"/>
                <a:gd name="T3" fmla="*/ 762 h 762"/>
                <a:gd name="T4" fmla="*/ 2031 w 2031"/>
                <a:gd name="T5" fmla="*/ 0 h 762"/>
                <a:gd name="T6" fmla="*/ 0 w 2031"/>
                <a:gd name="T7" fmla="*/ 0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31" h="762">
                  <a:moveTo>
                    <a:pt x="0" y="0"/>
                  </a:moveTo>
                  <a:lnTo>
                    <a:pt x="1016" y="762"/>
                  </a:lnTo>
                  <a:lnTo>
                    <a:pt x="2031" y="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Freeform: Shape 23"/>
            <p:cNvSpPr/>
            <p:nvPr/>
          </p:nvSpPr>
          <p:spPr bwMode="auto">
            <a:xfrm>
              <a:off x="5835386" y="2530591"/>
              <a:ext cx="1121896" cy="421125"/>
            </a:xfrm>
            <a:custGeom>
              <a:avLst/>
              <a:gdLst>
                <a:gd name="T0" fmla="*/ 0 w 2031"/>
                <a:gd name="T1" fmla="*/ 0 h 762"/>
                <a:gd name="T2" fmla="*/ 1015 w 2031"/>
                <a:gd name="T3" fmla="*/ 762 h 762"/>
                <a:gd name="T4" fmla="*/ 2031 w 2031"/>
                <a:gd name="T5" fmla="*/ 0 h 762"/>
                <a:gd name="T6" fmla="*/ 0 w 2031"/>
                <a:gd name="T7" fmla="*/ 0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31" h="762">
                  <a:moveTo>
                    <a:pt x="0" y="0"/>
                  </a:moveTo>
                  <a:lnTo>
                    <a:pt x="1015" y="762"/>
                  </a:lnTo>
                  <a:lnTo>
                    <a:pt x="2031" y="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Freeform: Shape 25"/>
            <p:cNvSpPr/>
            <p:nvPr/>
          </p:nvSpPr>
          <p:spPr bwMode="auto">
            <a:xfrm>
              <a:off x="3669615" y="1275606"/>
              <a:ext cx="1298734" cy="1298733"/>
            </a:xfrm>
            <a:custGeom>
              <a:avLst/>
              <a:gdLst>
                <a:gd name="T0" fmla="*/ 0 w 2905"/>
                <a:gd name="T1" fmla="*/ 1742 h 2903"/>
                <a:gd name="T2" fmla="*/ 61 w 2905"/>
                <a:gd name="T3" fmla="*/ 1744 h 2903"/>
                <a:gd name="T4" fmla="*/ 178 w 2905"/>
                <a:gd name="T5" fmla="*/ 1755 h 2903"/>
                <a:gd name="T6" fmla="*/ 291 w 2905"/>
                <a:gd name="T7" fmla="*/ 1778 h 2903"/>
                <a:gd name="T8" fmla="*/ 399 w 2905"/>
                <a:gd name="T9" fmla="*/ 1811 h 2903"/>
                <a:gd name="T10" fmla="*/ 504 w 2905"/>
                <a:gd name="T11" fmla="*/ 1855 h 2903"/>
                <a:gd name="T12" fmla="*/ 603 w 2905"/>
                <a:gd name="T13" fmla="*/ 1910 h 2903"/>
                <a:gd name="T14" fmla="*/ 696 w 2905"/>
                <a:gd name="T15" fmla="*/ 1973 h 2903"/>
                <a:gd name="T16" fmla="*/ 782 w 2905"/>
                <a:gd name="T17" fmla="*/ 2044 h 2903"/>
                <a:gd name="T18" fmla="*/ 861 w 2905"/>
                <a:gd name="T19" fmla="*/ 2123 h 2903"/>
                <a:gd name="T20" fmla="*/ 931 w 2905"/>
                <a:gd name="T21" fmla="*/ 2209 h 2903"/>
                <a:gd name="T22" fmla="*/ 995 w 2905"/>
                <a:gd name="T23" fmla="*/ 2300 h 2903"/>
                <a:gd name="T24" fmla="*/ 1048 w 2905"/>
                <a:gd name="T25" fmla="*/ 2399 h 2903"/>
                <a:gd name="T26" fmla="*/ 1092 w 2905"/>
                <a:gd name="T27" fmla="*/ 2504 h 2903"/>
                <a:gd name="T28" fmla="*/ 1125 w 2905"/>
                <a:gd name="T29" fmla="*/ 2614 h 2903"/>
                <a:gd name="T30" fmla="*/ 1148 w 2905"/>
                <a:gd name="T31" fmla="*/ 2725 h 2903"/>
                <a:gd name="T32" fmla="*/ 1161 w 2905"/>
                <a:gd name="T33" fmla="*/ 2843 h 2903"/>
                <a:gd name="T34" fmla="*/ 2905 w 2905"/>
                <a:gd name="T35" fmla="*/ 2903 h 2903"/>
                <a:gd name="T36" fmla="*/ 2903 w 2905"/>
                <a:gd name="T37" fmla="*/ 2828 h 2903"/>
                <a:gd name="T38" fmla="*/ 2896 w 2905"/>
                <a:gd name="T39" fmla="*/ 2680 h 2903"/>
                <a:gd name="T40" fmla="*/ 2881 w 2905"/>
                <a:gd name="T41" fmla="*/ 2533 h 2903"/>
                <a:gd name="T42" fmla="*/ 2859 w 2905"/>
                <a:gd name="T43" fmla="*/ 2388 h 2903"/>
                <a:gd name="T44" fmla="*/ 2830 w 2905"/>
                <a:gd name="T45" fmla="*/ 2247 h 2903"/>
                <a:gd name="T46" fmla="*/ 2793 w 2905"/>
                <a:gd name="T47" fmla="*/ 2108 h 2903"/>
                <a:gd name="T48" fmla="*/ 2751 w 2905"/>
                <a:gd name="T49" fmla="*/ 1973 h 2903"/>
                <a:gd name="T50" fmla="*/ 2703 w 2905"/>
                <a:gd name="T51" fmla="*/ 1839 h 2903"/>
                <a:gd name="T52" fmla="*/ 2648 w 2905"/>
                <a:gd name="T53" fmla="*/ 1709 h 2903"/>
                <a:gd name="T54" fmla="*/ 2586 w 2905"/>
                <a:gd name="T55" fmla="*/ 1581 h 2903"/>
                <a:gd name="T56" fmla="*/ 2520 w 2905"/>
                <a:gd name="T57" fmla="*/ 1458 h 2903"/>
                <a:gd name="T58" fmla="*/ 2447 w 2905"/>
                <a:gd name="T59" fmla="*/ 1339 h 2903"/>
                <a:gd name="T60" fmla="*/ 2368 w 2905"/>
                <a:gd name="T61" fmla="*/ 1222 h 2903"/>
                <a:gd name="T62" fmla="*/ 2284 w 2905"/>
                <a:gd name="T63" fmla="*/ 1110 h 2903"/>
                <a:gd name="T64" fmla="*/ 2196 w 2905"/>
                <a:gd name="T65" fmla="*/ 1004 h 2903"/>
                <a:gd name="T66" fmla="*/ 2103 w 2905"/>
                <a:gd name="T67" fmla="*/ 899 h 2903"/>
                <a:gd name="T68" fmla="*/ 2004 w 2905"/>
                <a:gd name="T69" fmla="*/ 800 h 2903"/>
                <a:gd name="T70" fmla="*/ 1901 w 2905"/>
                <a:gd name="T71" fmla="*/ 707 h 2903"/>
                <a:gd name="T72" fmla="*/ 1793 w 2905"/>
                <a:gd name="T73" fmla="*/ 619 h 2903"/>
                <a:gd name="T74" fmla="*/ 1681 w 2905"/>
                <a:gd name="T75" fmla="*/ 535 h 2903"/>
                <a:gd name="T76" fmla="*/ 1566 w 2905"/>
                <a:gd name="T77" fmla="*/ 456 h 2903"/>
                <a:gd name="T78" fmla="*/ 1445 w 2905"/>
                <a:gd name="T79" fmla="*/ 385 h 2903"/>
                <a:gd name="T80" fmla="*/ 1322 w 2905"/>
                <a:gd name="T81" fmla="*/ 317 h 2903"/>
                <a:gd name="T82" fmla="*/ 1196 w 2905"/>
                <a:gd name="T83" fmla="*/ 256 h 2903"/>
                <a:gd name="T84" fmla="*/ 1066 w 2905"/>
                <a:gd name="T85" fmla="*/ 201 h 2903"/>
                <a:gd name="T86" fmla="*/ 932 w 2905"/>
                <a:gd name="T87" fmla="*/ 152 h 2903"/>
                <a:gd name="T88" fmla="*/ 795 w 2905"/>
                <a:gd name="T89" fmla="*/ 110 h 2903"/>
                <a:gd name="T90" fmla="*/ 656 w 2905"/>
                <a:gd name="T91" fmla="*/ 73 h 2903"/>
                <a:gd name="T92" fmla="*/ 515 w 2905"/>
                <a:gd name="T93" fmla="*/ 44 h 2903"/>
                <a:gd name="T94" fmla="*/ 370 w 2905"/>
                <a:gd name="T95" fmla="*/ 22 h 2903"/>
                <a:gd name="T96" fmla="*/ 224 w 2905"/>
                <a:gd name="T97" fmla="*/ 7 h 2903"/>
                <a:gd name="T98" fmla="*/ 75 w 2905"/>
                <a:gd name="T99" fmla="*/ 0 h 2903"/>
                <a:gd name="T100" fmla="*/ 0 w 2905"/>
                <a:gd name="T101" fmla="*/ 0 h 2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905" h="2903">
                  <a:moveTo>
                    <a:pt x="0" y="0"/>
                  </a:moveTo>
                  <a:lnTo>
                    <a:pt x="0" y="1742"/>
                  </a:lnTo>
                  <a:lnTo>
                    <a:pt x="0" y="1742"/>
                  </a:lnTo>
                  <a:lnTo>
                    <a:pt x="61" y="1744"/>
                  </a:lnTo>
                  <a:lnTo>
                    <a:pt x="119" y="1747"/>
                  </a:lnTo>
                  <a:lnTo>
                    <a:pt x="178" y="1755"/>
                  </a:lnTo>
                  <a:lnTo>
                    <a:pt x="235" y="1766"/>
                  </a:lnTo>
                  <a:lnTo>
                    <a:pt x="291" y="1778"/>
                  </a:lnTo>
                  <a:lnTo>
                    <a:pt x="346" y="1793"/>
                  </a:lnTo>
                  <a:lnTo>
                    <a:pt x="399" y="1811"/>
                  </a:lnTo>
                  <a:lnTo>
                    <a:pt x="453" y="1833"/>
                  </a:lnTo>
                  <a:lnTo>
                    <a:pt x="504" y="1855"/>
                  </a:lnTo>
                  <a:lnTo>
                    <a:pt x="555" y="1881"/>
                  </a:lnTo>
                  <a:lnTo>
                    <a:pt x="603" y="1910"/>
                  </a:lnTo>
                  <a:lnTo>
                    <a:pt x="650" y="1940"/>
                  </a:lnTo>
                  <a:lnTo>
                    <a:pt x="696" y="1973"/>
                  </a:lnTo>
                  <a:lnTo>
                    <a:pt x="740" y="2007"/>
                  </a:lnTo>
                  <a:lnTo>
                    <a:pt x="782" y="2044"/>
                  </a:lnTo>
                  <a:lnTo>
                    <a:pt x="823" y="2082"/>
                  </a:lnTo>
                  <a:lnTo>
                    <a:pt x="861" y="2123"/>
                  </a:lnTo>
                  <a:lnTo>
                    <a:pt x="898" y="2165"/>
                  </a:lnTo>
                  <a:lnTo>
                    <a:pt x="931" y="2209"/>
                  </a:lnTo>
                  <a:lnTo>
                    <a:pt x="964" y="2253"/>
                  </a:lnTo>
                  <a:lnTo>
                    <a:pt x="995" y="2300"/>
                  </a:lnTo>
                  <a:lnTo>
                    <a:pt x="1022" y="2350"/>
                  </a:lnTo>
                  <a:lnTo>
                    <a:pt x="1048" y="2399"/>
                  </a:lnTo>
                  <a:lnTo>
                    <a:pt x="1072" y="2451"/>
                  </a:lnTo>
                  <a:lnTo>
                    <a:pt x="1092" y="2504"/>
                  </a:lnTo>
                  <a:lnTo>
                    <a:pt x="1110" y="2557"/>
                  </a:lnTo>
                  <a:lnTo>
                    <a:pt x="1125" y="2614"/>
                  </a:lnTo>
                  <a:lnTo>
                    <a:pt x="1139" y="2669"/>
                  </a:lnTo>
                  <a:lnTo>
                    <a:pt x="1148" y="2725"/>
                  </a:lnTo>
                  <a:lnTo>
                    <a:pt x="1156" y="2784"/>
                  </a:lnTo>
                  <a:lnTo>
                    <a:pt x="1161" y="2843"/>
                  </a:lnTo>
                  <a:lnTo>
                    <a:pt x="1161" y="2903"/>
                  </a:lnTo>
                  <a:lnTo>
                    <a:pt x="2905" y="2903"/>
                  </a:lnTo>
                  <a:lnTo>
                    <a:pt x="2905" y="2903"/>
                  </a:lnTo>
                  <a:lnTo>
                    <a:pt x="2903" y="2828"/>
                  </a:lnTo>
                  <a:lnTo>
                    <a:pt x="2901" y="2753"/>
                  </a:lnTo>
                  <a:lnTo>
                    <a:pt x="2896" y="2680"/>
                  </a:lnTo>
                  <a:lnTo>
                    <a:pt x="2888" y="2606"/>
                  </a:lnTo>
                  <a:lnTo>
                    <a:pt x="2881" y="2533"/>
                  </a:lnTo>
                  <a:lnTo>
                    <a:pt x="2870" y="2462"/>
                  </a:lnTo>
                  <a:lnTo>
                    <a:pt x="2859" y="2388"/>
                  </a:lnTo>
                  <a:lnTo>
                    <a:pt x="2844" y="2319"/>
                  </a:lnTo>
                  <a:lnTo>
                    <a:pt x="2830" y="2247"/>
                  </a:lnTo>
                  <a:lnTo>
                    <a:pt x="2813" y="2178"/>
                  </a:lnTo>
                  <a:lnTo>
                    <a:pt x="2793" y="2108"/>
                  </a:lnTo>
                  <a:lnTo>
                    <a:pt x="2773" y="2040"/>
                  </a:lnTo>
                  <a:lnTo>
                    <a:pt x="2751" y="1973"/>
                  </a:lnTo>
                  <a:lnTo>
                    <a:pt x="2727" y="1905"/>
                  </a:lnTo>
                  <a:lnTo>
                    <a:pt x="2703" y="1839"/>
                  </a:lnTo>
                  <a:lnTo>
                    <a:pt x="2676" y="1773"/>
                  </a:lnTo>
                  <a:lnTo>
                    <a:pt x="2648" y="1709"/>
                  </a:lnTo>
                  <a:lnTo>
                    <a:pt x="2617" y="1645"/>
                  </a:lnTo>
                  <a:lnTo>
                    <a:pt x="2586" y="1581"/>
                  </a:lnTo>
                  <a:lnTo>
                    <a:pt x="2553" y="1518"/>
                  </a:lnTo>
                  <a:lnTo>
                    <a:pt x="2520" y="1458"/>
                  </a:lnTo>
                  <a:lnTo>
                    <a:pt x="2483" y="1397"/>
                  </a:lnTo>
                  <a:lnTo>
                    <a:pt x="2447" y="1339"/>
                  </a:lnTo>
                  <a:lnTo>
                    <a:pt x="2408" y="1280"/>
                  </a:lnTo>
                  <a:lnTo>
                    <a:pt x="2368" y="1222"/>
                  </a:lnTo>
                  <a:lnTo>
                    <a:pt x="2328" y="1165"/>
                  </a:lnTo>
                  <a:lnTo>
                    <a:pt x="2284" y="1110"/>
                  </a:lnTo>
                  <a:lnTo>
                    <a:pt x="2242" y="1057"/>
                  </a:lnTo>
                  <a:lnTo>
                    <a:pt x="2196" y="1004"/>
                  </a:lnTo>
                  <a:lnTo>
                    <a:pt x="2150" y="951"/>
                  </a:lnTo>
                  <a:lnTo>
                    <a:pt x="2103" y="899"/>
                  </a:lnTo>
                  <a:lnTo>
                    <a:pt x="2053" y="850"/>
                  </a:lnTo>
                  <a:lnTo>
                    <a:pt x="2004" y="800"/>
                  </a:lnTo>
                  <a:lnTo>
                    <a:pt x="1952" y="755"/>
                  </a:lnTo>
                  <a:lnTo>
                    <a:pt x="1901" y="707"/>
                  </a:lnTo>
                  <a:lnTo>
                    <a:pt x="1848" y="663"/>
                  </a:lnTo>
                  <a:lnTo>
                    <a:pt x="1793" y="619"/>
                  </a:lnTo>
                  <a:lnTo>
                    <a:pt x="1738" y="577"/>
                  </a:lnTo>
                  <a:lnTo>
                    <a:pt x="1681" y="535"/>
                  </a:lnTo>
                  <a:lnTo>
                    <a:pt x="1625" y="495"/>
                  </a:lnTo>
                  <a:lnTo>
                    <a:pt x="1566" y="456"/>
                  </a:lnTo>
                  <a:lnTo>
                    <a:pt x="1506" y="419"/>
                  </a:lnTo>
                  <a:lnTo>
                    <a:pt x="1445" y="385"/>
                  </a:lnTo>
                  <a:lnTo>
                    <a:pt x="1385" y="350"/>
                  </a:lnTo>
                  <a:lnTo>
                    <a:pt x="1322" y="317"/>
                  </a:lnTo>
                  <a:lnTo>
                    <a:pt x="1260" y="286"/>
                  </a:lnTo>
                  <a:lnTo>
                    <a:pt x="1196" y="256"/>
                  </a:lnTo>
                  <a:lnTo>
                    <a:pt x="1130" y="227"/>
                  </a:lnTo>
                  <a:lnTo>
                    <a:pt x="1066" y="201"/>
                  </a:lnTo>
                  <a:lnTo>
                    <a:pt x="998" y="176"/>
                  </a:lnTo>
                  <a:lnTo>
                    <a:pt x="932" y="152"/>
                  </a:lnTo>
                  <a:lnTo>
                    <a:pt x="865" y="130"/>
                  </a:lnTo>
                  <a:lnTo>
                    <a:pt x="795" y="110"/>
                  </a:lnTo>
                  <a:lnTo>
                    <a:pt x="725" y="92"/>
                  </a:lnTo>
                  <a:lnTo>
                    <a:pt x="656" y="73"/>
                  </a:lnTo>
                  <a:lnTo>
                    <a:pt x="586" y="59"/>
                  </a:lnTo>
                  <a:lnTo>
                    <a:pt x="515" y="44"/>
                  </a:lnTo>
                  <a:lnTo>
                    <a:pt x="443" y="33"/>
                  </a:lnTo>
                  <a:lnTo>
                    <a:pt x="370" y="22"/>
                  </a:lnTo>
                  <a:lnTo>
                    <a:pt x="297" y="15"/>
                  </a:lnTo>
                  <a:lnTo>
                    <a:pt x="224" y="7"/>
                  </a:lnTo>
                  <a:lnTo>
                    <a:pt x="150" y="4"/>
                  </a:lnTo>
                  <a:lnTo>
                    <a:pt x="7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TextBox 5"/>
            <p:cNvSpPr txBox="1"/>
            <p:nvPr/>
          </p:nvSpPr>
          <p:spPr bwMode="auto">
            <a:xfrm>
              <a:off x="2900901" y="1579229"/>
              <a:ext cx="341440" cy="369332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92500" lnSpcReduction="20000"/>
            </a:bodyPr>
            <a:lstStyle/>
            <a:p>
              <a:r>
                <a:rPr lang="en-US" altLang="ko-KR" sz="3200">
                  <a:solidFill>
                    <a:schemeClr val="bg1"/>
                  </a:solidFill>
                </a:rPr>
                <a:t>01</a:t>
              </a:r>
            </a:p>
          </p:txBody>
        </p:sp>
        <p:sp>
          <p:nvSpPr>
            <p:cNvPr id="31" name="TextBox 6"/>
            <p:cNvSpPr txBox="1"/>
            <p:nvPr/>
          </p:nvSpPr>
          <p:spPr bwMode="auto">
            <a:xfrm>
              <a:off x="4924508" y="1579229"/>
              <a:ext cx="341440" cy="369332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92500" lnSpcReduction="20000"/>
            </a:bodyPr>
            <a:lstStyle/>
            <a:p>
              <a:r>
                <a:rPr lang="en-US" altLang="ko-KR" sz="3200">
                  <a:solidFill>
                    <a:schemeClr val="bg1"/>
                  </a:solidFill>
                </a:rPr>
                <a:t>02</a:t>
              </a:r>
            </a:p>
          </p:txBody>
        </p:sp>
        <p:sp>
          <p:nvSpPr>
            <p:cNvPr id="34" name="TextBox 12"/>
            <p:cNvSpPr txBox="1"/>
            <p:nvPr/>
          </p:nvSpPr>
          <p:spPr bwMode="auto">
            <a:xfrm>
              <a:off x="3252624" y="1685284"/>
              <a:ext cx="919188" cy="184666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92500" lnSpcReduction="20000"/>
            </a:bodyPr>
            <a:lstStyle/>
            <a:p>
              <a:pPr algn="l"/>
              <a:r>
                <a:rPr lang="zh-CN" altLang="en-US" sz="1600" b="1"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35" name="TextBox 43"/>
            <p:cNvSpPr txBox="1"/>
            <p:nvPr/>
          </p:nvSpPr>
          <p:spPr bwMode="auto">
            <a:xfrm>
              <a:off x="5280703" y="1685284"/>
              <a:ext cx="919188" cy="184666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92500" lnSpcReduction="20000"/>
            </a:bodyPr>
            <a:lstStyle/>
            <a:p>
              <a:pPr algn="l"/>
              <a:r>
                <a:rPr lang="zh-CN" altLang="en-US" sz="1600" b="1" dirty="0">
                  <a:solidFill>
                    <a:schemeClr val="bg1"/>
                  </a:solidFill>
                </a:rPr>
                <a:t>标题文本预设</a:t>
              </a:r>
            </a:p>
          </p:txBody>
        </p:sp>
      </p:grpSp>
      <p:grpSp>
        <p:nvGrpSpPr>
          <p:cNvPr id="202" name="组合 201"/>
          <p:cNvGrpSpPr/>
          <p:nvPr/>
        </p:nvGrpSpPr>
        <p:grpSpPr>
          <a:xfrm>
            <a:off x="2370881" y="2196069"/>
            <a:ext cx="4414984" cy="1676110"/>
            <a:chOff x="2370881" y="2196069"/>
            <a:chExt cx="4414984" cy="1676110"/>
          </a:xfrm>
        </p:grpSpPr>
        <p:sp>
          <p:nvSpPr>
            <p:cNvPr id="29" name="Freeform: Shape 26"/>
            <p:cNvSpPr/>
            <p:nvPr/>
          </p:nvSpPr>
          <p:spPr bwMode="auto">
            <a:xfrm>
              <a:off x="4016870" y="2196069"/>
              <a:ext cx="1123002" cy="421125"/>
            </a:xfrm>
            <a:custGeom>
              <a:avLst/>
              <a:gdLst>
                <a:gd name="T0" fmla="*/ 2032 w 2032"/>
                <a:gd name="T1" fmla="*/ 762 h 762"/>
                <a:gd name="T2" fmla="*/ 1016 w 2032"/>
                <a:gd name="T3" fmla="*/ 0 h 762"/>
                <a:gd name="T4" fmla="*/ 0 w 2032"/>
                <a:gd name="T5" fmla="*/ 762 h 762"/>
                <a:gd name="T6" fmla="*/ 2032 w 2032"/>
                <a:gd name="T7" fmla="*/ 762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32" h="762">
                  <a:moveTo>
                    <a:pt x="2032" y="762"/>
                  </a:moveTo>
                  <a:lnTo>
                    <a:pt x="1016" y="0"/>
                  </a:lnTo>
                  <a:lnTo>
                    <a:pt x="0" y="762"/>
                  </a:lnTo>
                  <a:lnTo>
                    <a:pt x="2032" y="762"/>
                  </a:lnTo>
                  <a:close/>
                </a:path>
              </a:pathLst>
            </a:custGeom>
            <a:blipFill dpi="0"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lt1"/>
                </a:solidFill>
              </a:endParaRPr>
            </a:p>
          </p:txBody>
        </p:sp>
        <p:grpSp>
          <p:nvGrpSpPr>
            <p:cNvPr id="201" name="组合 200"/>
            <p:cNvGrpSpPr/>
            <p:nvPr/>
          </p:nvGrpSpPr>
          <p:grpSpPr>
            <a:xfrm>
              <a:off x="2370881" y="2574339"/>
              <a:ext cx="4414984" cy="1297840"/>
              <a:chOff x="2370881" y="2574339"/>
              <a:chExt cx="4414984" cy="1297840"/>
            </a:xfrm>
          </p:grpSpPr>
          <p:sp>
            <p:nvSpPr>
              <p:cNvPr id="21" name="Freeform: Shape 15"/>
              <p:cNvSpPr/>
              <p:nvPr/>
            </p:nvSpPr>
            <p:spPr bwMode="auto">
              <a:xfrm>
                <a:off x="5487130" y="2574339"/>
                <a:ext cx="1298735" cy="1297840"/>
              </a:xfrm>
              <a:custGeom>
                <a:avLst/>
                <a:gdLst>
                  <a:gd name="T0" fmla="*/ 0 w 2902"/>
                  <a:gd name="T1" fmla="*/ 2903 h 2903"/>
                  <a:gd name="T2" fmla="*/ 75 w 2902"/>
                  <a:gd name="T3" fmla="*/ 2903 h 2903"/>
                  <a:gd name="T4" fmla="*/ 223 w 2902"/>
                  <a:gd name="T5" fmla="*/ 2896 h 2903"/>
                  <a:gd name="T6" fmla="*/ 370 w 2902"/>
                  <a:gd name="T7" fmla="*/ 2881 h 2903"/>
                  <a:gd name="T8" fmla="*/ 512 w 2902"/>
                  <a:gd name="T9" fmla="*/ 2859 h 2903"/>
                  <a:gd name="T10" fmla="*/ 655 w 2902"/>
                  <a:gd name="T11" fmla="*/ 2830 h 2903"/>
                  <a:gd name="T12" fmla="*/ 795 w 2902"/>
                  <a:gd name="T13" fmla="*/ 2793 h 2903"/>
                  <a:gd name="T14" fmla="*/ 930 w 2902"/>
                  <a:gd name="T15" fmla="*/ 2751 h 2903"/>
                  <a:gd name="T16" fmla="*/ 1064 w 2902"/>
                  <a:gd name="T17" fmla="*/ 2702 h 2903"/>
                  <a:gd name="T18" fmla="*/ 1194 w 2902"/>
                  <a:gd name="T19" fmla="*/ 2647 h 2903"/>
                  <a:gd name="T20" fmla="*/ 1320 w 2902"/>
                  <a:gd name="T21" fmla="*/ 2586 h 2903"/>
                  <a:gd name="T22" fmla="*/ 1445 w 2902"/>
                  <a:gd name="T23" fmla="*/ 2518 h 2903"/>
                  <a:gd name="T24" fmla="*/ 1564 w 2902"/>
                  <a:gd name="T25" fmla="*/ 2447 h 2903"/>
                  <a:gd name="T26" fmla="*/ 1679 w 2902"/>
                  <a:gd name="T27" fmla="*/ 2368 h 2903"/>
                  <a:gd name="T28" fmla="*/ 1791 w 2902"/>
                  <a:gd name="T29" fmla="*/ 2284 h 2903"/>
                  <a:gd name="T30" fmla="*/ 1899 w 2902"/>
                  <a:gd name="T31" fmla="*/ 2196 h 2903"/>
                  <a:gd name="T32" fmla="*/ 2001 w 2902"/>
                  <a:gd name="T33" fmla="*/ 2103 h 2903"/>
                  <a:gd name="T34" fmla="*/ 2100 w 2902"/>
                  <a:gd name="T35" fmla="*/ 2004 h 2903"/>
                  <a:gd name="T36" fmla="*/ 2194 w 2902"/>
                  <a:gd name="T37" fmla="*/ 1899 h 2903"/>
                  <a:gd name="T38" fmla="*/ 2283 w 2902"/>
                  <a:gd name="T39" fmla="*/ 1793 h 2903"/>
                  <a:gd name="T40" fmla="*/ 2368 w 2902"/>
                  <a:gd name="T41" fmla="*/ 1681 h 2903"/>
                  <a:gd name="T42" fmla="*/ 2445 w 2902"/>
                  <a:gd name="T43" fmla="*/ 1564 h 2903"/>
                  <a:gd name="T44" fmla="*/ 2518 w 2902"/>
                  <a:gd name="T45" fmla="*/ 1445 h 2903"/>
                  <a:gd name="T46" fmla="*/ 2586 w 2902"/>
                  <a:gd name="T47" fmla="*/ 1322 h 2903"/>
                  <a:gd name="T48" fmla="*/ 2646 w 2902"/>
                  <a:gd name="T49" fmla="*/ 1194 h 2903"/>
                  <a:gd name="T50" fmla="*/ 2701 w 2902"/>
                  <a:gd name="T51" fmla="*/ 1064 h 2903"/>
                  <a:gd name="T52" fmla="*/ 2750 w 2902"/>
                  <a:gd name="T53" fmla="*/ 930 h 2903"/>
                  <a:gd name="T54" fmla="*/ 2792 w 2902"/>
                  <a:gd name="T55" fmla="*/ 795 h 2903"/>
                  <a:gd name="T56" fmla="*/ 2827 w 2902"/>
                  <a:gd name="T57" fmla="*/ 656 h 2903"/>
                  <a:gd name="T58" fmla="*/ 2857 w 2902"/>
                  <a:gd name="T59" fmla="*/ 515 h 2903"/>
                  <a:gd name="T60" fmla="*/ 2879 w 2902"/>
                  <a:gd name="T61" fmla="*/ 370 h 2903"/>
                  <a:gd name="T62" fmla="*/ 2893 w 2902"/>
                  <a:gd name="T63" fmla="*/ 223 h 2903"/>
                  <a:gd name="T64" fmla="*/ 2900 w 2902"/>
                  <a:gd name="T65" fmla="*/ 75 h 2903"/>
                  <a:gd name="T66" fmla="*/ 1161 w 2902"/>
                  <a:gd name="T67" fmla="*/ 0 h 2903"/>
                  <a:gd name="T68" fmla="*/ 1159 w 2902"/>
                  <a:gd name="T69" fmla="*/ 60 h 2903"/>
                  <a:gd name="T70" fmla="*/ 1148 w 2902"/>
                  <a:gd name="T71" fmla="*/ 178 h 2903"/>
                  <a:gd name="T72" fmla="*/ 1124 w 2902"/>
                  <a:gd name="T73" fmla="*/ 289 h 2903"/>
                  <a:gd name="T74" fmla="*/ 1089 w 2902"/>
                  <a:gd name="T75" fmla="*/ 399 h 2903"/>
                  <a:gd name="T76" fmla="*/ 1045 w 2902"/>
                  <a:gd name="T77" fmla="*/ 504 h 2903"/>
                  <a:gd name="T78" fmla="*/ 992 w 2902"/>
                  <a:gd name="T79" fmla="*/ 603 h 2903"/>
                  <a:gd name="T80" fmla="*/ 930 w 2902"/>
                  <a:gd name="T81" fmla="*/ 694 h 2903"/>
                  <a:gd name="T82" fmla="*/ 859 w 2902"/>
                  <a:gd name="T83" fmla="*/ 780 h 2903"/>
                  <a:gd name="T84" fmla="*/ 780 w 2902"/>
                  <a:gd name="T85" fmla="*/ 859 h 2903"/>
                  <a:gd name="T86" fmla="*/ 694 w 2902"/>
                  <a:gd name="T87" fmla="*/ 930 h 2903"/>
                  <a:gd name="T88" fmla="*/ 602 w 2902"/>
                  <a:gd name="T89" fmla="*/ 993 h 2903"/>
                  <a:gd name="T90" fmla="*/ 503 w 2902"/>
                  <a:gd name="T91" fmla="*/ 1048 h 2903"/>
                  <a:gd name="T92" fmla="*/ 399 w 2902"/>
                  <a:gd name="T93" fmla="*/ 1092 h 2903"/>
                  <a:gd name="T94" fmla="*/ 289 w 2902"/>
                  <a:gd name="T95" fmla="*/ 1125 h 2903"/>
                  <a:gd name="T96" fmla="*/ 176 w 2902"/>
                  <a:gd name="T97" fmla="*/ 1148 h 2903"/>
                  <a:gd name="T98" fmla="*/ 58 w 2902"/>
                  <a:gd name="T99" fmla="*/ 1159 h 2903"/>
                  <a:gd name="T100" fmla="*/ 0 w 2902"/>
                  <a:gd name="T101" fmla="*/ 1161 h 29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902" h="2903">
                    <a:moveTo>
                      <a:pt x="0" y="1161"/>
                    </a:moveTo>
                    <a:lnTo>
                      <a:pt x="0" y="2903"/>
                    </a:lnTo>
                    <a:lnTo>
                      <a:pt x="0" y="2903"/>
                    </a:lnTo>
                    <a:lnTo>
                      <a:pt x="75" y="2903"/>
                    </a:lnTo>
                    <a:lnTo>
                      <a:pt x="148" y="2899"/>
                    </a:lnTo>
                    <a:lnTo>
                      <a:pt x="223" y="2896"/>
                    </a:lnTo>
                    <a:lnTo>
                      <a:pt x="296" y="2888"/>
                    </a:lnTo>
                    <a:lnTo>
                      <a:pt x="370" y="2881"/>
                    </a:lnTo>
                    <a:lnTo>
                      <a:pt x="441" y="2870"/>
                    </a:lnTo>
                    <a:lnTo>
                      <a:pt x="512" y="2859"/>
                    </a:lnTo>
                    <a:lnTo>
                      <a:pt x="584" y="2844"/>
                    </a:lnTo>
                    <a:lnTo>
                      <a:pt x="655" y="2830"/>
                    </a:lnTo>
                    <a:lnTo>
                      <a:pt x="725" y="2811"/>
                    </a:lnTo>
                    <a:lnTo>
                      <a:pt x="795" y="2793"/>
                    </a:lnTo>
                    <a:lnTo>
                      <a:pt x="862" y="2773"/>
                    </a:lnTo>
                    <a:lnTo>
                      <a:pt x="930" y="2751"/>
                    </a:lnTo>
                    <a:lnTo>
                      <a:pt x="998" y="2727"/>
                    </a:lnTo>
                    <a:lnTo>
                      <a:pt x="1064" y="2702"/>
                    </a:lnTo>
                    <a:lnTo>
                      <a:pt x="1130" y="2676"/>
                    </a:lnTo>
                    <a:lnTo>
                      <a:pt x="1194" y="2647"/>
                    </a:lnTo>
                    <a:lnTo>
                      <a:pt x="1258" y="2617"/>
                    </a:lnTo>
                    <a:lnTo>
                      <a:pt x="1320" y="2586"/>
                    </a:lnTo>
                    <a:lnTo>
                      <a:pt x="1382" y="2553"/>
                    </a:lnTo>
                    <a:lnTo>
                      <a:pt x="1445" y="2518"/>
                    </a:lnTo>
                    <a:lnTo>
                      <a:pt x="1505" y="2484"/>
                    </a:lnTo>
                    <a:lnTo>
                      <a:pt x="1564" y="2447"/>
                    </a:lnTo>
                    <a:lnTo>
                      <a:pt x="1622" y="2408"/>
                    </a:lnTo>
                    <a:lnTo>
                      <a:pt x="1679" y="2368"/>
                    </a:lnTo>
                    <a:lnTo>
                      <a:pt x="1736" y="2326"/>
                    </a:lnTo>
                    <a:lnTo>
                      <a:pt x="1791" y="2284"/>
                    </a:lnTo>
                    <a:lnTo>
                      <a:pt x="1846" y="2240"/>
                    </a:lnTo>
                    <a:lnTo>
                      <a:pt x="1899" y="2196"/>
                    </a:lnTo>
                    <a:lnTo>
                      <a:pt x="1952" y="2148"/>
                    </a:lnTo>
                    <a:lnTo>
                      <a:pt x="2001" y="2103"/>
                    </a:lnTo>
                    <a:lnTo>
                      <a:pt x="2053" y="2053"/>
                    </a:lnTo>
                    <a:lnTo>
                      <a:pt x="2100" y="2004"/>
                    </a:lnTo>
                    <a:lnTo>
                      <a:pt x="2148" y="1952"/>
                    </a:lnTo>
                    <a:lnTo>
                      <a:pt x="2194" y="1899"/>
                    </a:lnTo>
                    <a:lnTo>
                      <a:pt x="2239" y="1846"/>
                    </a:lnTo>
                    <a:lnTo>
                      <a:pt x="2283" y="1793"/>
                    </a:lnTo>
                    <a:lnTo>
                      <a:pt x="2325" y="1738"/>
                    </a:lnTo>
                    <a:lnTo>
                      <a:pt x="2368" y="1681"/>
                    </a:lnTo>
                    <a:lnTo>
                      <a:pt x="2406" y="1623"/>
                    </a:lnTo>
                    <a:lnTo>
                      <a:pt x="2445" y="1564"/>
                    </a:lnTo>
                    <a:lnTo>
                      <a:pt x="2481" y="1506"/>
                    </a:lnTo>
                    <a:lnTo>
                      <a:pt x="2518" y="1445"/>
                    </a:lnTo>
                    <a:lnTo>
                      <a:pt x="2553" y="1385"/>
                    </a:lnTo>
                    <a:lnTo>
                      <a:pt x="2586" y="1322"/>
                    </a:lnTo>
                    <a:lnTo>
                      <a:pt x="2617" y="1258"/>
                    </a:lnTo>
                    <a:lnTo>
                      <a:pt x="2646" y="1194"/>
                    </a:lnTo>
                    <a:lnTo>
                      <a:pt x="2673" y="1130"/>
                    </a:lnTo>
                    <a:lnTo>
                      <a:pt x="2701" y="1064"/>
                    </a:lnTo>
                    <a:lnTo>
                      <a:pt x="2727" y="998"/>
                    </a:lnTo>
                    <a:lnTo>
                      <a:pt x="2750" y="930"/>
                    </a:lnTo>
                    <a:lnTo>
                      <a:pt x="2772" y="863"/>
                    </a:lnTo>
                    <a:lnTo>
                      <a:pt x="2792" y="795"/>
                    </a:lnTo>
                    <a:lnTo>
                      <a:pt x="2811" y="725"/>
                    </a:lnTo>
                    <a:lnTo>
                      <a:pt x="2827" y="656"/>
                    </a:lnTo>
                    <a:lnTo>
                      <a:pt x="2844" y="584"/>
                    </a:lnTo>
                    <a:lnTo>
                      <a:pt x="2857" y="515"/>
                    </a:lnTo>
                    <a:lnTo>
                      <a:pt x="2869" y="441"/>
                    </a:lnTo>
                    <a:lnTo>
                      <a:pt x="2879" y="370"/>
                    </a:lnTo>
                    <a:lnTo>
                      <a:pt x="2888" y="297"/>
                    </a:lnTo>
                    <a:lnTo>
                      <a:pt x="2893" y="223"/>
                    </a:lnTo>
                    <a:lnTo>
                      <a:pt x="2899" y="150"/>
                    </a:lnTo>
                    <a:lnTo>
                      <a:pt x="2900" y="75"/>
                    </a:lnTo>
                    <a:lnTo>
                      <a:pt x="2902" y="0"/>
                    </a:lnTo>
                    <a:lnTo>
                      <a:pt x="1161" y="0"/>
                    </a:lnTo>
                    <a:lnTo>
                      <a:pt x="1161" y="0"/>
                    </a:lnTo>
                    <a:lnTo>
                      <a:pt x="1159" y="60"/>
                    </a:lnTo>
                    <a:lnTo>
                      <a:pt x="1155" y="119"/>
                    </a:lnTo>
                    <a:lnTo>
                      <a:pt x="1148" y="178"/>
                    </a:lnTo>
                    <a:lnTo>
                      <a:pt x="1137" y="234"/>
                    </a:lnTo>
                    <a:lnTo>
                      <a:pt x="1124" y="289"/>
                    </a:lnTo>
                    <a:lnTo>
                      <a:pt x="1108" y="346"/>
                    </a:lnTo>
                    <a:lnTo>
                      <a:pt x="1089" y="399"/>
                    </a:lnTo>
                    <a:lnTo>
                      <a:pt x="1069" y="452"/>
                    </a:lnTo>
                    <a:lnTo>
                      <a:pt x="1045" y="504"/>
                    </a:lnTo>
                    <a:lnTo>
                      <a:pt x="1020" y="553"/>
                    </a:lnTo>
                    <a:lnTo>
                      <a:pt x="992" y="603"/>
                    </a:lnTo>
                    <a:lnTo>
                      <a:pt x="963" y="650"/>
                    </a:lnTo>
                    <a:lnTo>
                      <a:pt x="930" y="694"/>
                    </a:lnTo>
                    <a:lnTo>
                      <a:pt x="895" y="738"/>
                    </a:lnTo>
                    <a:lnTo>
                      <a:pt x="859" y="780"/>
                    </a:lnTo>
                    <a:lnTo>
                      <a:pt x="820" y="821"/>
                    </a:lnTo>
                    <a:lnTo>
                      <a:pt x="780" y="859"/>
                    </a:lnTo>
                    <a:lnTo>
                      <a:pt x="738" y="896"/>
                    </a:lnTo>
                    <a:lnTo>
                      <a:pt x="694" y="930"/>
                    </a:lnTo>
                    <a:lnTo>
                      <a:pt x="648" y="963"/>
                    </a:lnTo>
                    <a:lnTo>
                      <a:pt x="602" y="993"/>
                    </a:lnTo>
                    <a:lnTo>
                      <a:pt x="553" y="1022"/>
                    </a:lnTo>
                    <a:lnTo>
                      <a:pt x="503" y="1048"/>
                    </a:lnTo>
                    <a:lnTo>
                      <a:pt x="452" y="1070"/>
                    </a:lnTo>
                    <a:lnTo>
                      <a:pt x="399" y="1092"/>
                    </a:lnTo>
                    <a:lnTo>
                      <a:pt x="344" y="1110"/>
                    </a:lnTo>
                    <a:lnTo>
                      <a:pt x="289" y="1125"/>
                    </a:lnTo>
                    <a:lnTo>
                      <a:pt x="232" y="1137"/>
                    </a:lnTo>
                    <a:lnTo>
                      <a:pt x="176" y="1148"/>
                    </a:lnTo>
                    <a:lnTo>
                      <a:pt x="119" y="1156"/>
                    </a:lnTo>
                    <a:lnTo>
                      <a:pt x="58" y="1159"/>
                    </a:lnTo>
                    <a:lnTo>
                      <a:pt x="0" y="1161"/>
                    </a:lnTo>
                    <a:lnTo>
                      <a:pt x="0" y="1161"/>
                    </a:lnTo>
                    <a:close/>
                  </a:path>
                </a:pathLst>
              </a:custGeom>
              <a:blipFill dpi="0" rotWithShape="1"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23" name="Freeform: Shape 17"/>
              <p:cNvSpPr/>
              <p:nvPr/>
            </p:nvSpPr>
            <p:spPr bwMode="auto">
              <a:xfrm>
                <a:off x="3669616" y="2574339"/>
                <a:ext cx="1298735" cy="1297840"/>
              </a:xfrm>
              <a:custGeom>
                <a:avLst/>
                <a:gdLst>
                  <a:gd name="T0" fmla="*/ 0 w 2905"/>
                  <a:gd name="T1" fmla="*/ 2903 h 2903"/>
                  <a:gd name="T2" fmla="*/ 75 w 2905"/>
                  <a:gd name="T3" fmla="*/ 2903 h 2903"/>
                  <a:gd name="T4" fmla="*/ 224 w 2905"/>
                  <a:gd name="T5" fmla="*/ 2896 h 2903"/>
                  <a:gd name="T6" fmla="*/ 370 w 2905"/>
                  <a:gd name="T7" fmla="*/ 2881 h 2903"/>
                  <a:gd name="T8" fmla="*/ 515 w 2905"/>
                  <a:gd name="T9" fmla="*/ 2859 h 2903"/>
                  <a:gd name="T10" fmla="*/ 656 w 2905"/>
                  <a:gd name="T11" fmla="*/ 2830 h 2903"/>
                  <a:gd name="T12" fmla="*/ 795 w 2905"/>
                  <a:gd name="T13" fmla="*/ 2793 h 2903"/>
                  <a:gd name="T14" fmla="*/ 932 w 2905"/>
                  <a:gd name="T15" fmla="*/ 2751 h 2903"/>
                  <a:gd name="T16" fmla="*/ 1066 w 2905"/>
                  <a:gd name="T17" fmla="*/ 2702 h 2903"/>
                  <a:gd name="T18" fmla="*/ 1196 w 2905"/>
                  <a:gd name="T19" fmla="*/ 2647 h 2903"/>
                  <a:gd name="T20" fmla="*/ 1322 w 2905"/>
                  <a:gd name="T21" fmla="*/ 2586 h 2903"/>
                  <a:gd name="T22" fmla="*/ 1445 w 2905"/>
                  <a:gd name="T23" fmla="*/ 2518 h 2903"/>
                  <a:gd name="T24" fmla="*/ 1566 w 2905"/>
                  <a:gd name="T25" fmla="*/ 2447 h 2903"/>
                  <a:gd name="T26" fmla="*/ 1681 w 2905"/>
                  <a:gd name="T27" fmla="*/ 2368 h 2903"/>
                  <a:gd name="T28" fmla="*/ 1793 w 2905"/>
                  <a:gd name="T29" fmla="*/ 2284 h 2903"/>
                  <a:gd name="T30" fmla="*/ 1901 w 2905"/>
                  <a:gd name="T31" fmla="*/ 2196 h 2903"/>
                  <a:gd name="T32" fmla="*/ 2004 w 2905"/>
                  <a:gd name="T33" fmla="*/ 2103 h 2903"/>
                  <a:gd name="T34" fmla="*/ 2103 w 2905"/>
                  <a:gd name="T35" fmla="*/ 2004 h 2903"/>
                  <a:gd name="T36" fmla="*/ 2196 w 2905"/>
                  <a:gd name="T37" fmla="*/ 1899 h 2903"/>
                  <a:gd name="T38" fmla="*/ 2284 w 2905"/>
                  <a:gd name="T39" fmla="*/ 1793 h 2903"/>
                  <a:gd name="T40" fmla="*/ 2368 w 2905"/>
                  <a:gd name="T41" fmla="*/ 1681 h 2903"/>
                  <a:gd name="T42" fmla="*/ 2447 w 2905"/>
                  <a:gd name="T43" fmla="*/ 1564 h 2903"/>
                  <a:gd name="T44" fmla="*/ 2520 w 2905"/>
                  <a:gd name="T45" fmla="*/ 1445 h 2903"/>
                  <a:gd name="T46" fmla="*/ 2586 w 2905"/>
                  <a:gd name="T47" fmla="*/ 1322 h 2903"/>
                  <a:gd name="T48" fmla="*/ 2648 w 2905"/>
                  <a:gd name="T49" fmla="*/ 1194 h 2903"/>
                  <a:gd name="T50" fmla="*/ 2703 w 2905"/>
                  <a:gd name="T51" fmla="*/ 1064 h 2903"/>
                  <a:gd name="T52" fmla="*/ 2751 w 2905"/>
                  <a:gd name="T53" fmla="*/ 930 h 2903"/>
                  <a:gd name="T54" fmla="*/ 2793 w 2905"/>
                  <a:gd name="T55" fmla="*/ 795 h 2903"/>
                  <a:gd name="T56" fmla="*/ 2830 w 2905"/>
                  <a:gd name="T57" fmla="*/ 656 h 2903"/>
                  <a:gd name="T58" fmla="*/ 2859 w 2905"/>
                  <a:gd name="T59" fmla="*/ 515 h 2903"/>
                  <a:gd name="T60" fmla="*/ 2881 w 2905"/>
                  <a:gd name="T61" fmla="*/ 370 h 2903"/>
                  <a:gd name="T62" fmla="*/ 2896 w 2905"/>
                  <a:gd name="T63" fmla="*/ 223 h 2903"/>
                  <a:gd name="T64" fmla="*/ 2903 w 2905"/>
                  <a:gd name="T65" fmla="*/ 75 h 2903"/>
                  <a:gd name="T66" fmla="*/ 1161 w 2905"/>
                  <a:gd name="T67" fmla="*/ 0 h 2903"/>
                  <a:gd name="T68" fmla="*/ 1161 w 2905"/>
                  <a:gd name="T69" fmla="*/ 60 h 2903"/>
                  <a:gd name="T70" fmla="*/ 1148 w 2905"/>
                  <a:gd name="T71" fmla="*/ 178 h 2903"/>
                  <a:gd name="T72" fmla="*/ 1125 w 2905"/>
                  <a:gd name="T73" fmla="*/ 289 h 2903"/>
                  <a:gd name="T74" fmla="*/ 1092 w 2905"/>
                  <a:gd name="T75" fmla="*/ 399 h 2903"/>
                  <a:gd name="T76" fmla="*/ 1048 w 2905"/>
                  <a:gd name="T77" fmla="*/ 504 h 2903"/>
                  <a:gd name="T78" fmla="*/ 995 w 2905"/>
                  <a:gd name="T79" fmla="*/ 603 h 2903"/>
                  <a:gd name="T80" fmla="*/ 931 w 2905"/>
                  <a:gd name="T81" fmla="*/ 694 h 2903"/>
                  <a:gd name="T82" fmla="*/ 861 w 2905"/>
                  <a:gd name="T83" fmla="*/ 780 h 2903"/>
                  <a:gd name="T84" fmla="*/ 782 w 2905"/>
                  <a:gd name="T85" fmla="*/ 859 h 2903"/>
                  <a:gd name="T86" fmla="*/ 696 w 2905"/>
                  <a:gd name="T87" fmla="*/ 930 h 2903"/>
                  <a:gd name="T88" fmla="*/ 603 w 2905"/>
                  <a:gd name="T89" fmla="*/ 993 h 2903"/>
                  <a:gd name="T90" fmla="*/ 504 w 2905"/>
                  <a:gd name="T91" fmla="*/ 1048 h 2903"/>
                  <a:gd name="T92" fmla="*/ 399 w 2905"/>
                  <a:gd name="T93" fmla="*/ 1092 h 2903"/>
                  <a:gd name="T94" fmla="*/ 291 w 2905"/>
                  <a:gd name="T95" fmla="*/ 1125 h 2903"/>
                  <a:gd name="T96" fmla="*/ 178 w 2905"/>
                  <a:gd name="T97" fmla="*/ 1148 h 2903"/>
                  <a:gd name="T98" fmla="*/ 61 w 2905"/>
                  <a:gd name="T99" fmla="*/ 1159 h 2903"/>
                  <a:gd name="T100" fmla="*/ 0 w 2905"/>
                  <a:gd name="T101" fmla="*/ 1161 h 29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905" h="2903">
                    <a:moveTo>
                      <a:pt x="0" y="1161"/>
                    </a:moveTo>
                    <a:lnTo>
                      <a:pt x="0" y="2903"/>
                    </a:lnTo>
                    <a:lnTo>
                      <a:pt x="0" y="2903"/>
                    </a:lnTo>
                    <a:lnTo>
                      <a:pt x="75" y="2903"/>
                    </a:lnTo>
                    <a:lnTo>
                      <a:pt x="150" y="2899"/>
                    </a:lnTo>
                    <a:lnTo>
                      <a:pt x="224" y="2896"/>
                    </a:lnTo>
                    <a:lnTo>
                      <a:pt x="297" y="2888"/>
                    </a:lnTo>
                    <a:lnTo>
                      <a:pt x="370" y="2881"/>
                    </a:lnTo>
                    <a:lnTo>
                      <a:pt x="443" y="2870"/>
                    </a:lnTo>
                    <a:lnTo>
                      <a:pt x="515" y="2859"/>
                    </a:lnTo>
                    <a:lnTo>
                      <a:pt x="586" y="2844"/>
                    </a:lnTo>
                    <a:lnTo>
                      <a:pt x="656" y="2830"/>
                    </a:lnTo>
                    <a:lnTo>
                      <a:pt x="725" y="2811"/>
                    </a:lnTo>
                    <a:lnTo>
                      <a:pt x="795" y="2793"/>
                    </a:lnTo>
                    <a:lnTo>
                      <a:pt x="865" y="2773"/>
                    </a:lnTo>
                    <a:lnTo>
                      <a:pt x="932" y="2751"/>
                    </a:lnTo>
                    <a:lnTo>
                      <a:pt x="998" y="2727"/>
                    </a:lnTo>
                    <a:lnTo>
                      <a:pt x="1066" y="2702"/>
                    </a:lnTo>
                    <a:lnTo>
                      <a:pt x="1130" y="2676"/>
                    </a:lnTo>
                    <a:lnTo>
                      <a:pt x="1196" y="2647"/>
                    </a:lnTo>
                    <a:lnTo>
                      <a:pt x="1260" y="2617"/>
                    </a:lnTo>
                    <a:lnTo>
                      <a:pt x="1322" y="2586"/>
                    </a:lnTo>
                    <a:lnTo>
                      <a:pt x="1385" y="2553"/>
                    </a:lnTo>
                    <a:lnTo>
                      <a:pt x="1445" y="2518"/>
                    </a:lnTo>
                    <a:lnTo>
                      <a:pt x="1506" y="2484"/>
                    </a:lnTo>
                    <a:lnTo>
                      <a:pt x="1566" y="2447"/>
                    </a:lnTo>
                    <a:lnTo>
                      <a:pt x="1625" y="2408"/>
                    </a:lnTo>
                    <a:lnTo>
                      <a:pt x="1681" y="2368"/>
                    </a:lnTo>
                    <a:lnTo>
                      <a:pt x="1738" y="2326"/>
                    </a:lnTo>
                    <a:lnTo>
                      <a:pt x="1793" y="2284"/>
                    </a:lnTo>
                    <a:lnTo>
                      <a:pt x="1848" y="2240"/>
                    </a:lnTo>
                    <a:lnTo>
                      <a:pt x="1901" y="2196"/>
                    </a:lnTo>
                    <a:lnTo>
                      <a:pt x="1952" y="2148"/>
                    </a:lnTo>
                    <a:lnTo>
                      <a:pt x="2004" y="2103"/>
                    </a:lnTo>
                    <a:lnTo>
                      <a:pt x="2053" y="2053"/>
                    </a:lnTo>
                    <a:lnTo>
                      <a:pt x="2103" y="2004"/>
                    </a:lnTo>
                    <a:lnTo>
                      <a:pt x="2150" y="1952"/>
                    </a:lnTo>
                    <a:lnTo>
                      <a:pt x="2196" y="1899"/>
                    </a:lnTo>
                    <a:lnTo>
                      <a:pt x="2242" y="1846"/>
                    </a:lnTo>
                    <a:lnTo>
                      <a:pt x="2284" y="1793"/>
                    </a:lnTo>
                    <a:lnTo>
                      <a:pt x="2328" y="1738"/>
                    </a:lnTo>
                    <a:lnTo>
                      <a:pt x="2368" y="1681"/>
                    </a:lnTo>
                    <a:lnTo>
                      <a:pt x="2408" y="1623"/>
                    </a:lnTo>
                    <a:lnTo>
                      <a:pt x="2447" y="1564"/>
                    </a:lnTo>
                    <a:lnTo>
                      <a:pt x="2483" y="1506"/>
                    </a:lnTo>
                    <a:lnTo>
                      <a:pt x="2520" y="1445"/>
                    </a:lnTo>
                    <a:lnTo>
                      <a:pt x="2553" y="1385"/>
                    </a:lnTo>
                    <a:lnTo>
                      <a:pt x="2586" y="1322"/>
                    </a:lnTo>
                    <a:lnTo>
                      <a:pt x="2617" y="1258"/>
                    </a:lnTo>
                    <a:lnTo>
                      <a:pt x="2648" y="1194"/>
                    </a:lnTo>
                    <a:lnTo>
                      <a:pt x="2676" y="1130"/>
                    </a:lnTo>
                    <a:lnTo>
                      <a:pt x="2703" y="1064"/>
                    </a:lnTo>
                    <a:lnTo>
                      <a:pt x="2727" y="998"/>
                    </a:lnTo>
                    <a:lnTo>
                      <a:pt x="2751" y="930"/>
                    </a:lnTo>
                    <a:lnTo>
                      <a:pt x="2773" y="863"/>
                    </a:lnTo>
                    <a:lnTo>
                      <a:pt x="2793" y="795"/>
                    </a:lnTo>
                    <a:lnTo>
                      <a:pt x="2813" y="725"/>
                    </a:lnTo>
                    <a:lnTo>
                      <a:pt x="2830" y="656"/>
                    </a:lnTo>
                    <a:lnTo>
                      <a:pt x="2844" y="584"/>
                    </a:lnTo>
                    <a:lnTo>
                      <a:pt x="2859" y="515"/>
                    </a:lnTo>
                    <a:lnTo>
                      <a:pt x="2870" y="441"/>
                    </a:lnTo>
                    <a:lnTo>
                      <a:pt x="2881" y="370"/>
                    </a:lnTo>
                    <a:lnTo>
                      <a:pt x="2888" y="297"/>
                    </a:lnTo>
                    <a:lnTo>
                      <a:pt x="2896" y="223"/>
                    </a:lnTo>
                    <a:lnTo>
                      <a:pt x="2901" y="150"/>
                    </a:lnTo>
                    <a:lnTo>
                      <a:pt x="2903" y="75"/>
                    </a:lnTo>
                    <a:lnTo>
                      <a:pt x="2905" y="0"/>
                    </a:lnTo>
                    <a:lnTo>
                      <a:pt x="1161" y="0"/>
                    </a:lnTo>
                    <a:lnTo>
                      <a:pt x="1161" y="0"/>
                    </a:lnTo>
                    <a:lnTo>
                      <a:pt x="1161" y="60"/>
                    </a:lnTo>
                    <a:lnTo>
                      <a:pt x="1156" y="119"/>
                    </a:lnTo>
                    <a:lnTo>
                      <a:pt x="1148" y="178"/>
                    </a:lnTo>
                    <a:lnTo>
                      <a:pt x="1139" y="234"/>
                    </a:lnTo>
                    <a:lnTo>
                      <a:pt x="1125" y="289"/>
                    </a:lnTo>
                    <a:lnTo>
                      <a:pt x="1110" y="346"/>
                    </a:lnTo>
                    <a:lnTo>
                      <a:pt x="1092" y="399"/>
                    </a:lnTo>
                    <a:lnTo>
                      <a:pt x="1072" y="452"/>
                    </a:lnTo>
                    <a:lnTo>
                      <a:pt x="1048" y="504"/>
                    </a:lnTo>
                    <a:lnTo>
                      <a:pt x="1022" y="553"/>
                    </a:lnTo>
                    <a:lnTo>
                      <a:pt x="995" y="603"/>
                    </a:lnTo>
                    <a:lnTo>
                      <a:pt x="964" y="650"/>
                    </a:lnTo>
                    <a:lnTo>
                      <a:pt x="931" y="694"/>
                    </a:lnTo>
                    <a:lnTo>
                      <a:pt x="898" y="738"/>
                    </a:lnTo>
                    <a:lnTo>
                      <a:pt x="861" y="780"/>
                    </a:lnTo>
                    <a:lnTo>
                      <a:pt x="823" y="821"/>
                    </a:lnTo>
                    <a:lnTo>
                      <a:pt x="782" y="859"/>
                    </a:lnTo>
                    <a:lnTo>
                      <a:pt x="740" y="896"/>
                    </a:lnTo>
                    <a:lnTo>
                      <a:pt x="696" y="930"/>
                    </a:lnTo>
                    <a:lnTo>
                      <a:pt x="650" y="963"/>
                    </a:lnTo>
                    <a:lnTo>
                      <a:pt x="603" y="993"/>
                    </a:lnTo>
                    <a:lnTo>
                      <a:pt x="555" y="1022"/>
                    </a:lnTo>
                    <a:lnTo>
                      <a:pt x="504" y="1048"/>
                    </a:lnTo>
                    <a:lnTo>
                      <a:pt x="453" y="1070"/>
                    </a:lnTo>
                    <a:lnTo>
                      <a:pt x="399" y="1092"/>
                    </a:lnTo>
                    <a:lnTo>
                      <a:pt x="346" y="1110"/>
                    </a:lnTo>
                    <a:lnTo>
                      <a:pt x="291" y="1125"/>
                    </a:lnTo>
                    <a:lnTo>
                      <a:pt x="235" y="1137"/>
                    </a:lnTo>
                    <a:lnTo>
                      <a:pt x="178" y="1148"/>
                    </a:lnTo>
                    <a:lnTo>
                      <a:pt x="119" y="1156"/>
                    </a:lnTo>
                    <a:lnTo>
                      <a:pt x="61" y="1159"/>
                    </a:lnTo>
                    <a:lnTo>
                      <a:pt x="0" y="1161"/>
                    </a:lnTo>
                    <a:lnTo>
                      <a:pt x="0" y="1161"/>
                    </a:lnTo>
                    <a:close/>
                  </a:path>
                </a:pathLst>
              </a:custGeom>
              <a:blipFill dpi="0" rotWithShape="1"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24" name="Freeform: Shape 18"/>
              <p:cNvSpPr/>
              <p:nvPr/>
            </p:nvSpPr>
            <p:spPr bwMode="auto">
              <a:xfrm>
                <a:off x="2370881" y="2574339"/>
                <a:ext cx="1298735" cy="1297840"/>
              </a:xfrm>
              <a:custGeom>
                <a:avLst/>
                <a:gdLst>
                  <a:gd name="T0" fmla="*/ 0 w 2902"/>
                  <a:gd name="T1" fmla="*/ 0 h 2903"/>
                  <a:gd name="T2" fmla="*/ 2 w 2902"/>
                  <a:gd name="T3" fmla="*/ 75 h 2903"/>
                  <a:gd name="T4" fmla="*/ 9 w 2902"/>
                  <a:gd name="T5" fmla="*/ 223 h 2903"/>
                  <a:gd name="T6" fmla="*/ 23 w 2902"/>
                  <a:gd name="T7" fmla="*/ 370 h 2903"/>
                  <a:gd name="T8" fmla="*/ 45 w 2902"/>
                  <a:gd name="T9" fmla="*/ 515 h 2903"/>
                  <a:gd name="T10" fmla="*/ 75 w 2902"/>
                  <a:gd name="T11" fmla="*/ 656 h 2903"/>
                  <a:gd name="T12" fmla="*/ 110 w 2902"/>
                  <a:gd name="T13" fmla="*/ 795 h 2903"/>
                  <a:gd name="T14" fmla="*/ 152 w 2902"/>
                  <a:gd name="T15" fmla="*/ 930 h 2903"/>
                  <a:gd name="T16" fmla="*/ 201 w 2902"/>
                  <a:gd name="T17" fmla="*/ 1064 h 2903"/>
                  <a:gd name="T18" fmla="*/ 256 w 2902"/>
                  <a:gd name="T19" fmla="*/ 1194 h 2903"/>
                  <a:gd name="T20" fmla="*/ 316 w 2902"/>
                  <a:gd name="T21" fmla="*/ 1322 h 2903"/>
                  <a:gd name="T22" fmla="*/ 384 w 2902"/>
                  <a:gd name="T23" fmla="*/ 1445 h 2903"/>
                  <a:gd name="T24" fmla="*/ 457 w 2902"/>
                  <a:gd name="T25" fmla="*/ 1564 h 2903"/>
                  <a:gd name="T26" fmla="*/ 534 w 2902"/>
                  <a:gd name="T27" fmla="*/ 1681 h 2903"/>
                  <a:gd name="T28" fmla="*/ 619 w 2902"/>
                  <a:gd name="T29" fmla="*/ 1793 h 2903"/>
                  <a:gd name="T30" fmla="*/ 708 w 2902"/>
                  <a:gd name="T31" fmla="*/ 1899 h 2903"/>
                  <a:gd name="T32" fmla="*/ 802 w 2902"/>
                  <a:gd name="T33" fmla="*/ 2004 h 2903"/>
                  <a:gd name="T34" fmla="*/ 901 w 2902"/>
                  <a:gd name="T35" fmla="*/ 2103 h 2903"/>
                  <a:gd name="T36" fmla="*/ 1003 w 2902"/>
                  <a:gd name="T37" fmla="*/ 2196 h 2903"/>
                  <a:gd name="T38" fmla="*/ 1111 w 2902"/>
                  <a:gd name="T39" fmla="*/ 2284 h 2903"/>
                  <a:gd name="T40" fmla="*/ 1223 w 2902"/>
                  <a:gd name="T41" fmla="*/ 2368 h 2903"/>
                  <a:gd name="T42" fmla="*/ 1338 w 2902"/>
                  <a:gd name="T43" fmla="*/ 2447 h 2903"/>
                  <a:gd name="T44" fmla="*/ 1457 w 2902"/>
                  <a:gd name="T45" fmla="*/ 2518 h 2903"/>
                  <a:gd name="T46" fmla="*/ 1582 w 2902"/>
                  <a:gd name="T47" fmla="*/ 2586 h 2903"/>
                  <a:gd name="T48" fmla="*/ 1708 w 2902"/>
                  <a:gd name="T49" fmla="*/ 2647 h 2903"/>
                  <a:gd name="T50" fmla="*/ 1838 w 2902"/>
                  <a:gd name="T51" fmla="*/ 2702 h 2903"/>
                  <a:gd name="T52" fmla="*/ 1972 w 2902"/>
                  <a:gd name="T53" fmla="*/ 2751 h 2903"/>
                  <a:gd name="T54" fmla="*/ 2107 w 2902"/>
                  <a:gd name="T55" fmla="*/ 2793 h 2903"/>
                  <a:gd name="T56" fmla="*/ 2247 w 2902"/>
                  <a:gd name="T57" fmla="*/ 2830 h 2903"/>
                  <a:gd name="T58" fmla="*/ 2390 w 2902"/>
                  <a:gd name="T59" fmla="*/ 2859 h 2903"/>
                  <a:gd name="T60" fmla="*/ 2532 w 2902"/>
                  <a:gd name="T61" fmla="*/ 2881 h 2903"/>
                  <a:gd name="T62" fmla="*/ 2679 w 2902"/>
                  <a:gd name="T63" fmla="*/ 2896 h 2903"/>
                  <a:gd name="T64" fmla="*/ 2827 w 2902"/>
                  <a:gd name="T65" fmla="*/ 2903 h 2903"/>
                  <a:gd name="T66" fmla="*/ 2902 w 2902"/>
                  <a:gd name="T67" fmla="*/ 1161 h 2903"/>
                  <a:gd name="T68" fmla="*/ 2844 w 2902"/>
                  <a:gd name="T69" fmla="*/ 1159 h 2903"/>
                  <a:gd name="T70" fmla="*/ 2726 w 2902"/>
                  <a:gd name="T71" fmla="*/ 1148 h 2903"/>
                  <a:gd name="T72" fmla="*/ 2613 w 2902"/>
                  <a:gd name="T73" fmla="*/ 1125 h 2903"/>
                  <a:gd name="T74" fmla="*/ 2503 w 2902"/>
                  <a:gd name="T75" fmla="*/ 1092 h 2903"/>
                  <a:gd name="T76" fmla="*/ 2399 w 2902"/>
                  <a:gd name="T77" fmla="*/ 1048 h 2903"/>
                  <a:gd name="T78" fmla="*/ 2300 w 2902"/>
                  <a:gd name="T79" fmla="*/ 993 h 2903"/>
                  <a:gd name="T80" fmla="*/ 2208 w 2902"/>
                  <a:gd name="T81" fmla="*/ 930 h 2903"/>
                  <a:gd name="T82" fmla="*/ 2122 w 2902"/>
                  <a:gd name="T83" fmla="*/ 859 h 2903"/>
                  <a:gd name="T84" fmla="*/ 2043 w 2902"/>
                  <a:gd name="T85" fmla="*/ 780 h 2903"/>
                  <a:gd name="T86" fmla="*/ 1972 w 2902"/>
                  <a:gd name="T87" fmla="*/ 694 h 2903"/>
                  <a:gd name="T88" fmla="*/ 1910 w 2902"/>
                  <a:gd name="T89" fmla="*/ 603 h 2903"/>
                  <a:gd name="T90" fmla="*/ 1857 w 2902"/>
                  <a:gd name="T91" fmla="*/ 504 h 2903"/>
                  <a:gd name="T92" fmla="*/ 1813 w 2902"/>
                  <a:gd name="T93" fmla="*/ 399 h 2903"/>
                  <a:gd name="T94" fmla="*/ 1778 w 2902"/>
                  <a:gd name="T95" fmla="*/ 289 h 2903"/>
                  <a:gd name="T96" fmla="*/ 1754 w 2902"/>
                  <a:gd name="T97" fmla="*/ 178 h 2903"/>
                  <a:gd name="T98" fmla="*/ 1743 w 2902"/>
                  <a:gd name="T99" fmla="*/ 60 h 2903"/>
                  <a:gd name="T100" fmla="*/ 1741 w 2902"/>
                  <a:gd name="T101" fmla="*/ 0 h 29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902" h="2903">
                    <a:moveTo>
                      <a:pt x="1741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75"/>
                    </a:lnTo>
                    <a:lnTo>
                      <a:pt x="3" y="150"/>
                    </a:lnTo>
                    <a:lnTo>
                      <a:pt x="9" y="223"/>
                    </a:lnTo>
                    <a:lnTo>
                      <a:pt x="14" y="297"/>
                    </a:lnTo>
                    <a:lnTo>
                      <a:pt x="23" y="370"/>
                    </a:lnTo>
                    <a:lnTo>
                      <a:pt x="33" y="441"/>
                    </a:lnTo>
                    <a:lnTo>
                      <a:pt x="45" y="515"/>
                    </a:lnTo>
                    <a:lnTo>
                      <a:pt x="58" y="584"/>
                    </a:lnTo>
                    <a:lnTo>
                      <a:pt x="75" y="656"/>
                    </a:lnTo>
                    <a:lnTo>
                      <a:pt x="91" y="725"/>
                    </a:lnTo>
                    <a:lnTo>
                      <a:pt x="110" y="795"/>
                    </a:lnTo>
                    <a:lnTo>
                      <a:pt x="130" y="863"/>
                    </a:lnTo>
                    <a:lnTo>
                      <a:pt x="152" y="930"/>
                    </a:lnTo>
                    <a:lnTo>
                      <a:pt x="175" y="998"/>
                    </a:lnTo>
                    <a:lnTo>
                      <a:pt x="201" y="1064"/>
                    </a:lnTo>
                    <a:lnTo>
                      <a:pt x="229" y="1130"/>
                    </a:lnTo>
                    <a:lnTo>
                      <a:pt x="256" y="1194"/>
                    </a:lnTo>
                    <a:lnTo>
                      <a:pt x="285" y="1258"/>
                    </a:lnTo>
                    <a:lnTo>
                      <a:pt x="316" y="1322"/>
                    </a:lnTo>
                    <a:lnTo>
                      <a:pt x="349" y="1385"/>
                    </a:lnTo>
                    <a:lnTo>
                      <a:pt x="384" y="1445"/>
                    </a:lnTo>
                    <a:lnTo>
                      <a:pt x="421" y="1506"/>
                    </a:lnTo>
                    <a:lnTo>
                      <a:pt x="457" y="1564"/>
                    </a:lnTo>
                    <a:lnTo>
                      <a:pt x="496" y="1623"/>
                    </a:lnTo>
                    <a:lnTo>
                      <a:pt x="534" y="1681"/>
                    </a:lnTo>
                    <a:lnTo>
                      <a:pt x="577" y="1738"/>
                    </a:lnTo>
                    <a:lnTo>
                      <a:pt x="619" y="1793"/>
                    </a:lnTo>
                    <a:lnTo>
                      <a:pt x="663" y="1846"/>
                    </a:lnTo>
                    <a:lnTo>
                      <a:pt x="708" y="1899"/>
                    </a:lnTo>
                    <a:lnTo>
                      <a:pt x="754" y="1952"/>
                    </a:lnTo>
                    <a:lnTo>
                      <a:pt x="802" y="2004"/>
                    </a:lnTo>
                    <a:lnTo>
                      <a:pt x="849" y="2053"/>
                    </a:lnTo>
                    <a:lnTo>
                      <a:pt x="901" y="2103"/>
                    </a:lnTo>
                    <a:lnTo>
                      <a:pt x="950" y="2148"/>
                    </a:lnTo>
                    <a:lnTo>
                      <a:pt x="1003" y="2196"/>
                    </a:lnTo>
                    <a:lnTo>
                      <a:pt x="1056" y="2240"/>
                    </a:lnTo>
                    <a:lnTo>
                      <a:pt x="1111" y="2284"/>
                    </a:lnTo>
                    <a:lnTo>
                      <a:pt x="1166" y="2326"/>
                    </a:lnTo>
                    <a:lnTo>
                      <a:pt x="1223" y="2368"/>
                    </a:lnTo>
                    <a:lnTo>
                      <a:pt x="1280" y="2408"/>
                    </a:lnTo>
                    <a:lnTo>
                      <a:pt x="1338" y="2447"/>
                    </a:lnTo>
                    <a:lnTo>
                      <a:pt x="1397" y="2484"/>
                    </a:lnTo>
                    <a:lnTo>
                      <a:pt x="1457" y="2518"/>
                    </a:lnTo>
                    <a:lnTo>
                      <a:pt x="1520" y="2553"/>
                    </a:lnTo>
                    <a:lnTo>
                      <a:pt x="1582" y="2586"/>
                    </a:lnTo>
                    <a:lnTo>
                      <a:pt x="1644" y="2617"/>
                    </a:lnTo>
                    <a:lnTo>
                      <a:pt x="1708" y="2647"/>
                    </a:lnTo>
                    <a:lnTo>
                      <a:pt x="1772" y="2676"/>
                    </a:lnTo>
                    <a:lnTo>
                      <a:pt x="1838" y="2702"/>
                    </a:lnTo>
                    <a:lnTo>
                      <a:pt x="1904" y="2727"/>
                    </a:lnTo>
                    <a:lnTo>
                      <a:pt x="1972" y="2751"/>
                    </a:lnTo>
                    <a:lnTo>
                      <a:pt x="2040" y="2773"/>
                    </a:lnTo>
                    <a:lnTo>
                      <a:pt x="2107" y="2793"/>
                    </a:lnTo>
                    <a:lnTo>
                      <a:pt x="2177" y="2811"/>
                    </a:lnTo>
                    <a:lnTo>
                      <a:pt x="2247" y="2830"/>
                    </a:lnTo>
                    <a:lnTo>
                      <a:pt x="2318" y="2844"/>
                    </a:lnTo>
                    <a:lnTo>
                      <a:pt x="2390" y="2859"/>
                    </a:lnTo>
                    <a:lnTo>
                      <a:pt x="2461" y="2870"/>
                    </a:lnTo>
                    <a:lnTo>
                      <a:pt x="2532" y="2881"/>
                    </a:lnTo>
                    <a:lnTo>
                      <a:pt x="2606" y="2888"/>
                    </a:lnTo>
                    <a:lnTo>
                      <a:pt x="2679" y="2896"/>
                    </a:lnTo>
                    <a:lnTo>
                      <a:pt x="2754" y="2899"/>
                    </a:lnTo>
                    <a:lnTo>
                      <a:pt x="2827" y="2903"/>
                    </a:lnTo>
                    <a:lnTo>
                      <a:pt x="2902" y="2903"/>
                    </a:lnTo>
                    <a:lnTo>
                      <a:pt x="2902" y="1161"/>
                    </a:lnTo>
                    <a:lnTo>
                      <a:pt x="2902" y="1161"/>
                    </a:lnTo>
                    <a:lnTo>
                      <a:pt x="2844" y="1159"/>
                    </a:lnTo>
                    <a:lnTo>
                      <a:pt x="2783" y="1156"/>
                    </a:lnTo>
                    <a:lnTo>
                      <a:pt x="2726" y="1148"/>
                    </a:lnTo>
                    <a:lnTo>
                      <a:pt x="2670" y="1137"/>
                    </a:lnTo>
                    <a:lnTo>
                      <a:pt x="2613" y="1125"/>
                    </a:lnTo>
                    <a:lnTo>
                      <a:pt x="2558" y="1110"/>
                    </a:lnTo>
                    <a:lnTo>
                      <a:pt x="2503" y="1092"/>
                    </a:lnTo>
                    <a:lnTo>
                      <a:pt x="2450" y="1070"/>
                    </a:lnTo>
                    <a:lnTo>
                      <a:pt x="2399" y="1048"/>
                    </a:lnTo>
                    <a:lnTo>
                      <a:pt x="2349" y="1022"/>
                    </a:lnTo>
                    <a:lnTo>
                      <a:pt x="2300" y="993"/>
                    </a:lnTo>
                    <a:lnTo>
                      <a:pt x="2254" y="963"/>
                    </a:lnTo>
                    <a:lnTo>
                      <a:pt x="2208" y="930"/>
                    </a:lnTo>
                    <a:lnTo>
                      <a:pt x="2164" y="896"/>
                    </a:lnTo>
                    <a:lnTo>
                      <a:pt x="2122" y="859"/>
                    </a:lnTo>
                    <a:lnTo>
                      <a:pt x="2082" y="821"/>
                    </a:lnTo>
                    <a:lnTo>
                      <a:pt x="2043" y="780"/>
                    </a:lnTo>
                    <a:lnTo>
                      <a:pt x="2007" y="738"/>
                    </a:lnTo>
                    <a:lnTo>
                      <a:pt x="1972" y="694"/>
                    </a:lnTo>
                    <a:lnTo>
                      <a:pt x="1939" y="650"/>
                    </a:lnTo>
                    <a:lnTo>
                      <a:pt x="1910" y="603"/>
                    </a:lnTo>
                    <a:lnTo>
                      <a:pt x="1882" y="553"/>
                    </a:lnTo>
                    <a:lnTo>
                      <a:pt x="1857" y="504"/>
                    </a:lnTo>
                    <a:lnTo>
                      <a:pt x="1833" y="452"/>
                    </a:lnTo>
                    <a:lnTo>
                      <a:pt x="1813" y="399"/>
                    </a:lnTo>
                    <a:lnTo>
                      <a:pt x="1794" y="346"/>
                    </a:lnTo>
                    <a:lnTo>
                      <a:pt x="1778" y="289"/>
                    </a:lnTo>
                    <a:lnTo>
                      <a:pt x="1765" y="234"/>
                    </a:lnTo>
                    <a:lnTo>
                      <a:pt x="1754" y="178"/>
                    </a:lnTo>
                    <a:lnTo>
                      <a:pt x="1747" y="119"/>
                    </a:lnTo>
                    <a:lnTo>
                      <a:pt x="1743" y="60"/>
                    </a:lnTo>
                    <a:lnTo>
                      <a:pt x="1741" y="0"/>
                    </a:lnTo>
                    <a:lnTo>
                      <a:pt x="1741" y="0"/>
                    </a:lnTo>
                    <a:close/>
                  </a:path>
                </a:pathLst>
              </a:custGeom>
              <a:blipFill dpi="0" rotWithShape="1"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25" name="Freeform: Shape 19"/>
              <p:cNvSpPr/>
              <p:nvPr/>
            </p:nvSpPr>
            <p:spPr bwMode="auto">
              <a:xfrm>
                <a:off x="4188394" y="2574339"/>
                <a:ext cx="1298735" cy="1297840"/>
              </a:xfrm>
              <a:custGeom>
                <a:avLst/>
                <a:gdLst>
                  <a:gd name="T0" fmla="*/ 0 w 2905"/>
                  <a:gd name="T1" fmla="*/ 0 h 2903"/>
                  <a:gd name="T2" fmla="*/ 2 w 2905"/>
                  <a:gd name="T3" fmla="*/ 75 h 2903"/>
                  <a:gd name="T4" fmla="*/ 9 w 2905"/>
                  <a:gd name="T5" fmla="*/ 223 h 2903"/>
                  <a:gd name="T6" fmla="*/ 24 w 2905"/>
                  <a:gd name="T7" fmla="*/ 370 h 2903"/>
                  <a:gd name="T8" fmla="*/ 46 w 2905"/>
                  <a:gd name="T9" fmla="*/ 515 h 2903"/>
                  <a:gd name="T10" fmla="*/ 75 w 2905"/>
                  <a:gd name="T11" fmla="*/ 656 h 2903"/>
                  <a:gd name="T12" fmla="*/ 112 w 2905"/>
                  <a:gd name="T13" fmla="*/ 795 h 2903"/>
                  <a:gd name="T14" fmla="*/ 154 w 2905"/>
                  <a:gd name="T15" fmla="*/ 930 h 2903"/>
                  <a:gd name="T16" fmla="*/ 202 w 2905"/>
                  <a:gd name="T17" fmla="*/ 1064 h 2903"/>
                  <a:gd name="T18" fmla="*/ 257 w 2905"/>
                  <a:gd name="T19" fmla="*/ 1194 h 2903"/>
                  <a:gd name="T20" fmla="*/ 319 w 2905"/>
                  <a:gd name="T21" fmla="*/ 1322 h 2903"/>
                  <a:gd name="T22" fmla="*/ 385 w 2905"/>
                  <a:gd name="T23" fmla="*/ 1445 h 2903"/>
                  <a:gd name="T24" fmla="*/ 458 w 2905"/>
                  <a:gd name="T25" fmla="*/ 1564 h 2903"/>
                  <a:gd name="T26" fmla="*/ 537 w 2905"/>
                  <a:gd name="T27" fmla="*/ 1681 h 2903"/>
                  <a:gd name="T28" fmla="*/ 621 w 2905"/>
                  <a:gd name="T29" fmla="*/ 1793 h 2903"/>
                  <a:gd name="T30" fmla="*/ 709 w 2905"/>
                  <a:gd name="T31" fmla="*/ 1899 h 2903"/>
                  <a:gd name="T32" fmla="*/ 802 w 2905"/>
                  <a:gd name="T33" fmla="*/ 2004 h 2903"/>
                  <a:gd name="T34" fmla="*/ 901 w 2905"/>
                  <a:gd name="T35" fmla="*/ 2103 h 2903"/>
                  <a:gd name="T36" fmla="*/ 1004 w 2905"/>
                  <a:gd name="T37" fmla="*/ 2196 h 2903"/>
                  <a:gd name="T38" fmla="*/ 1112 w 2905"/>
                  <a:gd name="T39" fmla="*/ 2284 h 2903"/>
                  <a:gd name="T40" fmla="*/ 1224 w 2905"/>
                  <a:gd name="T41" fmla="*/ 2368 h 2903"/>
                  <a:gd name="T42" fmla="*/ 1339 w 2905"/>
                  <a:gd name="T43" fmla="*/ 2447 h 2903"/>
                  <a:gd name="T44" fmla="*/ 1460 w 2905"/>
                  <a:gd name="T45" fmla="*/ 2518 h 2903"/>
                  <a:gd name="T46" fmla="*/ 1583 w 2905"/>
                  <a:gd name="T47" fmla="*/ 2586 h 2903"/>
                  <a:gd name="T48" fmla="*/ 1709 w 2905"/>
                  <a:gd name="T49" fmla="*/ 2647 h 2903"/>
                  <a:gd name="T50" fmla="*/ 1839 w 2905"/>
                  <a:gd name="T51" fmla="*/ 2702 h 2903"/>
                  <a:gd name="T52" fmla="*/ 1973 w 2905"/>
                  <a:gd name="T53" fmla="*/ 2751 h 2903"/>
                  <a:gd name="T54" fmla="*/ 2110 w 2905"/>
                  <a:gd name="T55" fmla="*/ 2793 h 2903"/>
                  <a:gd name="T56" fmla="*/ 2249 w 2905"/>
                  <a:gd name="T57" fmla="*/ 2830 h 2903"/>
                  <a:gd name="T58" fmla="*/ 2390 w 2905"/>
                  <a:gd name="T59" fmla="*/ 2859 h 2903"/>
                  <a:gd name="T60" fmla="*/ 2535 w 2905"/>
                  <a:gd name="T61" fmla="*/ 2881 h 2903"/>
                  <a:gd name="T62" fmla="*/ 2681 w 2905"/>
                  <a:gd name="T63" fmla="*/ 2896 h 2903"/>
                  <a:gd name="T64" fmla="*/ 2830 w 2905"/>
                  <a:gd name="T65" fmla="*/ 2903 h 2903"/>
                  <a:gd name="T66" fmla="*/ 2905 w 2905"/>
                  <a:gd name="T67" fmla="*/ 1161 h 2903"/>
                  <a:gd name="T68" fmla="*/ 2844 w 2905"/>
                  <a:gd name="T69" fmla="*/ 1159 h 2903"/>
                  <a:gd name="T70" fmla="*/ 2727 w 2905"/>
                  <a:gd name="T71" fmla="*/ 1148 h 2903"/>
                  <a:gd name="T72" fmla="*/ 2614 w 2905"/>
                  <a:gd name="T73" fmla="*/ 1125 h 2903"/>
                  <a:gd name="T74" fmla="*/ 2506 w 2905"/>
                  <a:gd name="T75" fmla="*/ 1092 h 2903"/>
                  <a:gd name="T76" fmla="*/ 2401 w 2905"/>
                  <a:gd name="T77" fmla="*/ 1048 h 2903"/>
                  <a:gd name="T78" fmla="*/ 2302 w 2905"/>
                  <a:gd name="T79" fmla="*/ 993 h 2903"/>
                  <a:gd name="T80" fmla="*/ 2209 w 2905"/>
                  <a:gd name="T81" fmla="*/ 930 h 2903"/>
                  <a:gd name="T82" fmla="*/ 2123 w 2905"/>
                  <a:gd name="T83" fmla="*/ 859 h 2903"/>
                  <a:gd name="T84" fmla="*/ 2044 w 2905"/>
                  <a:gd name="T85" fmla="*/ 780 h 2903"/>
                  <a:gd name="T86" fmla="*/ 1974 w 2905"/>
                  <a:gd name="T87" fmla="*/ 694 h 2903"/>
                  <a:gd name="T88" fmla="*/ 1910 w 2905"/>
                  <a:gd name="T89" fmla="*/ 603 h 2903"/>
                  <a:gd name="T90" fmla="*/ 1857 w 2905"/>
                  <a:gd name="T91" fmla="*/ 504 h 2903"/>
                  <a:gd name="T92" fmla="*/ 1813 w 2905"/>
                  <a:gd name="T93" fmla="*/ 399 h 2903"/>
                  <a:gd name="T94" fmla="*/ 1780 w 2905"/>
                  <a:gd name="T95" fmla="*/ 289 h 2903"/>
                  <a:gd name="T96" fmla="*/ 1757 w 2905"/>
                  <a:gd name="T97" fmla="*/ 178 h 2903"/>
                  <a:gd name="T98" fmla="*/ 1744 w 2905"/>
                  <a:gd name="T99" fmla="*/ 60 h 2903"/>
                  <a:gd name="T100" fmla="*/ 1744 w 2905"/>
                  <a:gd name="T101" fmla="*/ 0 h 29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905" h="2903">
                    <a:moveTo>
                      <a:pt x="174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75"/>
                    </a:lnTo>
                    <a:lnTo>
                      <a:pt x="4" y="150"/>
                    </a:lnTo>
                    <a:lnTo>
                      <a:pt x="9" y="223"/>
                    </a:lnTo>
                    <a:lnTo>
                      <a:pt x="17" y="297"/>
                    </a:lnTo>
                    <a:lnTo>
                      <a:pt x="24" y="370"/>
                    </a:lnTo>
                    <a:lnTo>
                      <a:pt x="35" y="441"/>
                    </a:lnTo>
                    <a:lnTo>
                      <a:pt x="46" y="515"/>
                    </a:lnTo>
                    <a:lnTo>
                      <a:pt x="61" y="584"/>
                    </a:lnTo>
                    <a:lnTo>
                      <a:pt x="75" y="656"/>
                    </a:lnTo>
                    <a:lnTo>
                      <a:pt x="92" y="725"/>
                    </a:lnTo>
                    <a:lnTo>
                      <a:pt x="112" y="795"/>
                    </a:lnTo>
                    <a:lnTo>
                      <a:pt x="132" y="863"/>
                    </a:lnTo>
                    <a:lnTo>
                      <a:pt x="154" y="930"/>
                    </a:lnTo>
                    <a:lnTo>
                      <a:pt x="178" y="998"/>
                    </a:lnTo>
                    <a:lnTo>
                      <a:pt x="202" y="1064"/>
                    </a:lnTo>
                    <a:lnTo>
                      <a:pt x="229" y="1130"/>
                    </a:lnTo>
                    <a:lnTo>
                      <a:pt x="257" y="1194"/>
                    </a:lnTo>
                    <a:lnTo>
                      <a:pt x="288" y="1258"/>
                    </a:lnTo>
                    <a:lnTo>
                      <a:pt x="319" y="1322"/>
                    </a:lnTo>
                    <a:lnTo>
                      <a:pt x="352" y="1385"/>
                    </a:lnTo>
                    <a:lnTo>
                      <a:pt x="385" y="1445"/>
                    </a:lnTo>
                    <a:lnTo>
                      <a:pt x="422" y="1506"/>
                    </a:lnTo>
                    <a:lnTo>
                      <a:pt x="458" y="1564"/>
                    </a:lnTo>
                    <a:lnTo>
                      <a:pt x="497" y="1623"/>
                    </a:lnTo>
                    <a:lnTo>
                      <a:pt x="537" y="1681"/>
                    </a:lnTo>
                    <a:lnTo>
                      <a:pt x="577" y="1738"/>
                    </a:lnTo>
                    <a:lnTo>
                      <a:pt x="621" y="1793"/>
                    </a:lnTo>
                    <a:lnTo>
                      <a:pt x="663" y="1846"/>
                    </a:lnTo>
                    <a:lnTo>
                      <a:pt x="709" y="1899"/>
                    </a:lnTo>
                    <a:lnTo>
                      <a:pt x="755" y="1952"/>
                    </a:lnTo>
                    <a:lnTo>
                      <a:pt x="802" y="2004"/>
                    </a:lnTo>
                    <a:lnTo>
                      <a:pt x="852" y="2053"/>
                    </a:lnTo>
                    <a:lnTo>
                      <a:pt x="901" y="2103"/>
                    </a:lnTo>
                    <a:lnTo>
                      <a:pt x="953" y="2148"/>
                    </a:lnTo>
                    <a:lnTo>
                      <a:pt x="1004" y="2196"/>
                    </a:lnTo>
                    <a:lnTo>
                      <a:pt x="1057" y="2240"/>
                    </a:lnTo>
                    <a:lnTo>
                      <a:pt x="1112" y="2284"/>
                    </a:lnTo>
                    <a:lnTo>
                      <a:pt x="1167" y="2326"/>
                    </a:lnTo>
                    <a:lnTo>
                      <a:pt x="1224" y="2368"/>
                    </a:lnTo>
                    <a:lnTo>
                      <a:pt x="1280" y="2408"/>
                    </a:lnTo>
                    <a:lnTo>
                      <a:pt x="1339" y="2447"/>
                    </a:lnTo>
                    <a:lnTo>
                      <a:pt x="1399" y="2484"/>
                    </a:lnTo>
                    <a:lnTo>
                      <a:pt x="1460" y="2518"/>
                    </a:lnTo>
                    <a:lnTo>
                      <a:pt x="1520" y="2553"/>
                    </a:lnTo>
                    <a:lnTo>
                      <a:pt x="1583" y="2586"/>
                    </a:lnTo>
                    <a:lnTo>
                      <a:pt x="1645" y="2617"/>
                    </a:lnTo>
                    <a:lnTo>
                      <a:pt x="1709" y="2647"/>
                    </a:lnTo>
                    <a:lnTo>
                      <a:pt x="1775" y="2676"/>
                    </a:lnTo>
                    <a:lnTo>
                      <a:pt x="1839" y="2702"/>
                    </a:lnTo>
                    <a:lnTo>
                      <a:pt x="1907" y="2727"/>
                    </a:lnTo>
                    <a:lnTo>
                      <a:pt x="1973" y="2751"/>
                    </a:lnTo>
                    <a:lnTo>
                      <a:pt x="2040" y="2773"/>
                    </a:lnTo>
                    <a:lnTo>
                      <a:pt x="2110" y="2793"/>
                    </a:lnTo>
                    <a:lnTo>
                      <a:pt x="2180" y="2811"/>
                    </a:lnTo>
                    <a:lnTo>
                      <a:pt x="2249" y="2830"/>
                    </a:lnTo>
                    <a:lnTo>
                      <a:pt x="2319" y="2844"/>
                    </a:lnTo>
                    <a:lnTo>
                      <a:pt x="2390" y="2859"/>
                    </a:lnTo>
                    <a:lnTo>
                      <a:pt x="2462" y="2870"/>
                    </a:lnTo>
                    <a:lnTo>
                      <a:pt x="2535" y="2881"/>
                    </a:lnTo>
                    <a:lnTo>
                      <a:pt x="2608" y="2888"/>
                    </a:lnTo>
                    <a:lnTo>
                      <a:pt x="2681" y="2896"/>
                    </a:lnTo>
                    <a:lnTo>
                      <a:pt x="2755" y="2899"/>
                    </a:lnTo>
                    <a:lnTo>
                      <a:pt x="2830" y="2903"/>
                    </a:lnTo>
                    <a:lnTo>
                      <a:pt x="2905" y="2903"/>
                    </a:lnTo>
                    <a:lnTo>
                      <a:pt x="2905" y="1161"/>
                    </a:lnTo>
                    <a:lnTo>
                      <a:pt x="2905" y="1161"/>
                    </a:lnTo>
                    <a:lnTo>
                      <a:pt x="2844" y="1159"/>
                    </a:lnTo>
                    <a:lnTo>
                      <a:pt x="2786" y="1156"/>
                    </a:lnTo>
                    <a:lnTo>
                      <a:pt x="2727" y="1148"/>
                    </a:lnTo>
                    <a:lnTo>
                      <a:pt x="2670" y="1137"/>
                    </a:lnTo>
                    <a:lnTo>
                      <a:pt x="2614" y="1125"/>
                    </a:lnTo>
                    <a:lnTo>
                      <a:pt x="2559" y="1110"/>
                    </a:lnTo>
                    <a:lnTo>
                      <a:pt x="2506" y="1092"/>
                    </a:lnTo>
                    <a:lnTo>
                      <a:pt x="2452" y="1070"/>
                    </a:lnTo>
                    <a:lnTo>
                      <a:pt x="2401" y="1048"/>
                    </a:lnTo>
                    <a:lnTo>
                      <a:pt x="2350" y="1022"/>
                    </a:lnTo>
                    <a:lnTo>
                      <a:pt x="2302" y="993"/>
                    </a:lnTo>
                    <a:lnTo>
                      <a:pt x="2255" y="963"/>
                    </a:lnTo>
                    <a:lnTo>
                      <a:pt x="2209" y="930"/>
                    </a:lnTo>
                    <a:lnTo>
                      <a:pt x="2165" y="896"/>
                    </a:lnTo>
                    <a:lnTo>
                      <a:pt x="2123" y="859"/>
                    </a:lnTo>
                    <a:lnTo>
                      <a:pt x="2082" y="821"/>
                    </a:lnTo>
                    <a:lnTo>
                      <a:pt x="2044" y="780"/>
                    </a:lnTo>
                    <a:lnTo>
                      <a:pt x="2007" y="738"/>
                    </a:lnTo>
                    <a:lnTo>
                      <a:pt x="1974" y="694"/>
                    </a:lnTo>
                    <a:lnTo>
                      <a:pt x="1941" y="650"/>
                    </a:lnTo>
                    <a:lnTo>
                      <a:pt x="1910" y="603"/>
                    </a:lnTo>
                    <a:lnTo>
                      <a:pt x="1883" y="553"/>
                    </a:lnTo>
                    <a:lnTo>
                      <a:pt x="1857" y="504"/>
                    </a:lnTo>
                    <a:lnTo>
                      <a:pt x="1833" y="452"/>
                    </a:lnTo>
                    <a:lnTo>
                      <a:pt x="1813" y="399"/>
                    </a:lnTo>
                    <a:lnTo>
                      <a:pt x="1795" y="346"/>
                    </a:lnTo>
                    <a:lnTo>
                      <a:pt x="1780" y="289"/>
                    </a:lnTo>
                    <a:lnTo>
                      <a:pt x="1766" y="234"/>
                    </a:lnTo>
                    <a:lnTo>
                      <a:pt x="1757" y="178"/>
                    </a:lnTo>
                    <a:lnTo>
                      <a:pt x="1749" y="119"/>
                    </a:lnTo>
                    <a:lnTo>
                      <a:pt x="1744" y="60"/>
                    </a:lnTo>
                    <a:lnTo>
                      <a:pt x="1744" y="0"/>
                    </a:lnTo>
                    <a:lnTo>
                      <a:pt x="1744" y="0"/>
                    </a:lnTo>
                    <a:close/>
                  </a:path>
                </a:pathLst>
              </a:custGeom>
              <a:blipFill dpi="0" rotWithShape="1"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32" name="TextBox 8"/>
              <p:cNvSpPr txBox="1"/>
              <p:nvPr/>
            </p:nvSpPr>
            <p:spPr bwMode="auto">
              <a:xfrm>
                <a:off x="2900901" y="3254586"/>
                <a:ext cx="341440" cy="369332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rmAutofit fontScale="92500" lnSpcReduction="20000"/>
              </a:bodyPr>
              <a:lstStyle/>
              <a:p>
                <a:r>
                  <a:rPr lang="en-US" altLang="ko-KR" sz="3200">
                    <a:solidFill>
                      <a:schemeClr val="bg1"/>
                    </a:solidFill>
                  </a:rPr>
                  <a:t>03</a:t>
                </a:r>
              </a:p>
            </p:txBody>
          </p:sp>
          <p:sp>
            <p:nvSpPr>
              <p:cNvPr id="33" name="TextBox 10"/>
              <p:cNvSpPr txBox="1"/>
              <p:nvPr/>
            </p:nvSpPr>
            <p:spPr bwMode="auto">
              <a:xfrm>
                <a:off x="4939192" y="3254586"/>
                <a:ext cx="341440" cy="369332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rmAutofit fontScale="92500" lnSpcReduction="20000"/>
              </a:bodyPr>
              <a:lstStyle/>
              <a:p>
                <a:r>
                  <a:rPr lang="en-US" altLang="ko-KR" sz="3200">
                    <a:solidFill>
                      <a:schemeClr val="bg1"/>
                    </a:solidFill>
                  </a:rPr>
                  <a:t>04</a:t>
                </a:r>
              </a:p>
            </p:txBody>
          </p:sp>
          <p:sp>
            <p:nvSpPr>
              <p:cNvPr id="36" name="TextBox 44"/>
              <p:cNvSpPr txBox="1"/>
              <p:nvPr/>
            </p:nvSpPr>
            <p:spPr bwMode="auto">
              <a:xfrm>
                <a:off x="3252624" y="3353674"/>
                <a:ext cx="919188" cy="184666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rmAutofit fontScale="92500" lnSpcReduction="20000"/>
              </a:bodyPr>
              <a:lstStyle/>
              <a:p>
                <a:pPr algn="l"/>
                <a:r>
                  <a:rPr lang="zh-CN" altLang="en-US" sz="1600" b="1">
                    <a:solidFill>
                      <a:schemeClr val="bg1"/>
                    </a:solidFill>
                  </a:rPr>
                  <a:t>标题文本预设</a:t>
                </a:r>
              </a:p>
            </p:txBody>
          </p:sp>
          <p:sp>
            <p:nvSpPr>
              <p:cNvPr id="37" name="TextBox 45"/>
              <p:cNvSpPr txBox="1"/>
              <p:nvPr/>
            </p:nvSpPr>
            <p:spPr bwMode="auto">
              <a:xfrm>
                <a:off x="5280703" y="3353674"/>
                <a:ext cx="919188" cy="184666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rmAutofit fontScale="92500" lnSpcReduction="20000"/>
              </a:bodyPr>
              <a:lstStyle/>
              <a:p>
                <a:pPr algn="l"/>
                <a:r>
                  <a:rPr lang="zh-CN" altLang="en-US" sz="1600" b="1">
                    <a:solidFill>
                      <a:schemeClr val="bg1"/>
                    </a:solidFill>
                  </a:rPr>
                  <a:t>标题文本预设</a:t>
                </a:r>
              </a:p>
            </p:txBody>
          </p:sp>
        </p:grpSp>
      </p:grpSp>
      <p:grpSp>
        <p:nvGrpSpPr>
          <p:cNvPr id="5" name="Group 50"/>
          <p:cNvGrpSpPr/>
          <p:nvPr/>
        </p:nvGrpSpPr>
        <p:grpSpPr>
          <a:xfrm>
            <a:off x="413538" y="3179289"/>
            <a:ext cx="1785926" cy="755243"/>
            <a:chOff x="8328246" y="2276873"/>
            <a:chExt cx="2198694" cy="1006991"/>
          </a:xfrm>
        </p:grpSpPr>
        <p:sp>
          <p:nvSpPr>
            <p:cNvPr id="15" name="TextBox 51"/>
            <p:cNvSpPr txBox="1"/>
            <p:nvPr/>
          </p:nvSpPr>
          <p:spPr>
            <a:xfrm>
              <a:off x="8328247" y="2276873"/>
              <a:ext cx="2198693" cy="388226"/>
            </a:xfrm>
            <a:prstGeom prst="rect">
              <a:avLst/>
            </a:prstGeom>
            <a:noFill/>
          </p:spPr>
          <p:txBody>
            <a:bodyPr wrap="none" lIns="0" tIns="0" rIns="144000" bIns="0" anchor="b" anchorCtr="0">
              <a:normAutofit/>
            </a:bodyPr>
            <a:lstStyle/>
            <a:p>
              <a:pPr algn="r"/>
              <a:r>
                <a:rPr lang="zh-CN" altLang="en-US" sz="1600" b="1">
                  <a:solidFill>
                    <a:schemeClr val="accent2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16" name="TextBox 52"/>
            <p:cNvSpPr txBox="1"/>
            <p:nvPr/>
          </p:nvSpPr>
          <p:spPr>
            <a:xfrm>
              <a:off x="8328246" y="2665098"/>
              <a:ext cx="2198693" cy="618766"/>
            </a:xfrm>
            <a:prstGeom prst="rect">
              <a:avLst/>
            </a:prstGeom>
          </p:spPr>
          <p:txBody>
            <a:bodyPr vert="horz" wrap="square" lIns="0" tIns="0" rIns="144000" bIns="0" anchor="ctr">
              <a:normAutofit fontScale="925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</a:t>
              </a:r>
              <a:b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</p:grpSp>
      <p:grpSp>
        <p:nvGrpSpPr>
          <p:cNvPr id="6" name="Group 53"/>
          <p:cNvGrpSpPr/>
          <p:nvPr/>
        </p:nvGrpSpPr>
        <p:grpSpPr>
          <a:xfrm>
            <a:off x="6957282" y="1342177"/>
            <a:ext cx="1686743" cy="755243"/>
            <a:chOff x="1197898" y="2503545"/>
            <a:chExt cx="2198693" cy="1006991"/>
          </a:xfrm>
        </p:grpSpPr>
        <p:sp>
          <p:nvSpPr>
            <p:cNvPr id="13" name="TextBox 54"/>
            <p:cNvSpPr txBox="1"/>
            <p:nvPr/>
          </p:nvSpPr>
          <p:spPr>
            <a:xfrm>
              <a:off x="1197898" y="2503545"/>
              <a:ext cx="2198693" cy="388226"/>
            </a:xfrm>
            <a:prstGeom prst="rect">
              <a:avLst/>
            </a:prstGeom>
            <a:noFill/>
          </p:spPr>
          <p:txBody>
            <a:bodyPr wrap="none" lIns="144000" tIns="0" rIns="0" bIns="0" anchor="b" anchorCtr="0">
              <a:normAutofit/>
            </a:bodyPr>
            <a:lstStyle/>
            <a:p>
              <a:r>
                <a:rPr lang="zh-CN" altLang="en-US" sz="1600" b="1">
                  <a:solidFill>
                    <a:schemeClr val="accent3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14" name="TextBox 55"/>
            <p:cNvSpPr txBox="1"/>
            <p:nvPr/>
          </p:nvSpPr>
          <p:spPr>
            <a:xfrm>
              <a:off x="1197898" y="2891770"/>
              <a:ext cx="2198693" cy="618766"/>
            </a:xfrm>
            <a:prstGeom prst="rect">
              <a:avLst/>
            </a:prstGeom>
          </p:spPr>
          <p:txBody>
            <a:bodyPr vert="horz" wrap="square" lIns="144000" tIns="0" rIns="0" bIns="0" anchor="ctr" anchorCtr="0">
              <a:normAutofit fontScale="92500" lnSpcReduction="20000"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</a:t>
              </a:r>
              <a:b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</p:grpSp>
      <p:grpSp>
        <p:nvGrpSpPr>
          <p:cNvPr id="7" name="Group 56"/>
          <p:cNvGrpSpPr/>
          <p:nvPr/>
        </p:nvGrpSpPr>
        <p:grpSpPr>
          <a:xfrm>
            <a:off x="6957282" y="3179289"/>
            <a:ext cx="1686743" cy="755243"/>
            <a:chOff x="1197898" y="2503545"/>
            <a:chExt cx="2198693" cy="1006991"/>
          </a:xfrm>
        </p:grpSpPr>
        <p:sp>
          <p:nvSpPr>
            <p:cNvPr id="11" name="TextBox 57"/>
            <p:cNvSpPr txBox="1"/>
            <p:nvPr/>
          </p:nvSpPr>
          <p:spPr>
            <a:xfrm>
              <a:off x="1197898" y="2503545"/>
              <a:ext cx="2198693" cy="388226"/>
            </a:xfrm>
            <a:prstGeom prst="rect">
              <a:avLst/>
            </a:prstGeom>
            <a:noFill/>
          </p:spPr>
          <p:txBody>
            <a:bodyPr wrap="none" lIns="144000" tIns="0" rIns="0" bIns="0" anchor="b" anchorCtr="0">
              <a:normAutofit/>
            </a:bodyPr>
            <a:lstStyle/>
            <a:p>
              <a:r>
                <a:rPr lang="zh-CN" altLang="en-US" sz="1600" b="1">
                  <a:solidFill>
                    <a:schemeClr val="accent4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12" name="TextBox 58"/>
            <p:cNvSpPr txBox="1"/>
            <p:nvPr/>
          </p:nvSpPr>
          <p:spPr>
            <a:xfrm>
              <a:off x="1197898" y="2891770"/>
              <a:ext cx="2198693" cy="618766"/>
            </a:xfrm>
            <a:prstGeom prst="rect">
              <a:avLst/>
            </a:prstGeom>
          </p:spPr>
          <p:txBody>
            <a:bodyPr vert="horz" wrap="square" lIns="144000" tIns="0" rIns="0" bIns="0" anchor="ctr" anchorCtr="0">
              <a:normAutofit fontScale="92500" lnSpcReduction="20000"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</a:t>
              </a:r>
              <a:b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</p:grpSp>
      <p:grpSp>
        <p:nvGrpSpPr>
          <p:cNvPr id="8" name="Group 59"/>
          <p:cNvGrpSpPr/>
          <p:nvPr/>
        </p:nvGrpSpPr>
        <p:grpSpPr>
          <a:xfrm>
            <a:off x="413538" y="1342177"/>
            <a:ext cx="1785926" cy="755243"/>
            <a:chOff x="8328246" y="2276873"/>
            <a:chExt cx="2198694" cy="1006991"/>
          </a:xfrm>
        </p:grpSpPr>
        <p:sp>
          <p:nvSpPr>
            <p:cNvPr id="9" name="TextBox 60"/>
            <p:cNvSpPr txBox="1"/>
            <p:nvPr/>
          </p:nvSpPr>
          <p:spPr>
            <a:xfrm>
              <a:off x="8328247" y="2276873"/>
              <a:ext cx="2198693" cy="388226"/>
            </a:xfrm>
            <a:prstGeom prst="rect">
              <a:avLst/>
            </a:prstGeom>
            <a:noFill/>
          </p:spPr>
          <p:txBody>
            <a:bodyPr wrap="none" lIns="0" tIns="0" rIns="144000" bIns="0" anchor="b" anchorCtr="0">
              <a:normAutofit/>
            </a:bodyPr>
            <a:lstStyle/>
            <a:p>
              <a:pPr algn="r"/>
              <a:r>
                <a:rPr lang="zh-CN" altLang="en-US" sz="1600" b="1">
                  <a:solidFill>
                    <a:schemeClr val="accent1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10" name="TextBox 61"/>
            <p:cNvSpPr txBox="1"/>
            <p:nvPr/>
          </p:nvSpPr>
          <p:spPr>
            <a:xfrm>
              <a:off x="8328246" y="2665098"/>
              <a:ext cx="2198693" cy="618766"/>
            </a:xfrm>
            <a:prstGeom prst="rect">
              <a:avLst/>
            </a:prstGeom>
          </p:spPr>
          <p:txBody>
            <a:bodyPr vert="horz" wrap="square" lIns="0" tIns="0" rIns="144000" bIns="0" anchor="ctr">
              <a:normAutofit fontScale="925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</a:t>
              </a:r>
              <a:b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</p:grpSp>
      <p:sp>
        <p:nvSpPr>
          <p:cNvPr id="204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3487501" y="1487251"/>
            <a:ext cx="2168998" cy="2168998"/>
          </a:xfrm>
          <a:prstGeom prst="ellipse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/>
        </p:nvGrpSpPr>
        <p:grpSpPr>
          <a:xfrm>
            <a:off x="3409890" y="1364780"/>
            <a:ext cx="2373726" cy="2373725"/>
            <a:chOff x="3409890" y="1364780"/>
            <a:chExt cx="2373726" cy="2373725"/>
          </a:xfrm>
        </p:grpSpPr>
        <p:sp>
          <p:nvSpPr>
            <p:cNvPr id="4" name="Freeform: Shape 2"/>
            <p:cNvSpPr/>
            <p:nvPr/>
          </p:nvSpPr>
          <p:spPr bwMode="auto">
            <a:xfrm rot="18900000">
              <a:off x="4960656" y="2915545"/>
              <a:ext cx="822960" cy="822960"/>
            </a:xfrm>
            <a:custGeom>
              <a:avLst/>
              <a:gdLst>
                <a:gd name="T0" fmla="*/ 12 w 1087"/>
                <a:gd name="T1" fmla="*/ 520 h 1087"/>
                <a:gd name="T2" fmla="*/ 566 w 1087"/>
                <a:gd name="T3" fmla="*/ 13 h 1087"/>
                <a:gd name="T4" fmla="*/ 1074 w 1087"/>
                <a:gd name="T5" fmla="*/ 567 h 1087"/>
                <a:gd name="T6" fmla="*/ 520 w 1087"/>
                <a:gd name="T7" fmla="*/ 1074 h 1087"/>
                <a:gd name="T8" fmla="*/ 12 w 1087"/>
                <a:gd name="T9" fmla="*/ 520 h 10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7" h="1087">
                  <a:moveTo>
                    <a:pt x="12" y="520"/>
                  </a:moveTo>
                  <a:cubicBezTo>
                    <a:pt x="25" y="227"/>
                    <a:pt x="273" y="0"/>
                    <a:pt x="566" y="13"/>
                  </a:cubicBezTo>
                  <a:cubicBezTo>
                    <a:pt x="859" y="25"/>
                    <a:pt x="1087" y="273"/>
                    <a:pt x="1074" y="567"/>
                  </a:cubicBezTo>
                  <a:cubicBezTo>
                    <a:pt x="1061" y="860"/>
                    <a:pt x="813" y="1087"/>
                    <a:pt x="520" y="1074"/>
                  </a:cubicBezTo>
                  <a:cubicBezTo>
                    <a:pt x="227" y="1062"/>
                    <a:pt x="0" y="814"/>
                    <a:pt x="12" y="520"/>
                  </a:cubicBez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Oval 3"/>
            <p:cNvSpPr/>
            <p:nvPr/>
          </p:nvSpPr>
          <p:spPr bwMode="auto">
            <a:xfrm rot="18900000">
              <a:off x="4960656" y="1364780"/>
              <a:ext cx="822960" cy="822960"/>
            </a:xfrm>
            <a:prstGeom prst="ellipse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6" name="Oval 4"/>
            <p:cNvSpPr/>
            <p:nvPr/>
          </p:nvSpPr>
          <p:spPr bwMode="auto">
            <a:xfrm rot="18900000">
              <a:off x="3409890" y="2915545"/>
              <a:ext cx="822960" cy="822960"/>
            </a:xfrm>
            <a:prstGeom prst="ellipse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7" name="Oval 5"/>
            <p:cNvSpPr/>
            <p:nvPr/>
          </p:nvSpPr>
          <p:spPr bwMode="auto">
            <a:xfrm rot="18900000">
              <a:off x="3409890" y="1364780"/>
              <a:ext cx="822960" cy="822960"/>
            </a:xfrm>
            <a:prstGeom prst="ellipse">
              <a:avLst/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Oval 6"/>
            <p:cNvSpPr/>
            <p:nvPr/>
          </p:nvSpPr>
          <p:spPr>
            <a:xfrm rot="18900000">
              <a:off x="4466991" y="2421880"/>
              <a:ext cx="259525" cy="259525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cxnSp>
          <p:nvCxnSpPr>
            <p:cNvPr id="9" name="Straight Connector 7"/>
            <p:cNvCxnSpPr>
              <a:stCxn id="8" idx="6"/>
              <a:endCxn id="5" idx="2"/>
            </p:cNvCxnSpPr>
            <p:nvPr/>
          </p:nvCxnSpPr>
          <p:spPr>
            <a:xfrm flipV="1">
              <a:off x="4688510" y="2067220"/>
              <a:ext cx="392666" cy="392667"/>
            </a:xfrm>
            <a:prstGeom prst="line">
              <a:avLst/>
            </a:prstGeom>
            <a:ln w="31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8"/>
            <p:cNvCxnSpPr>
              <a:stCxn id="8" idx="4"/>
              <a:endCxn id="4" idx="1"/>
            </p:cNvCxnSpPr>
            <p:nvPr/>
          </p:nvCxnSpPr>
          <p:spPr>
            <a:xfrm>
              <a:off x="4688510" y="2643398"/>
              <a:ext cx="411671" cy="387581"/>
            </a:xfrm>
            <a:prstGeom prst="line">
              <a:avLst/>
            </a:prstGeom>
            <a:ln w="31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9"/>
            <p:cNvCxnSpPr>
              <a:stCxn id="8" idx="2"/>
              <a:endCxn id="6" idx="6"/>
            </p:cNvCxnSpPr>
            <p:nvPr/>
          </p:nvCxnSpPr>
          <p:spPr>
            <a:xfrm flipH="1">
              <a:off x="4112331" y="2643399"/>
              <a:ext cx="392668" cy="392666"/>
            </a:xfrm>
            <a:prstGeom prst="line">
              <a:avLst/>
            </a:prstGeom>
            <a:ln w="31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0"/>
            <p:cNvCxnSpPr>
              <a:stCxn id="8" idx="0"/>
              <a:endCxn id="7" idx="4"/>
            </p:cNvCxnSpPr>
            <p:nvPr/>
          </p:nvCxnSpPr>
          <p:spPr>
            <a:xfrm flipH="1" flipV="1">
              <a:off x="4112331" y="2067220"/>
              <a:ext cx="392668" cy="392666"/>
            </a:xfrm>
            <a:prstGeom prst="line">
              <a:avLst/>
            </a:prstGeom>
            <a:ln w="31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Freeform: Shape 11"/>
            <p:cNvSpPr/>
            <p:nvPr/>
          </p:nvSpPr>
          <p:spPr bwMode="auto">
            <a:xfrm>
              <a:off x="5211267" y="1616984"/>
              <a:ext cx="321738" cy="318553"/>
            </a:xfrm>
            <a:custGeom>
              <a:avLst/>
              <a:gdLst>
                <a:gd name="T0" fmla="*/ 112 w 176"/>
                <a:gd name="T1" fmla="*/ 118 h 174"/>
                <a:gd name="T2" fmla="*/ 120 w 176"/>
                <a:gd name="T3" fmla="*/ 102 h 174"/>
                <a:gd name="T4" fmla="*/ 64 w 176"/>
                <a:gd name="T5" fmla="*/ 94 h 174"/>
                <a:gd name="T6" fmla="*/ 56 w 176"/>
                <a:gd name="T7" fmla="*/ 110 h 174"/>
                <a:gd name="T8" fmla="*/ 64 w 176"/>
                <a:gd name="T9" fmla="*/ 102 h 174"/>
                <a:gd name="T10" fmla="*/ 112 w 176"/>
                <a:gd name="T11" fmla="*/ 110 h 174"/>
                <a:gd name="T12" fmla="*/ 64 w 176"/>
                <a:gd name="T13" fmla="*/ 102 h 174"/>
                <a:gd name="T14" fmla="*/ 152 w 176"/>
                <a:gd name="T15" fmla="*/ 46 h 174"/>
                <a:gd name="T16" fmla="*/ 128 w 176"/>
                <a:gd name="T17" fmla="*/ 17 h 174"/>
                <a:gd name="T18" fmla="*/ 70 w 176"/>
                <a:gd name="T19" fmla="*/ 4 h 174"/>
                <a:gd name="T20" fmla="*/ 28 w 176"/>
                <a:gd name="T21" fmla="*/ 46 h 174"/>
                <a:gd name="T22" fmla="*/ 0 w 176"/>
                <a:gd name="T23" fmla="*/ 54 h 174"/>
                <a:gd name="T24" fmla="*/ 8 w 176"/>
                <a:gd name="T25" fmla="*/ 78 h 174"/>
                <a:gd name="T26" fmla="*/ 16 w 176"/>
                <a:gd name="T27" fmla="*/ 166 h 174"/>
                <a:gd name="T28" fmla="*/ 152 w 176"/>
                <a:gd name="T29" fmla="*/ 174 h 174"/>
                <a:gd name="T30" fmla="*/ 160 w 176"/>
                <a:gd name="T31" fmla="*/ 78 h 174"/>
                <a:gd name="T32" fmla="*/ 176 w 176"/>
                <a:gd name="T33" fmla="*/ 70 h 174"/>
                <a:gd name="T34" fmla="*/ 168 w 176"/>
                <a:gd name="T35" fmla="*/ 46 h 174"/>
                <a:gd name="T36" fmla="*/ 140 w 176"/>
                <a:gd name="T37" fmla="*/ 30 h 174"/>
                <a:gd name="T38" fmla="*/ 143 w 176"/>
                <a:gd name="T39" fmla="*/ 46 h 174"/>
                <a:gd name="T40" fmla="*/ 134 w 176"/>
                <a:gd name="T41" fmla="*/ 40 h 174"/>
                <a:gd name="T42" fmla="*/ 124 w 176"/>
                <a:gd name="T43" fmla="*/ 34 h 174"/>
                <a:gd name="T44" fmla="*/ 115 w 176"/>
                <a:gd name="T45" fmla="*/ 30 h 174"/>
                <a:gd name="T46" fmla="*/ 130 w 176"/>
                <a:gd name="T47" fmla="*/ 24 h 174"/>
                <a:gd name="T48" fmla="*/ 74 w 176"/>
                <a:gd name="T49" fmla="*/ 46 h 174"/>
                <a:gd name="T50" fmla="*/ 127 w 176"/>
                <a:gd name="T51" fmla="*/ 46 h 174"/>
                <a:gd name="T52" fmla="*/ 66 w 176"/>
                <a:gd name="T53" fmla="*/ 11 h 174"/>
                <a:gd name="T54" fmla="*/ 65 w 176"/>
                <a:gd name="T55" fmla="*/ 46 h 174"/>
                <a:gd name="T56" fmla="*/ 46 w 176"/>
                <a:gd name="T57" fmla="*/ 46 h 174"/>
                <a:gd name="T58" fmla="*/ 37 w 176"/>
                <a:gd name="T59" fmla="*/ 46 h 174"/>
                <a:gd name="T60" fmla="*/ 152 w 176"/>
                <a:gd name="T61" fmla="*/ 166 h 174"/>
                <a:gd name="T62" fmla="*/ 24 w 176"/>
                <a:gd name="T63" fmla="*/ 78 h 174"/>
                <a:gd name="T64" fmla="*/ 152 w 176"/>
                <a:gd name="T65" fmla="*/ 166 h 174"/>
                <a:gd name="T66" fmla="*/ 8 w 176"/>
                <a:gd name="T67" fmla="*/ 70 h 174"/>
                <a:gd name="T68" fmla="*/ 168 w 176"/>
                <a:gd name="T69" fmla="*/ 54 h 174"/>
                <a:gd name="T70" fmla="*/ 69 w 176"/>
                <a:gd name="T71" fmla="*/ 22 h 174"/>
                <a:gd name="T72" fmla="*/ 58 w 176"/>
                <a:gd name="T73" fmla="*/ 25 h 174"/>
                <a:gd name="T74" fmla="*/ 69 w 176"/>
                <a:gd name="T75" fmla="*/ 22 h 174"/>
                <a:gd name="T76" fmla="*/ 54 w 176"/>
                <a:gd name="T77" fmla="*/ 32 h 174"/>
                <a:gd name="T78" fmla="*/ 57 w 176"/>
                <a:gd name="T79" fmla="*/ 43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6" h="174">
                  <a:moveTo>
                    <a:pt x="64" y="118"/>
                  </a:moveTo>
                  <a:cubicBezTo>
                    <a:pt x="112" y="118"/>
                    <a:pt x="112" y="118"/>
                    <a:pt x="112" y="118"/>
                  </a:cubicBezTo>
                  <a:cubicBezTo>
                    <a:pt x="116" y="118"/>
                    <a:pt x="120" y="114"/>
                    <a:pt x="120" y="110"/>
                  </a:cubicBezTo>
                  <a:cubicBezTo>
                    <a:pt x="120" y="102"/>
                    <a:pt x="120" y="102"/>
                    <a:pt x="120" y="102"/>
                  </a:cubicBezTo>
                  <a:cubicBezTo>
                    <a:pt x="120" y="98"/>
                    <a:pt x="116" y="94"/>
                    <a:pt x="112" y="94"/>
                  </a:cubicBezTo>
                  <a:cubicBezTo>
                    <a:pt x="64" y="94"/>
                    <a:pt x="64" y="94"/>
                    <a:pt x="64" y="94"/>
                  </a:cubicBezTo>
                  <a:cubicBezTo>
                    <a:pt x="60" y="94"/>
                    <a:pt x="56" y="98"/>
                    <a:pt x="56" y="102"/>
                  </a:cubicBezTo>
                  <a:cubicBezTo>
                    <a:pt x="56" y="110"/>
                    <a:pt x="56" y="110"/>
                    <a:pt x="56" y="110"/>
                  </a:cubicBezTo>
                  <a:cubicBezTo>
                    <a:pt x="56" y="114"/>
                    <a:pt x="60" y="118"/>
                    <a:pt x="64" y="118"/>
                  </a:cubicBezTo>
                  <a:moveTo>
                    <a:pt x="64" y="102"/>
                  </a:moveTo>
                  <a:cubicBezTo>
                    <a:pt x="112" y="102"/>
                    <a:pt x="112" y="102"/>
                    <a:pt x="112" y="102"/>
                  </a:cubicBezTo>
                  <a:cubicBezTo>
                    <a:pt x="112" y="110"/>
                    <a:pt x="112" y="110"/>
                    <a:pt x="112" y="110"/>
                  </a:cubicBezTo>
                  <a:cubicBezTo>
                    <a:pt x="64" y="110"/>
                    <a:pt x="64" y="110"/>
                    <a:pt x="64" y="110"/>
                  </a:cubicBezTo>
                  <a:lnTo>
                    <a:pt x="64" y="102"/>
                  </a:lnTo>
                  <a:close/>
                  <a:moveTo>
                    <a:pt x="168" y="46"/>
                  </a:moveTo>
                  <a:cubicBezTo>
                    <a:pt x="152" y="46"/>
                    <a:pt x="152" y="46"/>
                    <a:pt x="152" y="46"/>
                  </a:cubicBezTo>
                  <a:cubicBezTo>
                    <a:pt x="147" y="28"/>
                    <a:pt x="147" y="28"/>
                    <a:pt x="147" y="28"/>
                  </a:cubicBezTo>
                  <a:cubicBezTo>
                    <a:pt x="145" y="19"/>
                    <a:pt x="136" y="14"/>
                    <a:pt x="128" y="17"/>
                  </a:cubicBezTo>
                  <a:cubicBezTo>
                    <a:pt x="103" y="23"/>
                    <a:pt x="103" y="23"/>
                    <a:pt x="103" y="23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63" y="0"/>
                    <a:pt x="53" y="2"/>
                    <a:pt x="49" y="10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4" y="46"/>
                    <a:pt x="0" y="50"/>
                    <a:pt x="0" y="54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4"/>
                    <a:pt x="4" y="78"/>
                    <a:pt x="8" y="78"/>
                  </a:cubicBezTo>
                  <a:cubicBezTo>
                    <a:pt x="16" y="78"/>
                    <a:pt x="16" y="78"/>
                    <a:pt x="16" y="78"/>
                  </a:cubicBezTo>
                  <a:cubicBezTo>
                    <a:pt x="16" y="166"/>
                    <a:pt x="16" y="166"/>
                    <a:pt x="16" y="166"/>
                  </a:cubicBezTo>
                  <a:cubicBezTo>
                    <a:pt x="16" y="170"/>
                    <a:pt x="20" y="174"/>
                    <a:pt x="24" y="174"/>
                  </a:cubicBezTo>
                  <a:cubicBezTo>
                    <a:pt x="152" y="174"/>
                    <a:pt x="152" y="174"/>
                    <a:pt x="152" y="174"/>
                  </a:cubicBezTo>
                  <a:cubicBezTo>
                    <a:pt x="156" y="174"/>
                    <a:pt x="160" y="170"/>
                    <a:pt x="160" y="166"/>
                  </a:cubicBezTo>
                  <a:cubicBezTo>
                    <a:pt x="160" y="78"/>
                    <a:pt x="160" y="78"/>
                    <a:pt x="160" y="78"/>
                  </a:cubicBezTo>
                  <a:cubicBezTo>
                    <a:pt x="168" y="78"/>
                    <a:pt x="168" y="78"/>
                    <a:pt x="168" y="78"/>
                  </a:cubicBezTo>
                  <a:cubicBezTo>
                    <a:pt x="172" y="78"/>
                    <a:pt x="176" y="74"/>
                    <a:pt x="176" y="70"/>
                  </a:cubicBezTo>
                  <a:cubicBezTo>
                    <a:pt x="176" y="54"/>
                    <a:pt x="176" y="54"/>
                    <a:pt x="176" y="54"/>
                  </a:cubicBezTo>
                  <a:cubicBezTo>
                    <a:pt x="176" y="50"/>
                    <a:pt x="172" y="46"/>
                    <a:pt x="168" y="46"/>
                  </a:cubicBezTo>
                  <a:moveTo>
                    <a:pt x="130" y="24"/>
                  </a:moveTo>
                  <a:cubicBezTo>
                    <a:pt x="134" y="23"/>
                    <a:pt x="138" y="26"/>
                    <a:pt x="140" y="30"/>
                  </a:cubicBezTo>
                  <a:cubicBezTo>
                    <a:pt x="144" y="46"/>
                    <a:pt x="144" y="46"/>
                    <a:pt x="144" y="46"/>
                  </a:cubicBezTo>
                  <a:cubicBezTo>
                    <a:pt x="143" y="46"/>
                    <a:pt x="143" y="46"/>
                    <a:pt x="143" y="46"/>
                  </a:cubicBezTo>
                  <a:cubicBezTo>
                    <a:pt x="133" y="40"/>
                    <a:pt x="133" y="40"/>
                    <a:pt x="133" y="40"/>
                  </a:cubicBezTo>
                  <a:cubicBezTo>
                    <a:pt x="134" y="40"/>
                    <a:pt x="134" y="40"/>
                    <a:pt x="134" y="40"/>
                  </a:cubicBezTo>
                  <a:cubicBezTo>
                    <a:pt x="132" y="32"/>
                    <a:pt x="132" y="32"/>
                    <a:pt x="132" y="32"/>
                  </a:cubicBezTo>
                  <a:cubicBezTo>
                    <a:pt x="124" y="34"/>
                    <a:pt x="124" y="34"/>
                    <a:pt x="124" y="34"/>
                  </a:cubicBezTo>
                  <a:cubicBezTo>
                    <a:pt x="124" y="35"/>
                    <a:pt x="124" y="35"/>
                    <a:pt x="124" y="35"/>
                  </a:cubicBezTo>
                  <a:cubicBezTo>
                    <a:pt x="115" y="30"/>
                    <a:pt x="115" y="30"/>
                    <a:pt x="115" y="30"/>
                  </a:cubicBezTo>
                  <a:cubicBezTo>
                    <a:pt x="114" y="28"/>
                    <a:pt x="114" y="28"/>
                    <a:pt x="114" y="28"/>
                  </a:cubicBezTo>
                  <a:lnTo>
                    <a:pt x="130" y="24"/>
                  </a:lnTo>
                  <a:close/>
                  <a:moveTo>
                    <a:pt x="127" y="46"/>
                  </a:moveTo>
                  <a:cubicBezTo>
                    <a:pt x="74" y="46"/>
                    <a:pt x="74" y="46"/>
                    <a:pt x="74" y="46"/>
                  </a:cubicBezTo>
                  <a:cubicBezTo>
                    <a:pt x="87" y="23"/>
                    <a:pt x="87" y="23"/>
                    <a:pt x="87" y="23"/>
                  </a:cubicBezTo>
                  <a:lnTo>
                    <a:pt x="127" y="46"/>
                  </a:lnTo>
                  <a:close/>
                  <a:moveTo>
                    <a:pt x="56" y="14"/>
                  </a:moveTo>
                  <a:cubicBezTo>
                    <a:pt x="58" y="10"/>
                    <a:pt x="63" y="9"/>
                    <a:pt x="66" y="11"/>
                  </a:cubicBezTo>
                  <a:cubicBezTo>
                    <a:pt x="80" y="19"/>
                    <a:pt x="80" y="19"/>
                    <a:pt x="80" y="19"/>
                  </a:cubicBezTo>
                  <a:cubicBezTo>
                    <a:pt x="65" y="46"/>
                    <a:pt x="65" y="46"/>
                    <a:pt x="65" y="46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37" y="46"/>
                    <a:pt x="37" y="46"/>
                    <a:pt x="37" y="46"/>
                  </a:cubicBezTo>
                  <a:lnTo>
                    <a:pt x="56" y="14"/>
                  </a:lnTo>
                  <a:close/>
                  <a:moveTo>
                    <a:pt x="152" y="166"/>
                  </a:moveTo>
                  <a:cubicBezTo>
                    <a:pt x="24" y="166"/>
                    <a:pt x="24" y="166"/>
                    <a:pt x="24" y="166"/>
                  </a:cubicBezTo>
                  <a:cubicBezTo>
                    <a:pt x="24" y="78"/>
                    <a:pt x="24" y="78"/>
                    <a:pt x="24" y="78"/>
                  </a:cubicBezTo>
                  <a:cubicBezTo>
                    <a:pt x="152" y="78"/>
                    <a:pt x="152" y="78"/>
                    <a:pt x="152" y="78"/>
                  </a:cubicBezTo>
                  <a:lnTo>
                    <a:pt x="152" y="166"/>
                  </a:lnTo>
                  <a:close/>
                  <a:moveTo>
                    <a:pt x="168" y="70"/>
                  </a:moveTo>
                  <a:cubicBezTo>
                    <a:pt x="8" y="70"/>
                    <a:pt x="8" y="70"/>
                    <a:pt x="8" y="70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168" y="54"/>
                    <a:pt x="168" y="54"/>
                    <a:pt x="168" y="54"/>
                  </a:cubicBezTo>
                  <a:lnTo>
                    <a:pt x="168" y="70"/>
                  </a:lnTo>
                  <a:close/>
                  <a:moveTo>
                    <a:pt x="69" y="22"/>
                  </a:moveTo>
                  <a:cubicBezTo>
                    <a:pt x="62" y="18"/>
                    <a:pt x="62" y="18"/>
                    <a:pt x="62" y="18"/>
                  </a:cubicBezTo>
                  <a:cubicBezTo>
                    <a:pt x="58" y="25"/>
                    <a:pt x="58" y="25"/>
                    <a:pt x="58" y="25"/>
                  </a:cubicBezTo>
                  <a:cubicBezTo>
                    <a:pt x="65" y="29"/>
                    <a:pt x="65" y="29"/>
                    <a:pt x="65" y="29"/>
                  </a:cubicBezTo>
                  <a:lnTo>
                    <a:pt x="69" y="22"/>
                  </a:lnTo>
                  <a:close/>
                  <a:moveTo>
                    <a:pt x="61" y="36"/>
                  </a:moveTo>
                  <a:cubicBezTo>
                    <a:pt x="54" y="32"/>
                    <a:pt x="54" y="32"/>
                    <a:pt x="54" y="32"/>
                  </a:cubicBezTo>
                  <a:cubicBezTo>
                    <a:pt x="50" y="39"/>
                    <a:pt x="50" y="39"/>
                    <a:pt x="50" y="39"/>
                  </a:cubicBezTo>
                  <a:cubicBezTo>
                    <a:pt x="57" y="43"/>
                    <a:pt x="57" y="43"/>
                    <a:pt x="57" y="43"/>
                  </a:cubicBezTo>
                  <a:lnTo>
                    <a:pt x="61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Freeform: Shape 12"/>
            <p:cNvSpPr/>
            <p:nvPr/>
          </p:nvSpPr>
          <p:spPr bwMode="auto">
            <a:xfrm>
              <a:off x="3689967" y="1615391"/>
              <a:ext cx="262806" cy="321738"/>
            </a:xfrm>
            <a:custGeom>
              <a:avLst/>
              <a:gdLst>
                <a:gd name="T0" fmla="*/ 48 w 144"/>
                <a:gd name="T1" fmla="*/ 0 h 176"/>
                <a:gd name="T2" fmla="*/ 32 w 144"/>
                <a:gd name="T3" fmla="*/ 20 h 176"/>
                <a:gd name="T4" fmla="*/ 40 w 144"/>
                <a:gd name="T5" fmla="*/ 20 h 176"/>
                <a:gd name="T6" fmla="*/ 48 w 144"/>
                <a:gd name="T7" fmla="*/ 8 h 176"/>
                <a:gd name="T8" fmla="*/ 136 w 144"/>
                <a:gd name="T9" fmla="*/ 16 h 176"/>
                <a:gd name="T10" fmla="*/ 128 w 144"/>
                <a:gd name="T11" fmla="*/ 136 h 176"/>
                <a:gd name="T12" fmla="*/ 120 w 144"/>
                <a:gd name="T13" fmla="*/ 140 h 176"/>
                <a:gd name="T14" fmla="*/ 128 w 144"/>
                <a:gd name="T15" fmla="*/ 144 h 176"/>
                <a:gd name="T16" fmla="*/ 144 w 144"/>
                <a:gd name="T17" fmla="*/ 16 h 176"/>
                <a:gd name="T18" fmla="*/ 44 w 144"/>
                <a:gd name="T19" fmla="*/ 128 h 176"/>
                <a:gd name="T20" fmla="*/ 24 w 144"/>
                <a:gd name="T21" fmla="*/ 132 h 176"/>
                <a:gd name="T22" fmla="*/ 44 w 144"/>
                <a:gd name="T23" fmla="*/ 136 h 176"/>
                <a:gd name="T24" fmla="*/ 44 w 144"/>
                <a:gd name="T25" fmla="*/ 128 h 176"/>
                <a:gd name="T26" fmla="*/ 28 w 144"/>
                <a:gd name="T27" fmla="*/ 144 h 176"/>
                <a:gd name="T28" fmla="*/ 28 w 144"/>
                <a:gd name="T29" fmla="*/ 152 h 176"/>
                <a:gd name="T30" fmla="*/ 40 w 144"/>
                <a:gd name="T31" fmla="*/ 148 h 176"/>
                <a:gd name="T32" fmla="*/ 96 w 144"/>
                <a:gd name="T33" fmla="*/ 32 h 176"/>
                <a:gd name="T34" fmla="*/ 0 w 144"/>
                <a:gd name="T35" fmla="*/ 48 h 176"/>
                <a:gd name="T36" fmla="*/ 16 w 144"/>
                <a:gd name="T37" fmla="*/ 176 h 176"/>
                <a:gd name="T38" fmla="*/ 112 w 144"/>
                <a:gd name="T39" fmla="*/ 160 h 176"/>
                <a:gd name="T40" fmla="*/ 96 w 144"/>
                <a:gd name="T41" fmla="*/ 32 h 176"/>
                <a:gd name="T42" fmla="*/ 96 w 144"/>
                <a:gd name="T43" fmla="*/ 168 h 176"/>
                <a:gd name="T44" fmla="*/ 8 w 144"/>
                <a:gd name="T45" fmla="*/ 160 h 176"/>
                <a:gd name="T46" fmla="*/ 45 w 144"/>
                <a:gd name="T47" fmla="*/ 72 h 176"/>
                <a:gd name="T48" fmla="*/ 67 w 144"/>
                <a:gd name="T49" fmla="*/ 72 h 176"/>
                <a:gd name="T50" fmla="*/ 104 w 144"/>
                <a:gd name="T51" fmla="*/ 160 h 176"/>
                <a:gd name="T52" fmla="*/ 56 w 144"/>
                <a:gd name="T53" fmla="*/ 64 h 176"/>
                <a:gd name="T54" fmla="*/ 56 w 144"/>
                <a:gd name="T55" fmla="*/ 72 h 176"/>
                <a:gd name="T56" fmla="*/ 104 w 144"/>
                <a:gd name="T57" fmla="*/ 50 h 176"/>
                <a:gd name="T58" fmla="*/ 56 w 144"/>
                <a:gd name="T59" fmla="*/ 56 h 176"/>
                <a:gd name="T60" fmla="*/ 8 w 144"/>
                <a:gd name="T61" fmla="*/ 50 h 176"/>
                <a:gd name="T62" fmla="*/ 16 w 144"/>
                <a:gd name="T63" fmla="*/ 40 h 176"/>
                <a:gd name="T64" fmla="*/ 104 w 144"/>
                <a:gd name="T65" fmla="*/ 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4" h="176">
                  <a:moveTo>
                    <a:pt x="128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39" y="0"/>
                    <a:pt x="32" y="7"/>
                    <a:pt x="32" y="16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2" y="22"/>
                    <a:pt x="34" y="24"/>
                    <a:pt x="36" y="24"/>
                  </a:cubicBezTo>
                  <a:cubicBezTo>
                    <a:pt x="38" y="24"/>
                    <a:pt x="40" y="22"/>
                    <a:pt x="40" y="20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2"/>
                    <a:pt x="44" y="8"/>
                    <a:pt x="48" y="8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32" y="8"/>
                    <a:pt x="136" y="12"/>
                    <a:pt x="136" y="16"/>
                  </a:cubicBezTo>
                  <a:cubicBezTo>
                    <a:pt x="136" y="128"/>
                    <a:pt x="136" y="128"/>
                    <a:pt x="136" y="128"/>
                  </a:cubicBezTo>
                  <a:cubicBezTo>
                    <a:pt x="136" y="132"/>
                    <a:pt x="132" y="136"/>
                    <a:pt x="128" y="136"/>
                  </a:cubicBezTo>
                  <a:cubicBezTo>
                    <a:pt x="124" y="136"/>
                    <a:pt x="124" y="136"/>
                    <a:pt x="124" y="136"/>
                  </a:cubicBezTo>
                  <a:cubicBezTo>
                    <a:pt x="122" y="136"/>
                    <a:pt x="120" y="138"/>
                    <a:pt x="120" y="140"/>
                  </a:cubicBezTo>
                  <a:cubicBezTo>
                    <a:pt x="120" y="142"/>
                    <a:pt x="122" y="144"/>
                    <a:pt x="124" y="144"/>
                  </a:cubicBezTo>
                  <a:cubicBezTo>
                    <a:pt x="128" y="144"/>
                    <a:pt x="128" y="144"/>
                    <a:pt x="128" y="144"/>
                  </a:cubicBezTo>
                  <a:cubicBezTo>
                    <a:pt x="137" y="144"/>
                    <a:pt x="144" y="137"/>
                    <a:pt x="144" y="128"/>
                  </a:cubicBezTo>
                  <a:cubicBezTo>
                    <a:pt x="144" y="16"/>
                    <a:pt x="144" y="16"/>
                    <a:pt x="144" y="16"/>
                  </a:cubicBezTo>
                  <a:cubicBezTo>
                    <a:pt x="144" y="7"/>
                    <a:pt x="137" y="0"/>
                    <a:pt x="128" y="0"/>
                  </a:cubicBezTo>
                  <a:moveTo>
                    <a:pt x="44" y="128"/>
                  </a:moveTo>
                  <a:cubicBezTo>
                    <a:pt x="28" y="128"/>
                    <a:pt x="28" y="128"/>
                    <a:pt x="28" y="128"/>
                  </a:cubicBezTo>
                  <a:cubicBezTo>
                    <a:pt x="26" y="128"/>
                    <a:pt x="24" y="130"/>
                    <a:pt x="24" y="132"/>
                  </a:cubicBezTo>
                  <a:cubicBezTo>
                    <a:pt x="24" y="134"/>
                    <a:pt x="26" y="136"/>
                    <a:pt x="28" y="136"/>
                  </a:cubicBezTo>
                  <a:cubicBezTo>
                    <a:pt x="44" y="136"/>
                    <a:pt x="44" y="136"/>
                    <a:pt x="44" y="136"/>
                  </a:cubicBezTo>
                  <a:cubicBezTo>
                    <a:pt x="46" y="136"/>
                    <a:pt x="48" y="134"/>
                    <a:pt x="48" y="132"/>
                  </a:cubicBezTo>
                  <a:cubicBezTo>
                    <a:pt x="48" y="130"/>
                    <a:pt x="46" y="128"/>
                    <a:pt x="44" y="128"/>
                  </a:cubicBezTo>
                  <a:moveTo>
                    <a:pt x="36" y="144"/>
                  </a:moveTo>
                  <a:cubicBezTo>
                    <a:pt x="28" y="144"/>
                    <a:pt x="28" y="144"/>
                    <a:pt x="28" y="144"/>
                  </a:cubicBezTo>
                  <a:cubicBezTo>
                    <a:pt x="26" y="144"/>
                    <a:pt x="24" y="146"/>
                    <a:pt x="24" y="148"/>
                  </a:cubicBezTo>
                  <a:cubicBezTo>
                    <a:pt x="24" y="150"/>
                    <a:pt x="26" y="152"/>
                    <a:pt x="28" y="152"/>
                  </a:cubicBezTo>
                  <a:cubicBezTo>
                    <a:pt x="36" y="152"/>
                    <a:pt x="36" y="152"/>
                    <a:pt x="36" y="152"/>
                  </a:cubicBezTo>
                  <a:cubicBezTo>
                    <a:pt x="38" y="152"/>
                    <a:pt x="40" y="150"/>
                    <a:pt x="40" y="148"/>
                  </a:cubicBezTo>
                  <a:cubicBezTo>
                    <a:pt x="40" y="146"/>
                    <a:pt x="38" y="144"/>
                    <a:pt x="36" y="144"/>
                  </a:cubicBezTo>
                  <a:moveTo>
                    <a:pt x="96" y="32"/>
                  </a:moveTo>
                  <a:cubicBezTo>
                    <a:pt x="16" y="32"/>
                    <a:pt x="16" y="32"/>
                    <a:pt x="16" y="32"/>
                  </a:cubicBezTo>
                  <a:cubicBezTo>
                    <a:pt x="7" y="32"/>
                    <a:pt x="0" y="39"/>
                    <a:pt x="0" y="48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0" y="169"/>
                    <a:pt x="7" y="176"/>
                    <a:pt x="16" y="176"/>
                  </a:cubicBezTo>
                  <a:cubicBezTo>
                    <a:pt x="96" y="176"/>
                    <a:pt x="96" y="176"/>
                    <a:pt x="96" y="176"/>
                  </a:cubicBezTo>
                  <a:cubicBezTo>
                    <a:pt x="105" y="176"/>
                    <a:pt x="112" y="169"/>
                    <a:pt x="112" y="160"/>
                  </a:cubicBezTo>
                  <a:cubicBezTo>
                    <a:pt x="112" y="48"/>
                    <a:pt x="112" y="48"/>
                    <a:pt x="112" y="48"/>
                  </a:cubicBezTo>
                  <a:cubicBezTo>
                    <a:pt x="112" y="39"/>
                    <a:pt x="105" y="32"/>
                    <a:pt x="96" y="32"/>
                  </a:cubicBezTo>
                  <a:moveTo>
                    <a:pt x="104" y="160"/>
                  </a:moveTo>
                  <a:cubicBezTo>
                    <a:pt x="104" y="164"/>
                    <a:pt x="100" y="168"/>
                    <a:pt x="96" y="168"/>
                  </a:cubicBezTo>
                  <a:cubicBezTo>
                    <a:pt x="16" y="168"/>
                    <a:pt x="16" y="168"/>
                    <a:pt x="16" y="168"/>
                  </a:cubicBezTo>
                  <a:cubicBezTo>
                    <a:pt x="12" y="168"/>
                    <a:pt x="8" y="164"/>
                    <a:pt x="8" y="160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18" y="67"/>
                    <a:pt x="29" y="71"/>
                    <a:pt x="45" y="72"/>
                  </a:cubicBezTo>
                  <a:cubicBezTo>
                    <a:pt x="46" y="76"/>
                    <a:pt x="51" y="80"/>
                    <a:pt x="56" y="80"/>
                  </a:cubicBezTo>
                  <a:cubicBezTo>
                    <a:pt x="61" y="80"/>
                    <a:pt x="66" y="76"/>
                    <a:pt x="67" y="72"/>
                  </a:cubicBezTo>
                  <a:cubicBezTo>
                    <a:pt x="83" y="71"/>
                    <a:pt x="94" y="67"/>
                    <a:pt x="104" y="60"/>
                  </a:cubicBezTo>
                  <a:lnTo>
                    <a:pt x="104" y="160"/>
                  </a:lnTo>
                  <a:close/>
                  <a:moveTo>
                    <a:pt x="52" y="68"/>
                  </a:moveTo>
                  <a:cubicBezTo>
                    <a:pt x="52" y="66"/>
                    <a:pt x="54" y="64"/>
                    <a:pt x="56" y="64"/>
                  </a:cubicBezTo>
                  <a:cubicBezTo>
                    <a:pt x="58" y="64"/>
                    <a:pt x="60" y="66"/>
                    <a:pt x="60" y="68"/>
                  </a:cubicBezTo>
                  <a:cubicBezTo>
                    <a:pt x="60" y="70"/>
                    <a:pt x="58" y="72"/>
                    <a:pt x="56" y="72"/>
                  </a:cubicBezTo>
                  <a:cubicBezTo>
                    <a:pt x="54" y="72"/>
                    <a:pt x="52" y="70"/>
                    <a:pt x="52" y="68"/>
                  </a:cubicBezTo>
                  <a:moveTo>
                    <a:pt x="104" y="50"/>
                  </a:moveTo>
                  <a:cubicBezTo>
                    <a:pt x="96" y="58"/>
                    <a:pt x="85" y="62"/>
                    <a:pt x="67" y="64"/>
                  </a:cubicBezTo>
                  <a:cubicBezTo>
                    <a:pt x="65" y="59"/>
                    <a:pt x="61" y="56"/>
                    <a:pt x="56" y="56"/>
                  </a:cubicBezTo>
                  <a:cubicBezTo>
                    <a:pt x="51" y="56"/>
                    <a:pt x="47" y="59"/>
                    <a:pt x="45" y="64"/>
                  </a:cubicBezTo>
                  <a:cubicBezTo>
                    <a:pt x="27" y="62"/>
                    <a:pt x="16" y="58"/>
                    <a:pt x="8" y="50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8" y="44"/>
                    <a:pt x="12" y="40"/>
                    <a:pt x="16" y="40"/>
                  </a:cubicBezTo>
                  <a:cubicBezTo>
                    <a:pt x="96" y="40"/>
                    <a:pt x="96" y="40"/>
                    <a:pt x="96" y="40"/>
                  </a:cubicBezTo>
                  <a:cubicBezTo>
                    <a:pt x="100" y="40"/>
                    <a:pt x="104" y="44"/>
                    <a:pt x="104" y="48"/>
                  </a:cubicBezTo>
                  <a:lnTo>
                    <a:pt x="104" y="5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Freeform: Shape 13"/>
            <p:cNvSpPr/>
            <p:nvPr/>
          </p:nvSpPr>
          <p:spPr bwMode="auto">
            <a:xfrm>
              <a:off x="3660501" y="3195622"/>
              <a:ext cx="321738" cy="262806"/>
            </a:xfrm>
            <a:custGeom>
              <a:avLst/>
              <a:gdLst>
                <a:gd name="T0" fmla="*/ 116 w 176"/>
                <a:gd name="T1" fmla="*/ 32 h 144"/>
                <a:gd name="T2" fmla="*/ 116 w 176"/>
                <a:gd name="T3" fmla="*/ 24 h 144"/>
                <a:gd name="T4" fmla="*/ 80 w 176"/>
                <a:gd name="T5" fmla="*/ 28 h 144"/>
                <a:gd name="T6" fmla="*/ 132 w 176"/>
                <a:gd name="T7" fmla="*/ 32 h 144"/>
                <a:gd name="T8" fmla="*/ 132 w 176"/>
                <a:gd name="T9" fmla="*/ 24 h 144"/>
                <a:gd name="T10" fmla="*/ 132 w 176"/>
                <a:gd name="T11" fmla="*/ 32 h 144"/>
                <a:gd name="T12" fmla="*/ 152 w 176"/>
                <a:gd name="T13" fmla="*/ 28 h 144"/>
                <a:gd name="T14" fmla="*/ 144 w 176"/>
                <a:gd name="T15" fmla="*/ 28 h 144"/>
                <a:gd name="T16" fmla="*/ 148 w 176"/>
                <a:gd name="T17" fmla="*/ 64 h 144"/>
                <a:gd name="T18" fmla="*/ 112 w 176"/>
                <a:gd name="T19" fmla="*/ 68 h 144"/>
                <a:gd name="T20" fmla="*/ 148 w 176"/>
                <a:gd name="T21" fmla="*/ 72 h 144"/>
                <a:gd name="T22" fmla="*/ 148 w 176"/>
                <a:gd name="T23" fmla="*/ 64 h 144"/>
                <a:gd name="T24" fmla="*/ 116 w 176"/>
                <a:gd name="T25" fmla="*/ 80 h 144"/>
                <a:gd name="T26" fmla="*/ 116 w 176"/>
                <a:gd name="T27" fmla="*/ 88 h 144"/>
                <a:gd name="T28" fmla="*/ 152 w 176"/>
                <a:gd name="T29" fmla="*/ 84 h 144"/>
                <a:gd name="T30" fmla="*/ 148 w 176"/>
                <a:gd name="T31" fmla="*/ 48 h 144"/>
                <a:gd name="T32" fmla="*/ 112 w 176"/>
                <a:gd name="T33" fmla="*/ 52 h 144"/>
                <a:gd name="T34" fmla="*/ 148 w 176"/>
                <a:gd name="T35" fmla="*/ 56 h 144"/>
                <a:gd name="T36" fmla="*/ 148 w 176"/>
                <a:gd name="T37" fmla="*/ 48 h 144"/>
                <a:gd name="T38" fmla="*/ 72 w 176"/>
                <a:gd name="T39" fmla="*/ 28 h 144"/>
                <a:gd name="T40" fmla="*/ 64 w 176"/>
                <a:gd name="T41" fmla="*/ 28 h 144"/>
                <a:gd name="T42" fmla="*/ 52 w 176"/>
                <a:gd name="T43" fmla="*/ 104 h 144"/>
                <a:gd name="T44" fmla="*/ 152 w 176"/>
                <a:gd name="T45" fmla="*/ 100 h 144"/>
                <a:gd name="T46" fmla="*/ 52 w 176"/>
                <a:gd name="T47" fmla="*/ 96 h 144"/>
                <a:gd name="T48" fmla="*/ 52 w 176"/>
                <a:gd name="T49" fmla="*/ 104 h 144"/>
                <a:gd name="T50" fmla="*/ 148 w 176"/>
                <a:gd name="T51" fmla="*/ 120 h 144"/>
                <a:gd name="T52" fmla="*/ 148 w 176"/>
                <a:gd name="T53" fmla="*/ 112 h 144"/>
                <a:gd name="T54" fmla="*/ 48 w 176"/>
                <a:gd name="T55" fmla="*/ 116 h 144"/>
                <a:gd name="T56" fmla="*/ 168 w 176"/>
                <a:gd name="T57" fmla="*/ 0 h 144"/>
                <a:gd name="T58" fmla="*/ 24 w 176"/>
                <a:gd name="T59" fmla="*/ 8 h 144"/>
                <a:gd name="T60" fmla="*/ 8 w 176"/>
                <a:gd name="T61" fmla="*/ 24 h 144"/>
                <a:gd name="T62" fmla="*/ 0 w 176"/>
                <a:gd name="T63" fmla="*/ 120 h 144"/>
                <a:gd name="T64" fmla="*/ 168 w 176"/>
                <a:gd name="T65" fmla="*/ 144 h 144"/>
                <a:gd name="T66" fmla="*/ 176 w 176"/>
                <a:gd name="T67" fmla="*/ 8 h 144"/>
                <a:gd name="T68" fmla="*/ 168 w 176"/>
                <a:gd name="T69" fmla="*/ 136 h 144"/>
                <a:gd name="T70" fmla="*/ 8 w 176"/>
                <a:gd name="T71" fmla="*/ 120 h 144"/>
                <a:gd name="T72" fmla="*/ 24 w 176"/>
                <a:gd name="T73" fmla="*/ 32 h 144"/>
                <a:gd name="T74" fmla="*/ 28 w 176"/>
                <a:gd name="T75" fmla="*/ 120 h 144"/>
                <a:gd name="T76" fmla="*/ 32 w 176"/>
                <a:gd name="T77" fmla="*/ 8 h 144"/>
                <a:gd name="T78" fmla="*/ 168 w 176"/>
                <a:gd name="T79" fmla="*/ 136 h 144"/>
                <a:gd name="T80" fmla="*/ 56 w 176"/>
                <a:gd name="T81" fmla="*/ 28 h 144"/>
                <a:gd name="T82" fmla="*/ 48 w 176"/>
                <a:gd name="T83" fmla="*/ 28 h 144"/>
                <a:gd name="T84" fmla="*/ 52 w 176"/>
                <a:gd name="T85" fmla="*/ 88 h 144"/>
                <a:gd name="T86" fmla="*/ 96 w 176"/>
                <a:gd name="T87" fmla="*/ 84 h 144"/>
                <a:gd name="T88" fmla="*/ 92 w 176"/>
                <a:gd name="T89" fmla="*/ 48 h 144"/>
                <a:gd name="T90" fmla="*/ 48 w 176"/>
                <a:gd name="T91" fmla="*/ 52 h 144"/>
                <a:gd name="T92" fmla="*/ 52 w 176"/>
                <a:gd name="T93" fmla="*/ 88 h 144"/>
                <a:gd name="T94" fmla="*/ 88 w 176"/>
                <a:gd name="T95" fmla="*/ 56 h 144"/>
                <a:gd name="T96" fmla="*/ 56 w 176"/>
                <a:gd name="T97" fmla="*/ 8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76" h="144">
                  <a:moveTo>
                    <a:pt x="84" y="32"/>
                  </a:moveTo>
                  <a:cubicBezTo>
                    <a:pt x="116" y="32"/>
                    <a:pt x="116" y="32"/>
                    <a:pt x="116" y="32"/>
                  </a:cubicBezTo>
                  <a:cubicBezTo>
                    <a:pt x="118" y="32"/>
                    <a:pt x="120" y="30"/>
                    <a:pt x="120" y="28"/>
                  </a:cubicBezTo>
                  <a:cubicBezTo>
                    <a:pt x="120" y="26"/>
                    <a:pt x="118" y="24"/>
                    <a:pt x="116" y="24"/>
                  </a:cubicBezTo>
                  <a:cubicBezTo>
                    <a:pt x="84" y="24"/>
                    <a:pt x="84" y="24"/>
                    <a:pt x="84" y="24"/>
                  </a:cubicBezTo>
                  <a:cubicBezTo>
                    <a:pt x="82" y="24"/>
                    <a:pt x="80" y="26"/>
                    <a:pt x="80" y="28"/>
                  </a:cubicBezTo>
                  <a:cubicBezTo>
                    <a:pt x="80" y="30"/>
                    <a:pt x="82" y="32"/>
                    <a:pt x="84" y="32"/>
                  </a:cubicBezTo>
                  <a:moveTo>
                    <a:pt x="132" y="32"/>
                  </a:moveTo>
                  <a:cubicBezTo>
                    <a:pt x="134" y="32"/>
                    <a:pt x="136" y="30"/>
                    <a:pt x="136" y="28"/>
                  </a:cubicBezTo>
                  <a:cubicBezTo>
                    <a:pt x="136" y="26"/>
                    <a:pt x="134" y="24"/>
                    <a:pt x="132" y="24"/>
                  </a:cubicBezTo>
                  <a:cubicBezTo>
                    <a:pt x="130" y="24"/>
                    <a:pt x="128" y="26"/>
                    <a:pt x="128" y="28"/>
                  </a:cubicBezTo>
                  <a:cubicBezTo>
                    <a:pt x="128" y="30"/>
                    <a:pt x="130" y="32"/>
                    <a:pt x="132" y="32"/>
                  </a:cubicBezTo>
                  <a:moveTo>
                    <a:pt x="148" y="32"/>
                  </a:moveTo>
                  <a:cubicBezTo>
                    <a:pt x="150" y="32"/>
                    <a:pt x="152" y="30"/>
                    <a:pt x="152" y="28"/>
                  </a:cubicBezTo>
                  <a:cubicBezTo>
                    <a:pt x="152" y="26"/>
                    <a:pt x="150" y="24"/>
                    <a:pt x="148" y="24"/>
                  </a:cubicBezTo>
                  <a:cubicBezTo>
                    <a:pt x="146" y="24"/>
                    <a:pt x="144" y="26"/>
                    <a:pt x="144" y="28"/>
                  </a:cubicBezTo>
                  <a:cubicBezTo>
                    <a:pt x="144" y="30"/>
                    <a:pt x="146" y="32"/>
                    <a:pt x="148" y="32"/>
                  </a:cubicBezTo>
                  <a:moveTo>
                    <a:pt x="148" y="64"/>
                  </a:moveTo>
                  <a:cubicBezTo>
                    <a:pt x="116" y="64"/>
                    <a:pt x="116" y="64"/>
                    <a:pt x="116" y="64"/>
                  </a:cubicBezTo>
                  <a:cubicBezTo>
                    <a:pt x="114" y="64"/>
                    <a:pt x="112" y="66"/>
                    <a:pt x="112" y="68"/>
                  </a:cubicBezTo>
                  <a:cubicBezTo>
                    <a:pt x="112" y="70"/>
                    <a:pt x="114" y="72"/>
                    <a:pt x="116" y="72"/>
                  </a:cubicBezTo>
                  <a:cubicBezTo>
                    <a:pt x="148" y="72"/>
                    <a:pt x="148" y="72"/>
                    <a:pt x="148" y="72"/>
                  </a:cubicBezTo>
                  <a:cubicBezTo>
                    <a:pt x="150" y="72"/>
                    <a:pt x="152" y="70"/>
                    <a:pt x="152" y="68"/>
                  </a:cubicBezTo>
                  <a:cubicBezTo>
                    <a:pt x="152" y="66"/>
                    <a:pt x="150" y="64"/>
                    <a:pt x="148" y="64"/>
                  </a:cubicBezTo>
                  <a:moveTo>
                    <a:pt x="148" y="80"/>
                  </a:moveTo>
                  <a:cubicBezTo>
                    <a:pt x="116" y="80"/>
                    <a:pt x="116" y="80"/>
                    <a:pt x="116" y="80"/>
                  </a:cubicBezTo>
                  <a:cubicBezTo>
                    <a:pt x="114" y="80"/>
                    <a:pt x="112" y="82"/>
                    <a:pt x="112" y="84"/>
                  </a:cubicBezTo>
                  <a:cubicBezTo>
                    <a:pt x="112" y="86"/>
                    <a:pt x="114" y="88"/>
                    <a:pt x="116" y="88"/>
                  </a:cubicBezTo>
                  <a:cubicBezTo>
                    <a:pt x="148" y="88"/>
                    <a:pt x="148" y="88"/>
                    <a:pt x="148" y="88"/>
                  </a:cubicBezTo>
                  <a:cubicBezTo>
                    <a:pt x="150" y="88"/>
                    <a:pt x="152" y="86"/>
                    <a:pt x="152" y="84"/>
                  </a:cubicBezTo>
                  <a:cubicBezTo>
                    <a:pt x="152" y="82"/>
                    <a:pt x="150" y="80"/>
                    <a:pt x="148" y="80"/>
                  </a:cubicBezTo>
                  <a:moveTo>
                    <a:pt x="148" y="48"/>
                  </a:moveTo>
                  <a:cubicBezTo>
                    <a:pt x="116" y="48"/>
                    <a:pt x="116" y="48"/>
                    <a:pt x="116" y="48"/>
                  </a:cubicBezTo>
                  <a:cubicBezTo>
                    <a:pt x="114" y="48"/>
                    <a:pt x="112" y="50"/>
                    <a:pt x="112" y="52"/>
                  </a:cubicBezTo>
                  <a:cubicBezTo>
                    <a:pt x="112" y="54"/>
                    <a:pt x="114" y="56"/>
                    <a:pt x="116" y="56"/>
                  </a:cubicBezTo>
                  <a:cubicBezTo>
                    <a:pt x="148" y="56"/>
                    <a:pt x="148" y="56"/>
                    <a:pt x="148" y="56"/>
                  </a:cubicBezTo>
                  <a:cubicBezTo>
                    <a:pt x="150" y="56"/>
                    <a:pt x="152" y="54"/>
                    <a:pt x="152" y="52"/>
                  </a:cubicBezTo>
                  <a:cubicBezTo>
                    <a:pt x="152" y="50"/>
                    <a:pt x="150" y="48"/>
                    <a:pt x="148" y="48"/>
                  </a:cubicBezTo>
                  <a:moveTo>
                    <a:pt x="68" y="32"/>
                  </a:moveTo>
                  <a:cubicBezTo>
                    <a:pt x="70" y="32"/>
                    <a:pt x="72" y="30"/>
                    <a:pt x="72" y="28"/>
                  </a:cubicBezTo>
                  <a:cubicBezTo>
                    <a:pt x="72" y="26"/>
                    <a:pt x="70" y="24"/>
                    <a:pt x="68" y="24"/>
                  </a:cubicBezTo>
                  <a:cubicBezTo>
                    <a:pt x="66" y="24"/>
                    <a:pt x="64" y="26"/>
                    <a:pt x="64" y="28"/>
                  </a:cubicBezTo>
                  <a:cubicBezTo>
                    <a:pt x="64" y="30"/>
                    <a:pt x="66" y="32"/>
                    <a:pt x="68" y="32"/>
                  </a:cubicBezTo>
                  <a:moveTo>
                    <a:pt x="52" y="104"/>
                  </a:moveTo>
                  <a:cubicBezTo>
                    <a:pt x="148" y="104"/>
                    <a:pt x="148" y="104"/>
                    <a:pt x="148" y="104"/>
                  </a:cubicBezTo>
                  <a:cubicBezTo>
                    <a:pt x="150" y="104"/>
                    <a:pt x="152" y="102"/>
                    <a:pt x="152" y="100"/>
                  </a:cubicBezTo>
                  <a:cubicBezTo>
                    <a:pt x="152" y="98"/>
                    <a:pt x="150" y="96"/>
                    <a:pt x="148" y="96"/>
                  </a:cubicBezTo>
                  <a:cubicBezTo>
                    <a:pt x="52" y="96"/>
                    <a:pt x="52" y="96"/>
                    <a:pt x="52" y="96"/>
                  </a:cubicBezTo>
                  <a:cubicBezTo>
                    <a:pt x="50" y="96"/>
                    <a:pt x="48" y="98"/>
                    <a:pt x="48" y="100"/>
                  </a:cubicBezTo>
                  <a:cubicBezTo>
                    <a:pt x="48" y="102"/>
                    <a:pt x="50" y="104"/>
                    <a:pt x="52" y="104"/>
                  </a:cubicBezTo>
                  <a:moveTo>
                    <a:pt x="52" y="120"/>
                  </a:moveTo>
                  <a:cubicBezTo>
                    <a:pt x="148" y="120"/>
                    <a:pt x="148" y="120"/>
                    <a:pt x="148" y="120"/>
                  </a:cubicBezTo>
                  <a:cubicBezTo>
                    <a:pt x="150" y="120"/>
                    <a:pt x="152" y="118"/>
                    <a:pt x="152" y="116"/>
                  </a:cubicBezTo>
                  <a:cubicBezTo>
                    <a:pt x="152" y="114"/>
                    <a:pt x="150" y="112"/>
                    <a:pt x="148" y="112"/>
                  </a:cubicBezTo>
                  <a:cubicBezTo>
                    <a:pt x="52" y="112"/>
                    <a:pt x="52" y="112"/>
                    <a:pt x="52" y="112"/>
                  </a:cubicBezTo>
                  <a:cubicBezTo>
                    <a:pt x="50" y="112"/>
                    <a:pt x="48" y="114"/>
                    <a:pt x="48" y="116"/>
                  </a:cubicBezTo>
                  <a:cubicBezTo>
                    <a:pt x="48" y="118"/>
                    <a:pt x="50" y="120"/>
                    <a:pt x="52" y="120"/>
                  </a:cubicBezTo>
                  <a:moveTo>
                    <a:pt x="168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28" y="0"/>
                    <a:pt x="24" y="4"/>
                    <a:pt x="24" y="8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4" y="24"/>
                    <a:pt x="0" y="28"/>
                    <a:pt x="0" y="32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133"/>
                    <a:pt x="11" y="144"/>
                    <a:pt x="24" y="144"/>
                  </a:cubicBezTo>
                  <a:cubicBezTo>
                    <a:pt x="168" y="144"/>
                    <a:pt x="168" y="144"/>
                    <a:pt x="168" y="144"/>
                  </a:cubicBezTo>
                  <a:cubicBezTo>
                    <a:pt x="172" y="144"/>
                    <a:pt x="176" y="140"/>
                    <a:pt x="176" y="136"/>
                  </a:cubicBezTo>
                  <a:cubicBezTo>
                    <a:pt x="176" y="8"/>
                    <a:pt x="176" y="8"/>
                    <a:pt x="176" y="8"/>
                  </a:cubicBezTo>
                  <a:cubicBezTo>
                    <a:pt x="176" y="4"/>
                    <a:pt x="172" y="0"/>
                    <a:pt x="168" y="0"/>
                  </a:cubicBezTo>
                  <a:moveTo>
                    <a:pt x="168" y="136"/>
                  </a:moveTo>
                  <a:cubicBezTo>
                    <a:pt x="24" y="136"/>
                    <a:pt x="24" y="136"/>
                    <a:pt x="24" y="136"/>
                  </a:cubicBezTo>
                  <a:cubicBezTo>
                    <a:pt x="15" y="136"/>
                    <a:pt x="8" y="129"/>
                    <a:pt x="8" y="120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116"/>
                    <a:pt x="24" y="116"/>
                    <a:pt x="24" y="116"/>
                  </a:cubicBezTo>
                  <a:cubicBezTo>
                    <a:pt x="24" y="118"/>
                    <a:pt x="26" y="120"/>
                    <a:pt x="28" y="120"/>
                  </a:cubicBezTo>
                  <a:cubicBezTo>
                    <a:pt x="30" y="120"/>
                    <a:pt x="32" y="118"/>
                    <a:pt x="32" y="116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168" y="8"/>
                    <a:pt x="168" y="8"/>
                    <a:pt x="168" y="8"/>
                  </a:cubicBezTo>
                  <a:lnTo>
                    <a:pt x="168" y="136"/>
                  </a:lnTo>
                  <a:close/>
                  <a:moveTo>
                    <a:pt x="52" y="32"/>
                  </a:moveTo>
                  <a:cubicBezTo>
                    <a:pt x="54" y="32"/>
                    <a:pt x="56" y="30"/>
                    <a:pt x="56" y="28"/>
                  </a:cubicBezTo>
                  <a:cubicBezTo>
                    <a:pt x="56" y="26"/>
                    <a:pt x="54" y="24"/>
                    <a:pt x="52" y="24"/>
                  </a:cubicBezTo>
                  <a:cubicBezTo>
                    <a:pt x="50" y="24"/>
                    <a:pt x="48" y="26"/>
                    <a:pt x="48" y="28"/>
                  </a:cubicBezTo>
                  <a:cubicBezTo>
                    <a:pt x="48" y="30"/>
                    <a:pt x="50" y="32"/>
                    <a:pt x="52" y="32"/>
                  </a:cubicBezTo>
                  <a:moveTo>
                    <a:pt x="52" y="88"/>
                  </a:moveTo>
                  <a:cubicBezTo>
                    <a:pt x="92" y="88"/>
                    <a:pt x="92" y="88"/>
                    <a:pt x="92" y="88"/>
                  </a:cubicBezTo>
                  <a:cubicBezTo>
                    <a:pt x="94" y="88"/>
                    <a:pt x="96" y="86"/>
                    <a:pt x="96" y="84"/>
                  </a:cubicBezTo>
                  <a:cubicBezTo>
                    <a:pt x="96" y="52"/>
                    <a:pt x="96" y="52"/>
                    <a:pt x="96" y="52"/>
                  </a:cubicBezTo>
                  <a:cubicBezTo>
                    <a:pt x="96" y="50"/>
                    <a:pt x="94" y="48"/>
                    <a:pt x="92" y="48"/>
                  </a:cubicBezTo>
                  <a:cubicBezTo>
                    <a:pt x="52" y="48"/>
                    <a:pt x="52" y="48"/>
                    <a:pt x="52" y="48"/>
                  </a:cubicBezTo>
                  <a:cubicBezTo>
                    <a:pt x="50" y="48"/>
                    <a:pt x="48" y="50"/>
                    <a:pt x="48" y="52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8" y="86"/>
                    <a:pt x="50" y="88"/>
                    <a:pt x="52" y="88"/>
                  </a:cubicBezTo>
                  <a:moveTo>
                    <a:pt x="56" y="56"/>
                  </a:moveTo>
                  <a:cubicBezTo>
                    <a:pt x="88" y="56"/>
                    <a:pt x="88" y="56"/>
                    <a:pt x="88" y="56"/>
                  </a:cubicBezTo>
                  <a:cubicBezTo>
                    <a:pt x="88" y="80"/>
                    <a:pt x="88" y="80"/>
                    <a:pt x="88" y="80"/>
                  </a:cubicBezTo>
                  <a:cubicBezTo>
                    <a:pt x="56" y="80"/>
                    <a:pt x="56" y="80"/>
                    <a:pt x="56" y="80"/>
                  </a:cubicBezTo>
                  <a:lnTo>
                    <a:pt x="56" y="5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Freeform: Shape 14"/>
            <p:cNvSpPr/>
            <p:nvPr/>
          </p:nvSpPr>
          <p:spPr bwMode="auto">
            <a:xfrm>
              <a:off x="5211267" y="3195622"/>
              <a:ext cx="321738" cy="262806"/>
            </a:xfrm>
            <a:custGeom>
              <a:avLst/>
              <a:gdLst>
                <a:gd name="T0" fmla="*/ 36 w 176"/>
                <a:gd name="T1" fmla="*/ 88 h 144"/>
                <a:gd name="T2" fmla="*/ 32 w 176"/>
                <a:gd name="T3" fmla="*/ 116 h 144"/>
                <a:gd name="T4" fmla="*/ 60 w 176"/>
                <a:gd name="T5" fmla="*/ 120 h 144"/>
                <a:gd name="T6" fmla="*/ 64 w 176"/>
                <a:gd name="T7" fmla="*/ 92 h 144"/>
                <a:gd name="T8" fmla="*/ 56 w 176"/>
                <a:gd name="T9" fmla="*/ 112 h 144"/>
                <a:gd name="T10" fmla="*/ 40 w 176"/>
                <a:gd name="T11" fmla="*/ 96 h 144"/>
                <a:gd name="T12" fmla="*/ 56 w 176"/>
                <a:gd name="T13" fmla="*/ 112 h 144"/>
                <a:gd name="T14" fmla="*/ 116 w 176"/>
                <a:gd name="T15" fmla="*/ 88 h 144"/>
                <a:gd name="T16" fmla="*/ 112 w 176"/>
                <a:gd name="T17" fmla="*/ 116 h 144"/>
                <a:gd name="T18" fmla="*/ 140 w 176"/>
                <a:gd name="T19" fmla="*/ 120 h 144"/>
                <a:gd name="T20" fmla="*/ 144 w 176"/>
                <a:gd name="T21" fmla="*/ 92 h 144"/>
                <a:gd name="T22" fmla="*/ 136 w 176"/>
                <a:gd name="T23" fmla="*/ 112 h 144"/>
                <a:gd name="T24" fmla="*/ 120 w 176"/>
                <a:gd name="T25" fmla="*/ 96 h 144"/>
                <a:gd name="T26" fmla="*/ 136 w 176"/>
                <a:gd name="T27" fmla="*/ 112 h 144"/>
                <a:gd name="T28" fmla="*/ 168 w 176"/>
                <a:gd name="T29" fmla="*/ 136 h 144"/>
                <a:gd name="T30" fmla="*/ 172 w 176"/>
                <a:gd name="T31" fmla="*/ 32 h 144"/>
                <a:gd name="T32" fmla="*/ 172 w 176"/>
                <a:gd name="T33" fmla="*/ 24 h 144"/>
                <a:gd name="T34" fmla="*/ 168 w 176"/>
                <a:gd name="T35" fmla="*/ 8 h 144"/>
                <a:gd name="T36" fmla="*/ 16 w 176"/>
                <a:gd name="T37" fmla="*/ 0 h 144"/>
                <a:gd name="T38" fmla="*/ 8 w 176"/>
                <a:gd name="T39" fmla="*/ 24 h 144"/>
                <a:gd name="T40" fmla="*/ 0 w 176"/>
                <a:gd name="T41" fmla="*/ 28 h 144"/>
                <a:gd name="T42" fmla="*/ 8 w 176"/>
                <a:gd name="T43" fmla="*/ 32 h 144"/>
                <a:gd name="T44" fmla="*/ 4 w 176"/>
                <a:gd name="T45" fmla="*/ 136 h 144"/>
                <a:gd name="T46" fmla="*/ 4 w 176"/>
                <a:gd name="T47" fmla="*/ 144 h 144"/>
                <a:gd name="T48" fmla="*/ 176 w 176"/>
                <a:gd name="T49" fmla="*/ 140 h 144"/>
                <a:gd name="T50" fmla="*/ 96 w 176"/>
                <a:gd name="T51" fmla="*/ 136 h 144"/>
                <a:gd name="T52" fmla="*/ 80 w 176"/>
                <a:gd name="T53" fmla="*/ 96 h 144"/>
                <a:gd name="T54" fmla="*/ 96 w 176"/>
                <a:gd name="T55" fmla="*/ 136 h 144"/>
                <a:gd name="T56" fmla="*/ 104 w 176"/>
                <a:gd name="T57" fmla="*/ 136 h 144"/>
                <a:gd name="T58" fmla="*/ 100 w 176"/>
                <a:gd name="T59" fmla="*/ 88 h 144"/>
                <a:gd name="T60" fmla="*/ 72 w 176"/>
                <a:gd name="T61" fmla="*/ 92 h 144"/>
                <a:gd name="T62" fmla="*/ 16 w 176"/>
                <a:gd name="T63" fmla="*/ 136 h 144"/>
                <a:gd name="T64" fmla="*/ 28 w 176"/>
                <a:gd name="T65" fmla="*/ 56 h 144"/>
                <a:gd name="T66" fmla="*/ 52 w 176"/>
                <a:gd name="T67" fmla="*/ 56 h 144"/>
                <a:gd name="T68" fmla="*/ 76 w 176"/>
                <a:gd name="T69" fmla="*/ 56 h 144"/>
                <a:gd name="T70" fmla="*/ 100 w 176"/>
                <a:gd name="T71" fmla="*/ 56 h 144"/>
                <a:gd name="T72" fmla="*/ 124 w 176"/>
                <a:gd name="T73" fmla="*/ 56 h 144"/>
                <a:gd name="T74" fmla="*/ 148 w 176"/>
                <a:gd name="T75" fmla="*/ 56 h 144"/>
                <a:gd name="T76" fmla="*/ 160 w 176"/>
                <a:gd name="T77" fmla="*/ 136 h 144"/>
                <a:gd name="T78" fmla="*/ 20 w 176"/>
                <a:gd name="T79" fmla="*/ 32 h 144"/>
                <a:gd name="T80" fmla="*/ 36 w 176"/>
                <a:gd name="T81" fmla="*/ 40 h 144"/>
                <a:gd name="T82" fmla="*/ 20 w 176"/>
                <a:gd name="T83" fmla="*/ 40 h 144"/>
                <a:gd name="T84" fmla="*/ 44 w 176"/>
                <a:gd name="T85" fmla="*/ 32 h 144"/>
                <a:gd name="T86" fmla="*/ 60 w 176"/>
                <a:gd name="T87" fmla="*/ 40 h 144"/>
                <a:gd name="T88" fmla="*/ 44 w 176"/>
                <a:gd name="T89" fmla="*/ 40 h 144"/>
                <a:gd name="T90" fmla="*/ 68 w 176"/>
                <a:gd name="T91" fmla="*/ 32 h 144"/>
                <a:gd name="T92" fmla="*/ 84 w 176"/>
                <a:gd name="T93" fmla="*/ 40 h 144"/>
                <a:gd name="T94" fmla="*/ 68 w 176"/>
                <a:gd name="T95" fmla="*/ 40 h 144"/>
                <a:gd name="T96" fmla="*/ 92 w 176"/>
                <a:gd name="T97" fmla="*/ 32 h 144"/>
                <a:gd name="T98" fmla="*/ 108 w 176"/>
                <a:gd name="T99" fmla="*/ 40 h 144"/>
                <a:gd name="T100" fmla="*/ 92 w 176"/>
                <a:gd name="T101" fmla="*/ 40 h 144"/>
                <a:gd name="T102" fmla="*/ 116 w 176"/>
                <a:gd name="T103" fmla="*/ 32 h 144"/>
                <a:gd name="T104" fmla="*/ 132 w 176"/>
                <a:gd name="T105" fmla="*/ 40 h 144"/>
                <a:gd name="T106" fmla="*/ 116 w 176"/>
                <a:gd name="T107" fmla="*/ 40 h 144"/>
                <a:gd name="T108" fmla="*/ 140 w 176"/>
                <a:gd name="T109" fmla="*/ 32 h 144"/>
                <a:gd name="T110" fmla="*/ 156 w 176"/>
                <a:gd name="T111" fmla="*/ 40 h 144"/>
                <a:gd name="T112" fmla="*/ 140 w 176"/>
                <a:gd name="T113" fmla="*/ 40 h 144"/>
                <a:gd name="T114" fmla="*/ 16 w 176"/>
                <a:gd name="T115" fmla="*/ 24 h 144"/>
                <a:gd name="T116" fmla="*/ 160 w 176"/>
                <a:gd name="T117" fmla="*/ 8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76" h="144">
                  <a:moveTo>
                    <a:pt x="60" y="88"/>
                  </a:moveTo>
                  <a:cubicBezTo>
                    <a:pt x="36" y="88"/>
                    <a:pt x="36" y="88"/>
                    <a:pt x="36" y="88"/>
                  </a:cubicBezTo>
                  <a:cubicBezTo>
                    <a:pt x="34" y="88"/>
                    <a:pt x="32" y="90"/>
                    <a:pt x="32" y="92"/>
                  </a:cubicBezTo>
                  <a:cubicBezTo>
                    <a:pt x="32" y="116"/>
                    <a:pt x="32" y="116"/>
                    <a:pt x="32" y="116"/>
                  </a:cubicBezTo>
                  <a:cubicBezTo>
                    <a:pt x="32" y="118"/>
                    <a:pt x="34" y="120"/>
                    <a:pt x="36" y="120"/>
                  </a:cubicBezTo>
                  <a:cubicBezTo>
                    <a:pt x="60" y="120"/>
                    <a:pt x="60" y="120"/>
                    <a:pt x="60" y="120"/>
                  </a:cubicBezTo>
                  <a:cubicBezTo>
                    <a:pt x="62" y="120"/>
                    <a:pt x="64" y="118"/>
                    <a:pt x="64" y="116"/>
                  </a:cubicBezTo>
                  <a:cubicBezTo>
                    <a:pt x="64" y="92"/>
                    <a:pt x="64" y="92"/>
                    <a:pt x="64" y="92"/>
                  </a:cubicBezTo>
                  <a:cubicBezTo>
                    <a:pt x="64" y="90"/>
                    <a:pt x="62" y="88"/>
                    <a:pt x="60" y="88"/>
                  </a:cubicBezTo>
                  <a:moveTo>
                    <a:pt x="56" y="112"/>
                  </a:moveTo>
                  <a:cubicBezTo>
                    <a:pt x="40" y="112"/>
                    <a:pt x="40" y="112"/>
                    <a:pt x="40" y="112"/>
                  </a:cubicBezTo>
                  <a:cubicBezTo>
                    <a:pt x="40" y="96"/>
                    <a:pt x="40" y="96"/>
                    <a:pt x="40" y="96"/>
                  </a:cubicBezTo>
                  <a:cubicBezTo>
                    <a:pt x="56" y="96"/>
                    <a:pt x="56" y="96"/>
                    <a:pt x="56" y="96"/>
                  </a:cubicBezTo>
                  <a:lnTo>
                    <a:pt x="56" y="112"/>
                  </a:lnTo>
                  <a:close/>
                  <a:moveTo>
                    <a:pt x="140" y="88"/>
                  </a:moveTo>
                  <a:cubicBezTo>
                    <a:pt x="116" y="88"/>
                    <a:pt x="116" y="88"/>
                    <a:pt x="116" y="88"/>
                  </a:cubicBezTo>
                  <a:cubicBezTo>
                    <a:pt x="114" y="88"/>
                    <a:pt x="112" y="90"/>
                    <a:pt x="112" y="92"/>
                  </a:cubicBezTo>
                  <a:cubicBezTo>
                    <a:pt x="112" y="116"/>
                    <a:pt x="112" y="116"/>
                    <a:pt x="112" y="116"/>
                  </a:cubicBezTo>
                  <a:cubicBezTo>
                    <a:pt x="112" y="118"/>
                    <a:pt x="114" y="120"/>
                    <a:pt x="116" y="120"/>
                  </a:cubicBezTo>
                  <a:cubicBezTo>
                    <a:pt x="140" y="120"/>
                    <a:pt x="140" y="120"/>
                    <a:pt x="140" y="120"/>
                  </a:cubicBezTo>
                  <a:cubicBezTo>
                    <a:pt x="142" y="120"/>
                    <a:pt x="144" y="118"/>
                    <a:pt x="144" y="116"/>
                  </a:cubicBezTo>
                  <a:cubicBezTo>
                    <a:pt x="144" y="92"/>
                    <a:pt x="144" y="92"/>
                    <a:pt x="144" y="92"/>
                  </a:cubicBezTo>
                  <a:cubicBezTo>
                    <a:pt x="144" y="90"/>
                    <a:pt x="142" y="88"/>
                    <a:pt x="140" y="88"/>
                  </a:cubicBezTo>
                  <a:moveTo>
                    <a:pt x="136" y="112"/>
                  </a:moveTo>
                  <a:cubicBezTo>
                    <a:pt x="120" y="112"/>
                    <a:pt x="120" y="112"/>
                    <a:pt x="120" y="112"/>
                  </a:cubicBezTo>
                  <a:cubicBezTo>
                    <a:pt x="120" y="96"/>
                    <a:pt x="120" y="96"/>
                    <a:pt x="120" y="96"/>
                  </a:cubicBezTo>
                  <a:cubicBezTo>
                    <a:pt x="136" y="96"/>
                    <a:pt x="136" y="96"/>
                    <a:pt x="136" y="96"/>
                  </a:cubicBezTo>
                  <a:lnTo>
                    <a:pt x="136" y="112"/>
                  </a:lnTo>
                  <a:close/>
                  <a:moveTo>
                    <a:pt x="172" y="136"/>
                  </a:moveTo>
                  <a:cubicBezTo>
                    <a:pt x="168" y="136"/>
                    <a:pt x="168" y="136"/>
                    <a:pt x="168" y="136"/>
                  </a:cubicBezTo>
                  <a:cubicBezTo>
                    <a:pt x="168" y="32"/>
                    <a:pt x="168" y="32"/>
                    <a:pt x="168" y="32"/>
                  </a:cubicBezTo>
                  <a:cubicBezTo>
                    <a:pt x="172" y="32"/>
                    <a:pt x="172" y="32"/>
                    <a:pt x="172" y="32"/>
                  </a:cubicBezTo>
                  <a:cubicBezTo>
                    <a:pt x="174" y="32"/>
                    <a:pt x="176" y="30"/>
                    <a:pt x="176" y="28"/>
                  </a:cubicBezTo>
                  <a:cubicBezTo>
                    <a:pt x="176" y="26"/>
                    <a:pt x="174" y="24"/>
                    <a:pt x="172" y="24"/>
                  </a:cubicBezTo>
                  <a:cubicBezTo>
                    <a:pt x="168" y="24"/>
                    <a:pt x="168" y="24"/>
                    <a:pt x="168" y="24"/>
                  </a:cubicBezTo>
                  <a:cubicBezTo>
                    <a:pt x="168" y="8"/>
                    <a:pt x="168" y="8"/>
                    <a:pt x="168" y="8"/>
                  </a:cubicBezTo>
                  <a:cubicBezTo>
                    <a:pt x="168" y="4"/>
                    <a:pt x="164" y="0"/>
                    <a:pt x="16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2" y="0"/>
                    <a:pt x="8" y="4"/>
                    <a:pt x="8" y="8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2" y="24"/>
                    <a:pt x="0" y="26"/>
                    <a:pt x="0" y="28"/>
                  </a:cubicBezTo>
                  <a:cubicBezTo>
                    <a:pt x="0" y="30"/>
                    <a:pt x="2" y="32"/>
                    <a:pt x="4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136"/>
                    <a:pt x="8" y="136"/>
                    <a:pt x="8" y="136"/>
                  </a:cubicBezTo>
                  <a:cubicBezTo>
                    <a:pt x="4" y="136"/>
                    <a:pt x="4" y="136"/>
                    <a:pt x="4" y="136"/>
                  </a:cubicBezTo>
                  <a:cubicBezTo>
                    <a:pt x="2" y="136"/>
                    <a:pt x="0" y="138"/>
                    <a:pt x="0" y="140"/>
                  </a:cubicBezTo>
                  <a:cubicBezTo>
                    <a:pt x="0" y="142"/>
                    <a:pt x="2" y="144"/>
                    <a:pt x="4" y="144"/>
                  </a:cubicBezTo>
                  <a:cubicBezTo>
                    <a:pt x="172" y="144"/>
                    <a:pt x="172" y="144"/>
                    <a:pt x="172" y="144"/>
                  </a:cubicBezTo>
                  <a:cubicBezTo>
                    <a:pt x="174" y="144"/>
                    <a:pt x="176" y="142"/>
                    <a:pt x="176" y="140"/>
                  </a:cubicBezTo>
                  <a:cubicBezTo>
                    <a:pt x="176" y="138"/>
                    <a:pt x="174" y="136"/>
                    <a:pt x="172" y="136"/>
                  </a:cubicBezTo>
                  <a:moveTo>
                    <a:pt x="96" y="136"/>
                  </a:moveTo>
                  <a:cubicBezTo>
                    <a:pt x="80" y="136"/>
                    <a:pt x="80" y="136"/>
                    <a:pt x="80" y="136"/>
                  </a:cubicBezTo>
                  <a:cubicBezTo>
                    <a:pt x="80" y="96"/>
                    <a:pt x="80" y="96"/>
                    <a:pt x="80" y="96"/>
                  </a:cubicBezTo>
                  <a:cubicBezTo>
                    <a:pt x="96" y="96"/>
                    <a:pt x="96" y="96"/>
                    <a:pt x="96" y="96"/>
                  </a:cubicBezTo>
                  <a:lnTo>
                    <a:pt x="96" y="136"/>
                  </a:lnTo>
                  <a:close/>
                  <a:moveTo>
                    <a:pt x="160" y="136"/>
                  </a:moveTo>
                  <a:cubicBezTo>
                    <a:pt x="104" y="136"/>
                    <a:pt x="104" y="136"/>
                    <a:pt x="104" y="136"/>
                  </a:cubicBezTo>
                  <a:cubicBezTo>
                    <a:pt x="104" y="92"/>
                    <a:pt x="104" y="92"/>
                    <a:pt x="104" y="92"/>
                  </a:cubicBezTo>
                  <a:cubicBezTo>
                    <a:pt x="104" y="90"/>
                    <a:pt x="102" y="88"/>
                    <a:pt x="100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4" y="88"/>
                    <a:pt x="72" y="90"/>
                    <a:pt x="72" y="92"/>
                  </a:cubicBezTo>
                  <a:cubicBezTo>
                    <a:pt x="72" y="136"/>
                    <a:pt x="72" y="136"/>
                    <a:pt x="72" y="136"/>
                  </a:cubicBezTo>
                  <a:cubicBezTo>
                    <a:pt x="16" y="136"/>
                    <a:pt x="16" y="136"/>
                    <a:pt x="16" y="136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9" y="54"/>
                    <a:pt x="23" y="56"/>
                    <a:pt x="28" y="56"/>
                  </a:cubicBezTo>
                  <a:cubicBezTo>
                    <a:pt x="33" y="56"/>
                    <a:pt x="37" y="54"/>
                    <a:pt x="40" y="50"/>
                  </a:cubicBezTo>
                  <a:cubicBezTo>
                    <a:pt x="43" y="54"/>
                    <a:pt x="47" y="56"/>
                    <a:pt x="52" y="56"/>
                  </a:cubicBezTo>
                  <a:cubicBezTo>
                    <a:pt x="57" y="56"/>
                    <a:pt x="61" y="54"/>
                    <a:pt x="64" y="50"/>
                  </a:cubicBezTo>
                  <a:cubicBezTo>
                    <a:pt x="67" y="54"/>
                    <a:pt x="71" y="56"/>
                    <a:pt x="76" y="56"/>
                  </a:cubicBezTo>
                  <a:cubicBezTo>
                    <a:pt x="81" y="56"/>
                    <a:pt x="85" y="54"/>
                    <a:pt x="88" y="50"/>
                  </a:cubicBezTo>
                  <a:cubicBezTo>
                    <a:pt x="91" y="54"/>
                    <a:pt x="95" y="56"/>
                    <a:pt x="100" y="56"/>
                  </a:cubicBezTo>
                  <a:cubicBezTo>
                    <a:pt x="105" y="56"/>
                    <a:pt x="109" y="54"/>
                    <a:pt x="112" y="50"/>
                  </a:cubicBezTo>
                  <a:cubicBezTo>
                    <a:pt x="115" y="54"/>
                    <a:pt x="119" y="56"/>
                    <a:pt x="124" y="56"/>
                  </a:cubicBezTo>
                  <a:cubicBezTo>
                    <a:pt x="129" y="56"/>
                    <a:pt x="133" y="54"/>
                    <a:pt x="136" y="50"/>
                  </a:cubicBezTo>
                  <a:cubicBezTo>
                    <a:pt x="139" y="54"/>
                    <a:pt x="143" y="56"/>
                    <a:pt x="148" y="56"/>
                  </a:cubicBezTo>
                  <a:cubicBezTo>
                    <a:pt x="153" y="56"/>
                    <a:pt x="157" y="54"/>
                    <a:pt x="160" y="50"/>
                  </a:cubicBezTo>
                  <a:lnTo>
                    <a:pt x="160" y="136"/>
                  </a:lnTo>
                  <a:close/>
                  <a:moveTo>
                    <a:pt x="20" y="40"/>
                  </a:moveTo>
                  <a:cubicBezTo>
                    <a:pt x="20" y="32"/>
                    <a:pt x="20" y="32"/>
                    <a:pt x="20" y="3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6" y="44"/>
                    <a:pt x="32" y="48"/>
                    <a:pt x="28" y="48"/>
                  </a:cubicBezTo>
                  <a:cubicBezTo>
                    <a:pt x="24" y="48"/>
                    <a:pt x="20" y="44"/>
                    <a:pt x="20" y="40"/>
                  </a:cubicBezTo>
                  <a:moveTo>
                    <a:pt x="44" y="40"/>
                  </a:moveTo>
                  <a:cubicBezTo>
                    <a:pt x="44" y="32"/>
                    <a:pt x="44" y="32"/>
                    <a:pt x="44" y="32"/>
                  </a:cubicBezTo>
                  <a:cubicBezTo>
                    <a:pt x="60" y="32"/>
                    <a:pt x="60" y="32"/>
                    <a:pt x="60" y="32"/>
                  </a:cubicBezTo>
                  <a:cubicBezTo>
                    <a:pt x="60" y="40"/>
                    <a:pt x="60" y="40"/>
                    <a:pt x="60" y="40"/>
                  </a:cubicBezTo>
                  <a:cubicBezTo>
                    <a:pt x="60" y="44"/>
                    <a:pt x="56" y="48"/>
                    <a:pt x="52" y="48"/>
                  </a:cubicBezTo>
                  <a:cubicBezTo>
                    <a:pt x="48" y="48"/>
                    <a:pt x="44" y="44"/>
                    <a:pt x="44" y="40"/>
                  </a:cubicBezTo>
                  <a:moveTo>
                    <a:pt x="68" y="40"/>
                  </a:moveTo>
                  <a:cubicBezTo>
                    <a:pt x="68" y="32"/>
                    <a:pt x="68" y="32"/>
                    <a:pt x="68" y="32"/>
                  </a:cubicBezTo>
                  <a:cubicBezTo>
                    <a:pt x="84" y="32"/>
                    <a:pt x="84" y="32"/>
                    <a:pt x="84" y="32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4" y="44"/>
                    <a:pt x="80" y="48"/>
                    <a:pt x="76" y="48"/>
                  </a:cubicBezTo>
                  <a:cubicBezTo>
                    <a:pt x="72" y="48"/>
                    <a:pt x="68" y="44"/>
                    <a:pt x="68" y="40"/>
                  </a:cubicBezTo>
                  <a:moveTo>
                    <a:pt x="92" y="40"/>
                  </a:moveTo>
                  <a:cubicBezTo>
                    <a:pt x="92" y="32"/>
                    <a:pt x="92" y="32"/>
                    <a:pt x="92" y="32"/>
                  </a:cubicBezTo>
                  <a:cubicBezTo>
                    <a:pt x="108" y="32"/>
                    <a:pt x="108" y="32"/>
                    <a:pt x="108" y="32"/>
                  </a:cubicBezTo>
                  <a:cubicBezTo>
                    <a:pt x="108" y="40"/>
                    <a:pt x="108" y="40"/>
                    <a:pt x="108" y="40"/>
                  </a:cubicBezTo>
                  <a:cubicBezTo>
                    <a:pt x="108" y="44"/>
                    <a:pt x="104" y="48"/>
                    <a:pt x="100" y="48"/>
                  </a:cubicBezTo>
                  <a:cubicBezTo>
                    <a:pt x="96" y="48"/>
                    <a:pt x="92" y="44"/>
                    <a:pt x="92" y="40"/>
                  </a:cubicBezTo>
                  <a:moveTo>
                    <a:pt x="116" y="40"/>
                  </a:moveTo>
                  <a:cubicBezTo>
                    <a:pt x="116" y="32"/>
                    <a:pt x="116" y="32"/>
                    <a:pt x="116" y="32"/>
                  </a:cubicBezTo>
                  <a:cubicBezTo>
                    <a:pt x="132" y="32"/>
                    <a:pt x="132" y="32"/>
                    <a:pt x="132" y="32"/>
                  </a:cubicBezTo>
                  <a:cubicBezTo>
                    <a:pt x="132" y="40"/>
                    <a:pt x="132" y="40"/>
                    <a:pt x="132" y="40"/>
                  </a:cubicBezTo>
                  <a:cubicBezTo>
                    <a:pt x="132" y="44"/>
                    <a:pt x="128" y="48"/>
                    <a:pt x="124" y="48"/>
                  </a:cubicBezTo>
                  <a:cubicBezTo>
                    <a:pt x="120" y="48"/>
                    <a:pt x="116" y="44"/>
                    <a:pt x="116" y="40"/>
                  </a:cubicBezTo>
                  <a:moveTo>
                    <a:pt x="140" y="40"/>
                  </a:moveTo>
                  <a:cubicBezTo>
                    <a:pt x="140" y="32"/>
                    <a:pt x="140" y="32"/>
                    <a:pt x="140" y="32"/>
                  </a:cubicBezTo>
                  <a:cubicBezTo>
                    <a:pt x="156" y="32"/>
                    <a:pt x="156" y="32"/>
                    <a:pt x="156" y="32"/>
                  </a:cubicBezTo>
                  <a:cubicBezTo>
                    <a:pt x="156" y="40"/>
                    <a:pt x="156" y="40"/>
                    <a:pt x="156" y="40"/>
                  </a:cubicBezTo>
                  <a:cubicBezTo>
                    <a:pt x="156" y="44"/>
                    <a:pt x="152" y="48"/>
                    <a:pt x="148" y="48"/>
                  </a:cubicBezTo>
                  <a:cubicBezTo>
                    <a:pt x="144" y="48"/>
                    <a:pt x="140" y="44"/>
                    <a:pt x="140" y="40"/>
                  </a:cubicBezTo>
                  <a:moveTo>
                    <a:pt x="160" y="24"/>
                  </a:moveTo>
                  <a:cubicBezTo>
                    <a:pt x="16" y="24"/>
                    <a:pt x="16" y="24"/>
                    <a:pt x="16" y="24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0" y="8"/>
                    <a:pt x="160" y="8"/>
                    <a:pt x="160" y="8"/>
                  </a:cubicBezTo>
                  <a:lnTo>
                    <a:pt x="160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5914113" y="1382018"/>
            <a:ext cx="2204903" cy="684803"/>
            <a:chOff x="5914113" y="1382018"/>
            <a:chExt cx="2204903" cy="684803"/>
          </a:xfrm>
        </p:grpSpPr>
        <p:sp>
          <p:nvSpPr>
            <p:cNvPr id="17" name="TextBox 15"/>
            <p:cNvSpPr txBox="1"/>
            <p:nvPr/>
          </p:nvSpPr>
          <p:spPr>
            <a:xfrm>
              <a:off x="5914113" y="1382018"/>
              <a:ext cx="946413" cy="230833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pPr eaLnBrk="1" fontAlgn="auto" hangingPunct="1">
                <a:defRPr/>
              </a:pPr>
              <a:r>
                <a:rPr lang="zh-CN" altLang="en-US" sz="1400" b="1"/>
                <a:t>标题文本预设</a:t>
              </a:r>
            </a:p>
          </p:txBody>
        </p:sp>
        <p:sp>
          <p:nvSpPr>
            <p:cNvPr id="18" name="TextBox 16"/>
            <p:cNvSpPr txBox="1"/>
            <p:nvPr/>
          </p:nvSpPr>
          <p:spPr bwMode="auto">
            <a:xfrm>
              <a:off x="5914113" y="1612849"/>
              <a:ext cx="2204903" cy="453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normAutofit fontScale="92500" lnSpcReduction="100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100" dirty="0"/>
                <a:t>此部分内容作为文字排版占位显示（建议使用主题字体）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5914113" y="2971446"/>
            <a:ext cx="2204903" cy="684803"/>
            <a:chOff x="5914113" y="2971446"/>
            <a:chExt cx="2204903" cy="684803"/>
          </a:xfrm>
        </p:grpSpPr>
        <p:sp>
          <p:nvSpPr>
            <p:cNvPr id="19" name="TextBox 17"/>
            <p:cNvSpPr txBox="1"/>
            <p:nvPr/>
          </p:nvSpPr>
          <p:spPr>
            <a:xfrm>
              <a:off x="5914113" y="2971446"/>
              <a:ext cx="946413" cy="230833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pPr eaLnBrk="1" fontAlgn="auto" hangingPunct="1">
                <a:defRPr/>
              </a:pPr>
              <a:r>
                <a:rPr lang="zh-CN" altLang="en-US" sz="1400" b="1"/>
                <a:t>标题文本预设</a:t>
              </a:r>
            </a:p>
          </p:txBody>
        </p:sp>
        <p:sp>
          <p:nvSpPr>
            <p:cNvPr id="20" name="TextBox 18"/>
            <p:cNvSpPr txBox="1"/>
            <p:nvPr/>
          </p:nvSpPr>
          <p:spPr bwMode="auto">
            <a:xfrm>
              <a:off x="5914113" y="3202279"/>
              <a:ext cx="2204903" cy="453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normAutofit fontScale="92500" lnSpcReduction="100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100"/>
                <a:t>此部分内容作为文字排版占位显示（建议使用主题字体）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1024984" y="1382018"/>
            <a:ext cx="2204903" cy="684803"/>
            <a:chOff x="1024984" y="1382018"/>
            <a:chExt cx="2204903" cy="684803"/>
          </a:xfrm>
        </p:grpSpPr>
        <p:sp>
          <p:nvSpPr>
            <p:cNvPr id="21" name="TextBox 19"/>
            <p:cNvSpPr txBox="1"/>
            <p:nvPr/>
          </p:nvSpPr>
          <p:spPr>
            <a:xfrm>
              <a:off x="2283473" y="1382018"/>
              <a:ext cx="946414" cy="230833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pPr algn="r" eaLnBrk="1" fontAlgn="auto" hangingPunct="1">
                <a:defRPr/>
              </a:pPr>
              <a:r>
                <a:rPr lang="zh-CN" altLang="en-US" sz="1400" b="1"/>
                <a:t>标题文本预设</a:t>
              </a:r>
            </a:p>
          </p:txBody>
        </p:sp>
        <p:sp>
          <p:nvSpPr>
            <p:cNvPr id="22" name="TextBox 20"/>
            <p:cNvSpPr txBox="1"/>
            <p:nvPr/>
          </p:nvSpPr>
          <p:spPr bwMode="auto">
            <a:xfrm>
              <a:off x="1024984" y="1612849"/>
              <a:ext cx="2204903" cy="453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normAutofit fontScale="92500" lnSpcReduction="1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100"/>
                <a:t>此部分内容作为文字排版占位显示（建议使用主题字体）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024984" y="2971446"/>
            <a:ext cx="2204903" cy="684803"/>
            <a:chOff x="1024984" y="2971446"/>
            <a:chExt cx="2204903" cy="684803"/>
          </a:xfrm>
        </p:grpSpPr>
        <p:sp>
          <p:nvSpPr>
            <p:cNvPr id="23" name="TextBox 21"/>
            <p:cNvSpPr txBox="1"/>
            <p:nvPr/>
          </p:nvSpPr>
          <p:spPr>
            <a:xfrm>
              <a:off x="2283473" y="2971446"/>
              <a:ext cx="946414" cy="230833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pPr algn="r" eaLnBrk="1" fontAlgn="auto" hangingPunct="1">
                <a:defRPr/>
              </a:pPr>
              <a:r>
                <a:rPr lang="zh-CN" altLang="en-US" sz="1400" b="1"/>
                <a:t>标题文本预设</a:t>
              </a:r>
            </a:p>
          </p:txBody>
        </p:sp>
        <p:sp>
          <p:nvSpPr>
            <p:cNvPr id="24" name="TextBox 22"/>
            <p:cNvSpPr txBox="1"/>
            <p:nvPr/>
          </p:nvSpPr>
          <p:spPr bwMode="auto">
            <a:xfrm>
              <a:off x="1024984" y="3202279"/>
              <a:ext cx="2204903" cy="453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normAutofit fontScale="92500" lnSpcReduction="1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100"/>
                <a:t>此部分内容作为文字排版占位显示（建议使用主题字体）</a:t>
              </a:r>
            </a:p>
          </p:txBody>
        </p:sp>
      </p:grpSp>
      <p:sp>
        <p:nvSpPr>
          <p:cNvPr id="30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7"/>
          <a:srcRect b="54179"/>
          <a:stretch>
            <a:fillRect/>
          </a:stretch>
        </p:blipFill>
        <p:spPr>
          <a:xfrm>
            <a:off x="1" y="3479343"/>
            <a:ext cx="9164459" cy="16641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图片 241"/>
          <p:cNvPicPr>
            <a:picLocks noChangeAspect="1"/>
          </p:cNvPicPr>
          <p:nvPr/>
        </p:nvPicPr>
        <p:blipFill rotWithShape="1">
          <a:blip r:embed="rId4"/>
          <a:srcRect b="54179"/>
          <a:stretch>
            <a:fillRect/>
          </a:stretch>
        </p:blipFill>
        <p:spPr>
          <a:xfrm>
            <a:off x="1" y="3479343"/>
            <a:ext cx="9164459" cy="1664158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2819132" y="2088816"/>
            <a:ext cx="5629490" cy="1857436"/>
            <a:chOff x="538788" y="1131579"/>
            <a:chExt cx="5819032" cy="2895548"/>
          </a:xfrm>
          <a:solidFill>
            <a:schemeClr val="bg1">
              <a:lumMod val="85000"/>
            </a:schemeClr>
          </a:solidFill>
        </p:grpSpPr>
        <p:grpSp>
          <p:nvGrpSpPr>
            <p:cNvPr id="67" name="组合 66"/>
            <p:cNvGrpSpPr/>
            <p:nvPr/>
          </p:nvGrpSpPr>
          <p:grpSpPr>
            <a:xfrm>
              <a:off x="2984523" y="2355982"/>
              <a:ext cx="1110009" cy="1241414"/>
              <a:chOff x="4097338" y="2217738"/>
              <a:chExt cx="1139825" cy="1274763"/>
            </a:xfrm>
            <a:grpFill/>
          </p:grpSpPr>
          <p:sp>
            <p:nvSpPr>
              <p:cNvPr id="238" name="任意多边形: 形状 237"/>
              <p:cNvSpPr/>
              <p:nvPr/>
            </p:nvSpPr>
            <p:spPr bwMode="auto">
              <a:xfrm>
                <a:off x="5102225" y="3086100"/>
                <a:ext cx="120650" cy="233363"/>
              </a:xfrm>
              <a:custGeom>
                <a:avLst/>
                <a:gdLst/>
                <a:ahLst/>
                <a:cxnLst>
                  <a:cxn ang="0">
                    <a:pos x="9" y="114"/>
                  </a:cxn>
                  <a:cxn ang="0">
                    <a:pos x="18" y="94"/>
                  </a:cxn>
                  <a:cxn ang="0">
                    <a:pos x="11" y="71"/>
                  </a:cxn>
                  <a:cxn ang="0">
                    <a:pos x="40" y="43"/>
                  </a:cxn>
                  <a:cxn ang="0">
                    <a:pos x="71" y="13"/>
                  </a:cxn>
                  <a:cxn ang="0">
                    <a:pos x="73" y="0"/>
                  </a:cxn>
                  <a:cxn ang="0">
                    <a:pos x="91" y="42"/>
                  </a:cxn>
                  <a:cxn ang="0">
                    <a:pos x="91" y="49"/>
                  </a:cxn>
                  <a:cxn ang="0">
                    <a:pos x="84" y="47"/>
                  </a:cxn>
                  <a:cxn ang="0">
                    <a:pos x="64" y="126"/>
                  </a:cxn>
                  <a:cxn ang="0">
                    <a:pos x="25" y="175"/>
                  </a:cxn>
                  <a:cxn ang="0">
                    <a:pos x="5" y="151"/>
                  </a:cxn>
                  <a:cxn ang="0">
                    <a:pos x="5" y="140"/>
                  </a:cxn>
                  <a:cxn ang="0">
                    <a:pos x="0" y="122"/>
                  </a:cxn>
                  <a:cxn ang="0">
                    <a:pos x="9" y="114"/>
                  </a:cxn>
                </a:cxnLst>
                <a:rect l="0" t="0" r="r" b="b"/>
                <a:pathLst>
                  <a:path w="91" h="175">
                    <a:moveTo>
                      <a:pt x="9" y="114"/>
                    </a:moveTo>
                    <a:cubicBezTo>
                      <a:pt x="9" y="114"/>
                      <a:pt x="18" y="95"/>
                      <a:pt x="18" y="94"/>
                    </a:cubicBezTo>
                    <a:cubicBezTo>
                      <a:pt x="18" y="89"/>
                      <a:pt x="11" y="78"/>
                      <a:pt x="11" y="71"/>
                    </a:cubicBezTo>
                    <a:cubicBezTo>
                      <a:pt x="11" y="49"/>
                      <a:pt x="27" y="50"/>
                      <a:pt x="40" y="43"/>
                    </a:cubicBezTo>
                    <a:cubicBezTo>
                      <a:pt x="50" y="37"/>
                      <a:pt x="64" y="20"/>
                      <a:pt x="71" y="13"/>
                    </a:cubicBezTo>
                    <a:cubicBezTo>
                      <a:pt x="73" y="11"/>
                      <a:pt x="72" y="4"/>
                      <a:pt x="73" y="0"/>
                    </a:cubicBezTo>
                    <a:cubicBezTo>
                      <a:pt x="88" y="2"/>
                      <a:pt x="87" y="31"/>
                      <a:pt x="91" y="42"/>
                    </a:cubicBezTo>
                    <a:cubicBezTo>
                      <a:pt x="91" y="49"/>
                      <a:pt x="91" y="49"/>
                      <a:pt x="91" y="49"/>
                    </a:cubicBezTo>
                    <a:cubicBezTo>
                      <a:pt x="89" y="48"/>
                      <a:pt x="85" y="47"/>
                      <a:pt x="84" y="47"/>
                    </a:cubicBezTo>
                    <a:cubicBezTo>
                      <a:pt x="84" y="79"/>
                      <a:pt x="74" y="101"/>
                      <a:pt x="64" y="126"/>
                    </a:cubicBezTo>
                    <a:cubicBezTo>
                      <a:pt x="56" y="146"/>
                      <a:pt x="52" y="175"/>
                      <a:pt x="25" y="175"/>
                    </a:cubicBezTo>
                    <a:cubicBezTo>
                      <a:pt x="14" y="175"/>
                      <a:pt x="5" y="163"/>
                      <a:pt x="5" y="151"/>
                    </a:cubicBezTo>
                    <a:cubicBezTo>
                      <a:pt x="5" y="145"/>
                      <a:pt x="6" y="143"/>
                      <a:pt x="5" y="140"/>
                    </a:cubicBezTo>
                    <a:cubicBezTo>
                      <a:pt x="0" y="136"/>
                      <a:pt x="0" y="129"/>
                      <a:pt x="0" y="122"/>
                    </a:cubicBezTo>
                    <a:cubicBezTo>
                      <a:pt x="0" y="121"/>
                      <a:pt x="8" y="114"/>
                      <a:pt x="9" y="11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9" name="任意多边形: 形状 238"/>
              <p:cNvSpPr/>
              <p:nvPr/>
            </p:nvSpPr>
            <p:spPr bwMode="auto">
              <a:xfrm>
                <a:off x="4097338" y="2217738"/>
                <a:ext cx="1139825" cy="1274763"/>
              </a:xfrm>
              <a:custGeom>
                <a:avLst/>
                <a:gdLst/>
                <a:ahLst/>
                <a:cxnLst>
                  <a:cxn ang="0">
                    <a:pos x="499" y="66"/>
                  </a:cxn>
                  <a:cxn ang="0">
                    <a:pos x="527" y="81"/>
                  </a:cxn>
                  <a:cxn ang="0">
                    <a:pos x="609" y="86"/>
                  </a:cxn>
                  <a:cxn ang="0">
                    <a:pos x="644" y="89"/>
                  </a:cxn>
                  <a:cxn ang="0">
                    <a:pos x="644" y="136"/>
                  </a:cxn>
                  <a:cxn ang="0">
                    <a:pos x="620" y="115"/>
                  </a:cxn>
                  <a:cxn ang="0">
                    <a:pos x="679" y="223"/>
                  </a:cxn>
                  <a:cxn ang="0">
                    <a:pos x="699" y="267"/>
                  </a:cxn>
                  <a:cxn ang="0">
                    <a:pos x="730" y="310"/>
                  </a:cxn>
                  <a:cxn ang="0">
                    <a:pos x="755" y="348"/>
                  </a:cxn>
                  <a:cxn ang="0">
                    <a:pos x="787" y="359"/>
                  </a:cxn>
                  <a:cxn ang="0">
                    <a:pos x="853" y="346"/>
                  </a:cxn>
                  <a:cxn ang="0">
                    <a:pos x="826" y="425"/>
                  </a:cxn>
                  <a:cxn ang="0">
                    <a:pos x="719" y="541"/>
                  </a:cxn>
                  <a:cxn ang="0">
                    <a:pos x="708" y="600"/>
                  </a:cxn>
                  <a:cxn ang="0">
                    <a:pos x="721" y="638"/>
                  </a:cxn>
                  <a:cxn ang="0">
                    <a:pos x="720" y="676"/>
                  </a:cxn>
                  <a:cxn ang="0">
                    <a:pos x="660" y="745"/>
                  </a:cxn>
                  <a:cxn ang="0">
                    <a:pos x="659" y="788"/>
                  </a:cxn>
                  <a:cxn ang="0">
                    <a:pos x="643" y="816"/>
                  </a:cxn>
                  <a:cxn ang="0">
                    <a:pos x="627" y="846"/>
                  </a:cxn>
                  <a:cxn ang="0">
                    <a:pos x="592" y="902"/>
                  </a:cxn>
                  <a:cxn ang="0">
                    <a:pos x="538" y="946"/>
                  </a:cxn>
                  <a:cxn ang="0">
                    <a:pos x="512" y="944"/>
                  </a:cxn>
                  <a:cxn ang="0">
                    <a:pos x="452" y="949"/>
                  </a:cxn>
                  <a:cxn ang="0">
                    <a:pos x="440" y="929"/>
                  </a:cxn>
                  <a:cxn ang="0">
                    <a:pos x="431" y="893"/>
                  </a:cxn>
                  <a:cxn ang="0">
                    <a:pos x="395" y="789"/>
                  </a:cxn>
                  <a:cxn ang="0">
                    <a:pos x="360" y="708"/>
                  </a:cxn>
                  <a:cxn ang="0">
                    <a:pos x="382" y="621"/>
                  </a:cxn>
                  <a:cxn ang="0">
                    <a:pos x="364" y="558"/>
                  </a:cxn>
                  <a:cxn ang="0">
                    <a:pos x="337" y="490"/>
                  </a:cxn>
                  <a:cxn ang="0">
                    <a:pos x="342" y="461"/>
                  </a:cxn>
                  <a:cxn ang="0">
                    <a:pos x="295" y="443"/>
                  </a:cxn>
                  <a:cxn ang="0">
                    <a:pos x="206" y="433"/>
                  </a:cxn>
                  <a:cxn ang="0">
                    <a:pos x="164" y="434"/>
                  </a:cxn>
                  <a:cxn ang="0">
                    <a:pos x="109" y="439"/>
                  </a:cxn>
                  <a:cxn ang="0">
                    <a:pos x="40" y="369"/>
                  </a:cxn>
                  <a:cxn ang="0">
                    <a:pos x="7" y="338"/>
                  </a:cxn>
                  <a:cxn ang="0">
                    <a:pos x="7" y="324"/>
                  </a:cxn>
                  <a:cxn ang="0">
                    <a:pos x="18" y="269"/>
                  </a:cxn>
                  <a:cxn ang="0">
                    <a:pos x="22" y="199"/>
                  </a:cxn>
                  <a:cxn ang="0">
                    <a:pos x="77" y="132"/>
                  </a:cxn>
                  <a:cxn ang="0">
                    <a:pos x="104" y="77"/>
                  </a:cxn>
                  <a:cxn ang="0">
                    <a:pos x="141" y="36"/>
                  </a:cxn>
                  <a:cxn ang="0">
                    <a:pos x="187" y="35"/>
                  </a:cxn>
                  <a:cxn ang="0">
                    <a:pos x="273" y="6"/>
                  </a:cxn>
                  <a:cxn ang="0">
                    <a:pos x="307" y="4"/>
                  </a:cxn>
                  <a:cxn ang="0">
                    <a:pos x="338" y="0"/>
                  </a:cxn>
                  <a:cxn ang="0">
                    <a:pos x="358" y="6"/>
                  </a:cxn>
                  <a:cxn ang="0">
                    <a:pos x="357" y="27"/>
                  </a:cxn>
                  <a:cxn ang="0">
                    <a:pos x="371" y="64"/>
                  </a:cxn>
                  <a:cxn ang="0">
                    <a:pos x="455" y="100"/>
                  </a:cxn>
                  <a:cxn ang="0">
                    <a:pos x="464" y="84"/>
                  </a:cxn>
                  <a:cxn ang="0">
                    <a:pos x="490" y="66"/>
                  </a:cxn>
                </a:cxnLst>
                <a:rect l="0" t="0" r="r" b="b"/>
                <a:pathLst>
                  <a:path w="856" h="957">
                    <a:moveTo>
                      <a:pt x="490" y="66"/>
                    </a:moveTo>
                    <a:cubicBezTo>
                      <a:pt x="499" y="66"/>
                      <a:pt x="499" y="66"/>
                      <a:pt x="499" y="66"/>
                    </a:cubicBezTo>
                    <a:cubicBezTo>
                      <a:pt x="499" y="73"/>
                      <a:pt x="504" y="74"/>
                      <a:pt x="506" y="77"/>
                    </a:cubicBezTo>
                    <a:cubicBezTo>
                      <a:pt x="510" y="82"/>
                      <a:pt x="520" y="78"/>
                      <a:pt x="527" y="81"/>
                    </a:cubicBezTo>
                    <a:cubicBezTo>
                      <a:pt x="541" y="86"/>
                      <a:pt x="561" y="93"/>
                      <a:pt x="576" y="93"/>
                    </a:cubicBezTo>
                    <a:cubicBezTo>
                      <a:pt x="591" y="93"/>
                      <a:pt x="595" y="86"/>
                      <a:pt x="609" y="86"/>
                    </a:cubicBezTo>
                    <a:cubicBezTo>
                      <a:pt x="617" y="86"/>
                      <a:pt x="622" y="92"/>
                      <a:pt x="632" y="92"/>
                    </a:cubicBezTo>
                    <a:cubicBezTo>
                      <a:pt x="638" y="92"/>
                      <a:pt x="638" y="90"/>
                      <a:pt x="644" y="89"/>
                    </a:cubicBezTo>
                    <a:cubicBezTo>
                      <a:pt x="647" y="96"/>
                      <a:pt x="653" y="102"/>
                      <a:pt x="653" y="111"/>
                    </a:cubicBezTo>
                    <a:cubicBezTo>
                      <a:pt x="653" y="115"/>
                      <a:pt x="646" y="131"/>
                      <a:pt x="644" y="136"/>
                    </a:cubicBezTo>
                    <a:cubicBezTo>
                      <a:pt x="635" y="135"/>
                      <a:pt x="627" y="115"/>
                      <a:pt x="620" y="107"/>
                    </a:cubicBezTo>
                    <a:cubicBezTo>
                      <a:pt x="620" y="115"/>
                      <a:pt x="620" y="115"/>
                      <a:pt x="620" y="115"/>
                    </a:cubicBezTo>
                    <a:cubicBezTo>
                      <a:pt x="662" y="189"/>
                      <a:pt x="662" y="189"/>
                      <a:pt x="662" y="189"/>
                    </a:cubicBezTo>
                    <a:cubicBezTo>
                      <a:pt x="659" y="198"/>
                      <a:pt x="673" y="218"/>
                      <a:pt x="679" y="223"/>
                    </a:cubicBezTo>
                    <a:cubicBezTo>
                      <a:pt x="679" y="246"/>
                      <a:pt x="679" y="246"/>
                      <a:pt x="679" y="246"/>
                    </a:cubicBezTo>
                    <a:cubicBezTo>
                      <a:pt x="684" y="258"/>
                      <a:pt x="692" y="258"/>
                      <a:pt x="699" y="267"/>
                    </a:cubicBezTo>
                    <a:cubicBezTo>
                      <a:pt x="707" y="278"/>
                      <a:pt x="702" y="289"/>
                      <a:pt x="710" y="297"/>
                    </a:cubicBezTo>
                    <a:cubicBezTo>
                      <a:pt x="717" y="304"/>
                      <a:pt x="722" y="305"/>
                      <a:pt x="730" y="310"/>
                    </a:cubicBezTo>
                    <a:cubicBezTo>
                      <a:pt x="737" y="316"/>
                      <a:pt x="741" y="334"/>
                      <a:pt x="755" y="334"/>
                    </a:cubicBezTo>
                    <a:cubicBezTo>
                      <a:pt x="755" y="341"/>
                      <a:pt x="759" y="343"/>
                      <a:pt x="755" y="348"/>
                    </a:cubicBezTo>
                    <a:cubicBezTo>
                      <a:pt x="761" y="352"/>
                      <a:pt x="767" y="366"/>
                      <a:pt x="774" y="366"/>
                    </a:cubicBezTo>
                    <a:cubicBezTo>
                      <a:pt x="781" y="366"/>
                      <a:pt x="782" y="361"/>
                      <a:pt x="787" y="359"/>
                    </a:cubicBezTo>
                    <a:cubicBezTo>
                      <a:pt x="794" y="357"/>
                      <a:pt x="798" y="360"/>
                      <a:pt x="805" y="359"/>
                    </a:cubicBezTo>
                    <a:cubicBezTo>
                      <a:pt x="822" y="356"/>
                      <a:pt x="838" y="350"/>
                      <a:pt x="853" y="346"/>
                    </a:cubicBezTo>
                    <a:cubicBezTo>
                      <a:pt x="855" y="348"/>
                      <a:pt x="856" y="350"/>
                      <a:pt x="856" y="352"/>
                    </a:cubicBezTo>
                    <a:cubicBezTo>
                      <a:pt x="856" y="377"/>
                      <a:pt x="837" y="410"/>
                      <a:pt x="826" y="425"/>
                    </a:cubicBezTo>
                    <a:cubicBezTo>
                      <a:pt x="812" y="443"/>
                      <a:pt x="807" y="459"/>
                      <a:pt x="790" y="471"/>
                    </a:cubicBezTo>
                    <a:cubicBezTo>
                      <a:pt x="761" y="494"/>
                      <a:pt x="730" y="501"/>
                      <a:pt x="719" y="541"/>
                    </a:cubicBezTo>
                    <a:cubicBezTo>
                      <a:pt x="716" y="552"/>
                      <a:pt x="704" y="555"/>
                      <a:pt x="704" y="567"/>
                    </a:cubicBezTo>
                    <a:cubicBezTo>
                      <a:pt x="704" y="581"/>
                      <a:pt x="708" y="587"/>
                      <a:pt x="708" y="600"/>
                    </a:cubicBezTo>
                    <a:cubicBezTo>
                      <a:pt x="708" y="615"/>
                      <a:pt x="724" y="623"/>
                      <a:pt x="724" y="631"/>
                    </a:cubicBezTo>
                    <a:cubicBezTo>
                      <a:pt x="724" y="634"/>
                      <a:pt x="722" y="637"/>
                      <a:pt x="721" y="638"/>
                    </a:cubicBezTo>
                    <a:cubicBezTo>
                      <a:pt x="721" y="649"/>
                      <a:pt x="721" y="649"/>
                      <a:pt x="721" y="649"/>
                    </a:cubicBezTo>
                    <a:cubicBezTo>
                      <a:pt x="721" y="656"/>
                      <a:pt x="720" y="664"/>
                      <a:pt x="720" y="676"/>
                    </a:cubicBezTo>
                    <a:cubicBezTo>
                      <a:pt x="722" y="679"/>
                      <a:pt x="723" y="682"/>
                      <a:pt x="723" y="685"/>
                    </a:cubicBezTo>
                    <a:cubicBezTo>
                      <a:pt x="723" y="720"/>
                      <a:pt x="665" y="716"/>
                      <a:pt x="660" y="745"/>
                    </a:cubicBezTo>
                    <a:cubicBezTo>
                      <a:pt x="654" y="746"/>
                      <a:pt x="647" y="753"/>
                      <a:pt x="647" y="758"/>
                    </a:cubicBezTo>
                    <a:cubicBezTo>
                      <a:pt x="647" y="768"/>
                      <a:pt x="659" y="774"/>
                      <a:pt x="659" y="788"/>
                    </a:cubicBezTo>
                    <a:cubicBezTo>
                      <a:pt x="659" y="795"/>
                      <a:pt x="658" y="809"/>
                      <a:pt x="656" y="813"/>
                    </a:cubicBezTo>
                    <a:cubicBezTo>
                      <a:pt x="653" y="817"/>
                      <a:pt x="646" y="815"/>
                      <a:pt x="643" y="816"/>
                    </a:cubicBezTo>
                    <a:cubicBezTo>
                      <a:pt x="632" y="822"/>
                      <a:pt x="626" y="826"/>
                      <a:pt x="621" y="837"/>
                    </a:cubicBezTo>
                    <a:cubicBezTo>
                      <a:pt x="624" y="839"/>
                      <a:pt x="627" y="842"/>
                      <a:pt x="627" y="846"/>
                    </a:cubicBezTo>
                    <a:cubicBezTo>
                      <a:pt x="627" y="859"/>
                      <a:pt x="615" y="868"/>
                      <a:pt x="610" y="874"/>
                    </a:cubicBezTo>
                    <a:cubicBezTo>
                      <a:pt x="600" y="883"/>
                      <a:pt x="599" y="893"/>
                      <a:pt x="592" y="902"/>
                    </a:cubicBezTo>
                    <a:cubicBezTo>
                      <a:pt x="581" y="916"/>
                      <a:pt x="576" y="929"/>
                      <a:pt x="558" y="938"/>
                    </a:cubicBezTo>
                    <a:cubicBezTo>
                      <a:pt x="550" y="941"/>
                      <a:pt x="539" y="938"/>
                      <a:pt x="538" y="946"/>
                    </a:cubicBezTo>
                    <a:cubicBezTo>
                      <a:pt x="532" y="946"/>
                      <a:pt x="529" y="949"/>
                      <a:pt x="525" y="949"/>
                    </a:cubicBezTo>
                    <a:cubicBezTo>
                      <a:pt x="520" y="949"/>
                      <a:pt x="517" y="944"/>
                      <a:pt x="512" y="944"/>
                    </a:cubicBezTo>
                    <a:cubicBezTo>
                      <a:pt x="494" y="944"/>
                      <a:pt x="483" y="957"/>
                      <a:pt x="466" y="957"/>
                    </a:cubicBezTo>
                    <a:cubicBezTo>
                      <a:pt x="459" y="957"/>
                      <a:pt x="455" y="953"/>
                      <a:pt x="452" y="949"/>
                    </a:cubicBezTo>
                    <a:cubicBezTo>
                      <a:pt x="449" y="949"/>
                      <a:pt x="449" y="950"/>
                      <a:pt x="448" y="951"/>
                    </a:cubicBezTo>
                    <a:cubicBezTo>
                      <a:pt x="448" y="942"/>
                      <a:pt x="443" y="932"/>
                      <a:pt x="440" y="929"/>
                    </a:cubicBezTo>
                    <a:cubicBezTo>
                      <a:pt x="443" y="925"/>
                      <a:pt x="445" y="922"/>
                      <a:pt x="445" y="917"/>
                    </a:cubicBezTo>
                    <a:cubicBezTo>
                      <a:pt x="445" y="910"/>
                      <a:pt x="433" y="897"/>
                      <a:pt x="431" y="893"/>
                    </a:cubicBezTo>
                    <a:cubicBezTo>
                      <a:pt x="415" y="866"/>
                      <a:pt x="395" y="840"/>
                      <a:pt x="395" y="801"/>
                    </a:cubicBezTo>
                    <a:cubicBezTo>
                      <a:pt x="395" y="794"/>
                      <a:pt x="395" y="792"/>
                      <a:pt x="395" y="789"/>
                    </a:cubicBezTo>
                    <a:cubicBezTo>
                      <a:pt x="395" y="783"/>
                      <a:pt x="389" y="781"/>
                      <a:pt x="386" y="774"/>
                    </a:cubicBezTo>
                    <a:cubicBezTo>
                      <a:pt x="374" y="754"/>
                      <a:pt x="360" y="737"/>
                      <a:pt x="360" y="708"/>
                    </a:cubicBezTo>
                    <a:cubicBezTo>
                      <a:pt x="360" y="677"/>
                      <a:pt x="388" y="670"/>
                      <a:pt x="388" y="646"/>
                    </a:cubicBezTo>
                    <a:cubicBezTo>
                      <a:pt x="388" y="635"/>
                      <a:pt x="384" y="631"/>
                      <a:pt x="382" y="621"/>
                    </a:cubicBezTo>
                    <a:cubicBezTo>
                      <a:pt x="379" y="602"/>
                      <a:pt x="376" y="596"/>
                      <a:pt x="371" y="585"/>
                    </a:cubicBezTo>
                    <a:cubicBezTo>
                      <a:pt x="368" y="576"/>
                      <a:pt x="370" y="566"/>
                      <a:pt x="364" y="558"/>
                    </a:cubicBezTo>
                    <a:cubicBezTo>
                      <a:pt x="352" y="544"/>
                      <a:pt x="327" y="528"/>
                      <a:pt x="327" y="508"/>
                    </a:cubicBezTo>
                    <a:cubicBezTo>
                      <a:pt x="327" y="503"/>
                      <a:pt x="334" y="492"/>
                      <a:pt x="337" y="490"/>
                    </a:cubicBezTo>
                    <a:cubicBezTo>
                      <a:pt x="336" y="486"/>
                      <a:pt x="337" y="485"/>
                      <a:pt x="337" y="483"/>
                    </a:cubicBezTo>
                    <a:cubicBezTo>
                      <a:pt x="337" y="478"/>
                      <a:pt x="337" y="465"/>
                      <a:pt x="342" y="461"/>
                    </a:cubicBezTo>
                    <a:cubicBezTo>
                      <a:pt x="337" y="451"/>
                      <a:pt x="329" y="443"/>
                      <a:pt x="314" y="443"/>
                    </a:cubicBezTo>
                    <a:cubicBezTo>
                      <a:pt x="306" y="443"/>
                      <a:pt x="299" y="443"/>
                      <a:pt x="295" y="443"/>
                    </a:cubicBezTo>
                    <a:cubicBezTo>
                      <a:pt x="282" y="443"/>
                      <a:pt x="279" y="417"/>
                      <a:pt x="261" y="417"/>
                    </a:cubicBezTo>
                    <a:cubicBezTo>
                      <a:pt x="239" y="417"/>
                      <a:pt x="223" y="427"/>
                      <a:pt x="206" y="433"/>
                    </a:cubicBezTo>
                    <a:cubicBezTo>
                      <a:pt x="199" y="435"/>
                      <a:pt x="197" y="440"/>
                      <a:pt x="191" y="440"/>
                    </a:cubicBezTo>
                    <a:cubicBezTo>
                      <a:pt x="184" y="440"/>
                      <a:pt x="173" y="434"/>
                      <a:pt x="164" y="434"/>
                    </a:cubicBezTo>
                    <a:cubicBezTo>
                      <a:pt x="147" y="434"/>
                      <a:pt x="139" y="443"/>
                      <a:pt x="122" y="443"/>
                    </a:cubicBezTo>
                    <a:cubicBezTo>
                      <a:pt x="117" y="443"/>
                      <a:pt x="111" y="440"/>
                      <a:pt x="109" y="439"/>
                    </a:cubicBezTo>
                    <a:cubicBezTo>
                      <a:pt x="97" y="430"/>
                      <a:pt x="71" y="415"/>
                      <a:pt x="62" y="401"/>
                    </a:cubicBezTo>
                    <a:cubicBezTo>
                      <a:pt x="53" y="388"/>
                      <a:pt x="51" y="377"/>
                      <a:pt x="40" y="369"/>
                    </a:cubicBezTo>
                    <a:cubicBezTo>
                      <a:pt x="37" y="366"/>
                      <a:pt x="13" y="346"/>
                      <a:pt x="13" y="344"/>
                    </a:cubicBezTo>
                    <a:cubicBezTo>
                      <a:pt x="11" y="341"/>
                      <a:pt x="10" y="340"/>
                      <a:pt x="7" y="338"/>
                    </a:cubicBezTo>
                    <a:cubicBezTo>
                      <a:pt x="9" y="338"/>
                      <a:pt x="9" y="338"/>
                      <a:pt x="9" y="338"/>
                    </a:cubicBezTo>
                    <a:cubicBezTo>
                      <a:pt x="9" y="331"/>
                      <a:pt x="7" y="328"/>
                      <a:pt x="7" y="324"/>
                    </a:cubicBezTo>
                    <a:cubicBezTo>
                      <a:pt x="7" y="317"/>
                      <a:pt x="3" y="315"/>
                      <a:pt x="0" y="309"/>
                    </a:cubicBezTo>
                    <a:cubicBezTo>
                      <a:pt x="10" y="304"/>
                      <a:pt x="18" y="280"/>
                      <a:pt x="18" y="269"/>
                    </a:cubicBezTo>
                    <a:cubicBezTo>
                      <a:pt x="18" y="250"/>
                      <a:pt x="10" y="238"/>
                      <a:pt x="10" y="220"/>
                    </a:cubicBezTo>
                    <a:cubicBezTo>
                      <a:pt x="10" y="211"/>
                      <a:pt x="20" y="206"/>
                      <a:pt x="22" y="199"/>
                    </a:cubicBezTo>
                    <a:cubicBezTo>
                      <a:pt x="28" y="182"/>
                      <a:pt x="41" y="158"/>
                      <a:pt x="52" y="144"/>
                    </a:cubicBezTo>
                    <a:cubicBezTo>
                      <a:pt x="58" y="135"/>
                      <a:pt x="69" y="136"/>
                      <a:pt x="77" y="132"/>
                    </a:cubicBezTo>
                    <a:cubicBezTo>
                      <a:pt x="84" y="128"/>
                      <a:pt x="95" y="119"/>
                      <a:pt x="97" y="112"/>
                    </a:cubicBezTo>
                    <a:cubicBezTo>
                      <a:pt x="102" y="96"/>
                      <a:pt x="96" y="89"/>
                      <a:pt x="104" y="77"/>
                    </a:cubicBezTo>
                    <a:cubicBezTo>
                      <a:pt x="116" y="63"/>
                      <a:pt x="131" y="49"/>
                      <a:pt x="142" y="36"/>
                    </a:cubicBezTo>
                    <a:cubicBezTo>
                      <a:pt x="141" y="36"/>
                      <a:pt x="141" y="36"/>
                      <a:pt x="141" y="36"/>
                    </a:cubicBezTo>
                    <a:cubicBezTo>
                      <a:pt x="145" y="31"/>
                      <a:pt x="146" y="27"/>
                      <a:pt x="150" y="24"/>
                    </a:cubicBezTo>
                    <a:cubicBezTo>
                      <a:pt x="161" y="32"/>
                      <a:pt x="172" y="35"/>
                      <a:pt x="187" y="35"/>
                    </a:cubicBezTo>
                    <a:cubicBezTo>
                      <a:pt x="197" y="35"/>
                      <a:pt x="198" y="29"/>
                      <a:pt x="204" y="27"/>
                    </a:cubicBezTo>
                    <a:cubicBezTo>
                      <a:pt x="221" y="18"/>
                      <a:pt x="254" y="6"/>
                      <a:pt x="273" y="6"/>
                    </a:cubicBezTo>
                    <a:cubicBezTo>
                      <a:pt x="280" y="6"/>
                      <a:pt x="285" y="10"/>
                      <a:pt x="289" y="10"/>
                    </a:cubicBezTo>
                    <a:cubicBezTo>
                      <a:pt x="294" y="10"/>
                      <a:pt x="301" y="4"/>
                      <a:pt x="307" y="4"/>
                    </a:cubicBezTo>
                    <a:cubicBezTo>
                      <a:pt x="313" y="4"/>
                      <a:pt x="316" y="7"/>
                      <a:pt x="321" y="7"/>
                    </a:cubicBezTo>
                    <a:cubicBezTo>
                      <a:pt x="329" y="7"/>
                      <a:pt x="330" y="0"/>
                      <a:pt x="338" y="0"/>
                    </a:cubicBezTo>
                    <a:cubicBezTo>
                      <a:pt x="347" y="0"/>
                      <a:pt x="344" y="8"/>
                      <a:pt x="351" y="8"/>
                    </a:cubicBezTo>
                    <a:cubicBezTo>
                      <a:pt x="354" y="8"/>
                      <a:pt x="355" y="6"/>
                      <a:pt x="358" y="6"/>
                    </a:cubicBezTo>
                    <a:cubicBezTo>
                      <a:pt x="358" y="12"/>
                      <a:pt x="351" y="11"/>
                      <a:pt x="351" y="17"/>
                    </a:cubicBezTo>
                    <a:cubicBezTo>
                      <a:pt x="351" y="21"/>
                      <a:pt x="357" y="23"/>
                      <a:pt x="357" y="27"/>
                    </a:cubicBezTo>
                    <a:cubicBezTo>
                      <a:pt x="357" y="33"/>
                      <a:pt x="351" y="37"/>
                      <a:pt x="351" y="44"/>
                    </a:cubicBezTo>
                    <a:cubicBezTo>
                      <a:pt x="351" y="55"/>
                      <a:pt x="363" y="64"/>
                      <a:pt x="371" y="64"/>
                    </a:cubicBezTo>
                    <a:cubicBezTo>
                      <a:pt x="377" y="64"/>
                      <a:pt x="380" y="64"/>
                      <a:pt x="384" y="64"/>
                    </a:cubicBezTo>
                    <a:cubicBezTo>
                      <a:pt x="412" y="64"/>
                      <a:pt x="423" y="100"/>
                      <a:pt x="455" y="100"/>
                    </a:cubicBezTo>
                    <a:cubicBezTo>
                      <a:pt x="459" y="100"/>
                      <a:pt x="464" y="95"/>
                      <a:pt x="464" y="93"/>
                    </a:cubicBezTo>
                    <a:cubicBezTo>
                      <a:pt x="464" y="90"/>
                      <a:pt x="464" y="87"/>
                      <a:pt x="464" y="84"/>
                    </a:cubicBezTo>
                    <a:cubicBezTo>
                      <a:pt x="464" y="70"/>
                      <a:pt x="475" y="70"/>
                      <a:pt x="488" y="66"/>
                    </a:cubicBezTo>
                    <a:lnTo>
                      <a:pt x="490" y="6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68" name="组合 67"/>
            <p:cNvGrpSpPr/>
            <p:nvPr/>
          </p:nvGrpSpPr>
          <p:grpSpPr>
            <a:xfrm>
              <a:off x="1945649" y="2801188"/>
              <a:ext cx="759077" cy="1225939"/>
              <a:chOff x="3030538" y="2674938"/>
              <a:chExt cx="779463" cy="1258888"/>
            </a:xfrm>
            <a:grpFill/>
          </p:grpSpPr>
          <p:sp>
            <p:nvSpPr>
              <p:cNvPr id="236" name="任意多边形: 形状 235"/>
              <p:cNvSpPr/>
              <p:nvPr/>
            </p:nvSpPr>
            <p:spPr bwMode="auto">
              <a:xfrm>
                <a:off x="3541713" y="2881313"/>
                <a:ext cx="39688" cy="31750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0" y="4"/>
                  </a:cxn>
                  <a:cxn ang="0">
                    <a:pos x="27" y="5"/>
                  </a:cxn>
                  <a:cxn ang="0">
                    <a:pos x="30" y="9"/>
                  </a:cxn>
                  <a:cxn ang="0">
                    <a:pos x="18" y="23"/>
                  </a:cxn>
                  <a:cxn ang="0">
                    <a:pos x="0" y="11"/>
                  </a:cxn>
                  <a:cxn ang="0">
                    <a:pos x="9" y="0"/>
                  </a:cxn>
                  <a:cxn ang="0">
                    <a:pos x="10" y="0"/>
                  </a:cxn>
                </a:cxnLst>
                <a:rect l="0" t="0" r="r" b="b"/>
                <a:pathLst>
                  <a:path w="30" h="23">
                    <a:moveTo>
                      <a:pt x="10" y="0"/>
                    </a:moveTo>
                    <a:cubicBezTo>
                      <a:pt x="13" y="1"/>
                      <a:pt x="16" y="4"/>
                      <a:pt x="20" y="4"/>
                    </a:cubicBezTo>
                    <a:cubicBezTo>
                      <a:pt x="21" y="9"/>
                      <a:pt x="25" y="5"/>
                      <a:pt x="27" y="5"/>
                    </a:cubicBezTo>
                    <a:cubicBezTo>
                      <a:pt x="29" y="5"/>
                      <a:pt x="30" y="8"/>
                      <a:pt x="30" y="9"/>
                    </a:cubicBezTo>
                    <a:cubicBezTo>
                      <a:pt x="30" y="12"/>
                      <a:pt x="23" y="23"/>
                      <a:pt x="18" y="23"/>
                    </a:cubicBezTo>
                    <a:cubicBezTo>
                      <a:pt x="11" y="23"/>
                      <a:pt x="0" y="15"/>
                      <a:pt x="0" y="11"/>
                    </a:cubicBezTo>
                    <a:cubicBezTo>
                      <a:pt x="0" y="4"/>
                      <a:pt x="3" y="0"/>
                      <a:pt x="9" y="0"/>
                    </a:cubicBezTo>
                    <a:cubicBezTo>
                      <a:pt x="9" y="0"/>
                      <a:pt x="10" y="0"/>
                      <a:pt x="1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7" name="任意多边形: 形状 236"/>
              <p:cNvSpPr/>
              <p:nvPr/>
            </p:nvSpPr>
            <p:spPr bwMode="auto">
              <a:xfrm>
                <a:off x="3030538" y="2674938"/>
                <a:ext cx="779463" cy="1258888"/>
              </a:xfrm>
              <a:custGeom>
                <a:avLst/>
                <a:gdLst/>
                <a:ahLst/>
                <a:cxnLst>
                  <a:cxn ang="0">
                    <a:pos x="46" y="91"/>
                  </a:cxn>
                  <a:cxn ang="0">
                    <a:pos x="51" y="51"/>
                  </a:cxn>
                  <a:cxn ang="0">
                    <a:pos x="59" y="46"/>
                  </a:cxn>
                  <a:cxn ang="0">
                    <a:pos x="82" y="18"/>
                  </a:cxn>
                  <a:cxn ang="0">
                    <a:pos x="128" y="6"/>
                  </a:cxn>
                  <a:cxn ang="0">
                    <a:pos x="126" y="42"/>
                  </a:cxn>
                  <a:cxn ang="0">
                    <a:pos x="136" y="13"/>
                  </a:cxn>
                  <a:cxn ang="0">
                    <a:pos x="146" y="5"/>
                  </a:cxn>
                  <a:cxn ang="0">
                    <a:pos x="194" y="24"/>
                  </a:cxn>
                  <a:cxn ang="0">
                    <a:pos x="227" y="20"/>
                  </a:cxn>
                  <a:cxn ang="0">
                    <a:pos x="233" y="26"/>
                  </a:cxn>
                  <a:cxn ang="0">
                    <a:pos x="270" y="50"/>
                  </a:cxn>
                  <a:cxn ang="0">
                    <a:pos x="328" y="84"/>
                  </a:cxn>
                  <a:cxn ang="0">
                    <a:pos x="354" y="89"/>
                  </a:cxn>
                  <a:cxn ang="0">
                    <a:pos x="389" y="130"/>
                  </a:cxn>
                  <a:cxn ang="0">
                    <a:pos x="383" y="170"/>
                  </a:cxn>
                  <a:cxn ang="0">
                    <a:pos x="403" y="185"/>
                  </a:cxn>
                  <a:cxn ang="0">
                    <a:pos x="454" y="175"/>
                  </a:cxn>
                  <a:cxn ang="0">
                    <a:pos x="467" y="191"/>
                  </a:cxn>
                  <a:cxn ang="0">
                    <a:pos x="513" y="191"/>
                  </a:cxn>
                  <a:cxn ang="0">
                    <a:pos x="575" y="220"/>
                  </a:cxn>
                  <a:cxn ang="0">
                    <a:pos x="549" y="310"/>
                  </a:cxn>
                  <a:cxn ang="0">
                    <a:pos x="532" y="374"/>
                  </a:cxn>
                  <a:cxn ang="0">
                    <a:pos x="522" y="405"/>
                  </a:cxn>
                  <a:cxn ang="0">
                    <a:pos x="485" y="449"/>
                  </a:cxn>
                  <a:cxn ang="0">
                    <a:pos x="429" y="474"/>
                  </a:cxn>
                  <a:cxn ang="0">
                    <a:pos x="412" y="524"/>
                  </a:cxn>
                  <a:cxn ang="0">
                    <a:pos x="388" y="559"/>
                  </a:cxn>
                  <a:cxn ang="0">
                    <a:pos x="311" y="614"/>
                  </a:cxn>
                  <a:cxn ang="0">
                    <a:pos x="297" y="619"/>
                  </a:cxn>
                  <a:cxn ang="0">
                    <a:pos x="308" y="654"/>
                  </a:cxn>
                  <a:cxn ang="0">
                    <a:pos x="244" y="677"/>
                  </a:cxn>
                  <a:cxn ang="0">
                    <a:pos x="240" y="707"/>
                  </a:cxn>
                  <a:cxn ang="0">
                    <a:pos x="205" y="711"/>
                  </a:cxn>
                  <a:cxn ang="0">
                    <a:pos x="225" y="730"/>
                  </a:cxn>
                  <a:cxn ang="0">
                    <a:pos x="214" y="739"/>
                  </a:cxn>
                  <a:cxn ang="0">
                    <a:pos x="178" y="787"/>
                  </a:cxn>
                  <a:cxn ang="0">
                    <a:pos x="176" y="846"/>
                  </a:cxn>
                  <a:cxn ang="0">
                    <a:pos x="161" y="884"/>
                  </a:cxn>
                  <a:cxn ang="0">
                    <a:pos x="200" y="935"/>
                  </a:cxn>
                  <a:cxn ang="0">
                    <a:pos x="169" y="945"/>
                  </a:cxn>
                  <a:cxn ang="0">
                    <a:pos x="127" y="921"/>
                  </a:cxn>
                  <a:cxn ang="0">
                    <a:pos x="92" y="903"/>
                  </a:cxn>
                  <a:cxn ang="0">
                    <a:pos x="93" y="889"/>
                  </a:cxn>
                  <a:cxn ang="0">
                    <a:pos x="84" y="857"/>
                  </a:cxn>
                  <a:cxn ang="0">
                    <a:pos x="82" y="791"/>
                  </a:cxn>
                  <a:cxn ang="0">
                    <a:pos x="86" y="782"/>
                  </a:cxn>
                  <a:cxn ang="0">
                    <a:pos x="112" y="718"/>
                  </a:cxn>
                  <a:cxn ang="0">
                    <a:pos x="95" y="708"/>
                  </a:cxn>
                  <a:cxn ang="0">
                    <a:pos x="102" y="680"/>
                  </a:cxn>
                  <a:cxn ang="0">
                    <a:pos x="114" y="626"/>
                  </a:cxn>
                  <a:cxn ang="0">
                    <a:pos x="124" y="562"/>
                  </a:cxn>
                  <a:cxn ang="0">
                    <a:pos x="136" y="494"/>
                  </a:cxn>
                  <a:cxn ang="0">
                    <a:pos x="143" y="434"/>
                  </a:cxn>
                  <a:cxn ang="0">
                    <a:pos x="104" y="370"/>
                  </a:cxn>
                  <a:cxn ang="0">
                    <a:pos x="62" y="330"/>
                  </a:cxn>
                  <a:cxn ang="0">
                    <a:pos x="28" y="261"/>
                  </a:cxn>
                  <a:cxn ang="0">
                    <a:pos x="11" y="242"/>
                  </a:cxn>
                  <a:cxn ang="0">
                    <a:pos x="18" y="191"/>
                  </a:cxn>
                  <a:cxn ang="0">
                    <a:pos x="14" y="148"/>
                  </a:cxn>
                  <a:cxn ang="0">
                    <a:pos x="47" y="106"/>
                  </a:cxn>
                </a:cxnLst>
                <a:rect l="0" t="0" r="r" b="b"/>
                <a:pathLst>
                  <a:path w="586" h="945">
                    <a:moveTo>
                      <a:pt x="49" y="103"/>
                    </a:moveTo>
                    <a:cubicBezTo>
                      <a:pt x="49" y="102"/>
                      <a:pt x="49" y="101"/>
                      <a:pt x="49" y="100"/>
                    </a:cubicBezTo>
                    <a:cubicBezTo>
                      <a:pt x="49" y="97"/>
                      <a:pt x="46" y="94"/>
                      <a:pt x="46" y="91"/>
                    </a:cubicBezTo>
                    <a:cubicBezTo>
                      <a:pt x="46" y="85"/>
                      <a:pt x="48" y="84"/>
                      <a:pt x="48" y="79"/>
                    </a:cubicBezTo>
                    <a:cubicBezTo>
                      <a:pt x="48" y="70"/>
                      <a:pt x="40" y="71"/>
                      <a:pt x="40" y="63"/>
                    </a:cubicBezTo>
                    <a:cubicBezTo>
                      <a:pt x="40" y="57"/>
                      <a:pt x="49" y="55"/>
                      <a:pt x="51" y="51"/>
                    </a:cubicBezTo>
                    <a:cubicBezTo>
                      <a:pt x="55" y="52"/>
                      <a:pt x="53" y="52"/>
                      <a:pt x="57" y="51"/>
                    </a:cubicBezTo>
                    <a:cubicBezTo>
                      <a:pt x="57" y="50"/>
                      <a:pt x="57" y="49"/>
                      <a:pt x="57" y="48"/>
                    </a:cubicBezTo>
                    <a:cubicBezTo>
                      <a:pt x="57" y="48"/>
                      <a:pt x="58" y="46"/>
                      <a:pt x="59" y="46"/>
                    </a:cubicBezTo>
                    <a:cubicBezTo>
                      <a:pt x="59" y="42"/>
                      <a:pt x="64" y="40"/>
                      <a:pt x="66" y="39"/>
                    </a:cubicBezTo>
                    <a:cubicBezTo>
                      <a:pt x="69" y="37"/>
                      <a:pt x="69" y="31"/>
                      <a:pt x="70" y="28"/>
                    </a:cubicBezTo>
                    <a:cubicBezTo>
                      <a:pt x="72" y="21"/>
                      <a:pt x="76" y="19"/>
                      <a:pt x="82" y="18"/>
                    </a:cubicBezTo>
                    <a:cubicBezTo>
                      <a:pt x="93" y="14"/>
                      <a:pt x="100" y="12"/>
                      <a:pt x="111" y="9"/>
                    </a:cubicBezTo>
                    <a:cubicBezTo>
                      <a:pt x="117" y="7"/>
                      <a:pt x="118" y="0"/>
                      <a:pt x="124" y="0"/>
                    </a:cubicBezTo>
                    <a:cubicBezTo>
                      <a:pt x="126" y="0"/>
                      <a:pt x="128" y="5"/>
                      <a:pt x="128" y="6"/>
                    </a:cubicBezTo>
                    <a:cubicBezTo>
                      <a:pt x="128" y="9"/>
                      <a:pt x="125" y="11"/>
                      <a:pt x="123" y="11"/>
                    </a:cubicBezTo>
                    <a:cubicBezTo>
                      <a:pt x="122" y="18"/>
                      <a:pt x="119" y="25"/>
                      <a:pt x="119" y="29"/>
                    </a:cubicBezTo>
                    <a:cubicBezTo>
                      <a:pt x="119" y="34"/>
                      <a:pt x="122" y="42"/>
                      <a:pt x="126" y="42"/>
                    </a:cubicBezTo>
                    <a:cubicBezTo>
                      <a:pt x="128" y="42"/>
                      <a:pt x="131" y="37"/>
                      <a:pt x="131" y="35"/>
                    </a:cubicBezTo>
                    <a:cubicBezTo>
                      <a:pt x="131" y="30"/>
                      <a:pt x="125" y="27"/>
                      <a:pt x="125" y="21"/>
                    </a:cubicBezTo>
                    <a:cubicBezTo>
                      <a:pt x="125" y="15"/>
                      <a:pt x="132" y="16"/>
                      <a:pt x="136" y="13"/>
                    </a:cubicBezTo>
                    <a:cubicBezTo>
                      <a:pt x="147" y="13"/>
                      <a:pt x="147" y="13"/>
                      <a:pt x="147" y="13"/>
                    </a:cubicBezTo>
                    <a:cubicBezTo>
                      <a:pt x="145" y="8"/>
                      <a:pt x="139" y="10"/>
                      <a:pt x="139" y="5"/>
                    </a:cubicBezTo>
                    <a:cubicBezTo>
                      <a:pt x="146" y="5"/>
                      <a:pt x="146" y="5"/>
                      <a:pt x="146" y="5"/>
                    </a:cubicBezTo>
                    <a:cubicBezTo>
                      <a:pt x="148" y="12"/>
                      <a:pt x="158" y="14"/>
                      <a:pt x="165" y="16"/>
                    </a:cubicBezTo>
                    <a:cubicBezTo>
                      <a:pt x="165" y="20"/>
                      <a:pt x="167" y="23"/>
                      <a:pt x="170" y="24"/>
                    </a:cubicBezTo>
                    <a:cubicBezTo>
                      <a:pt x="177" y="24"/>
                      <a:pt x="190" y="24"/>
                      <a:pt x="194" y="24"/>
                    </a:cubicBezTo>
                    <a:cubicBezTo>
                      <a:pt x="194" y="28"/>
                      <a:pt x="199" y="29"/>
                      <a:pt x="203" y="29"/>
                    </a:cubicBezTo>
                    <a:cubicBezTo>
                      <a:pt x="209" y="28"/>
                      <a:pt x="214" y="28"/>
                      <a:pt x="216" y="22"/>
                    </a:cubicBezTo>
                    <a:cubicBezTo>
                      <a:pt x="217" y="21"/>
                      <a:pt x="226" y="21"/>
                      <a:pt x="227" y="20"/>
                    </a:cubicBezTo>
                    <a:cubicBezTo>
                      <a:pt x="232" y="20"/>
                      <a:pt x="240" y="21"/>
                      <a:pt x="240" y="21"/>
                    </a:cubicBezTo>
                    <a:cubicBezTo>
                      <a:pt x="238" y="23"/>
                      <a:pt x="234" y="23"/>
                      <a:pt x="233" y="22"/>
                    </a:cubicBezTo>
                    <a:cubicBezTo>
                      <a:pt x="233" y="26"/>
                      <a:pt x="233" y="26"/>
                      <a:pt x="233" y="26"/>
                    </a:cubicBezTo>
                    <a:cubicBezTo>
                      <a:pt x="236" y="32"/>
                      <a:pt x="245" y="33"/>
                      <a:pt x="252" y="36"/>
                    </a:cubicBezTo>
                    <a:cubicBezTo>
                      <a:pt x="258" y="37"/>
                      <a:pt x="256" y="44"/>
                      <a:pt x="258" y="50"/>
                    </a:cubicBezTo>
                    <a:cubicBezTo>
                      <a:pt x="270" y="50"/>
                      <a:pt x="270" y="50"/>
                      <a:pt x="270" y="50"/>
                    </a:cubicBezTo>
                    <a:cubicBezTo>
                      <a:pt x="279" y="58"/>
                      <a:pt x="283" y="57"/>
                      <a:pt x="288" y="68"/>
                    </a:cubicBezTo>
                    <a:cubicBezTo>
                      <a:pt x="289" y="70"/>
                      <a:pt x="293" y="70"/>
                      <a:pt x="295" y="70"/>
                    </a:cubicBezTo>
                    <a:cubicBezTo>
                      <a:pt x="298" y="83"/>
                      <a:pt x="316" y="81"/>
                      <a:pt x="328" y="84"/>
                    </a:cubicBezTo>
                    <a:cubicBezTo>
                      <a:pt x="340" y="84"/>
                      <a:pt x="340" y="84"/>
                      <a:pt x="340" y="84"/>
                    </a:cubicBezTo>
                    <a:cubicBezTo>
                      <a:pt x="343" y="85"/>
                      <a:pt x="350" y="89"/>
                      <a:pt x="354" y="89"/>
                    </a:cubicBezTo>
                    <a:cubicBezTo>
                      <a:pt x="354" y="89"/>
                      <a:pt x="354" y="89"/>
                      <a:pt x="354" y="89"/>
                    </a:cubicBezTo>
                    <a:cubicBezTo>
                      <a:pt x="355" y="89"/>
                      <a:pt x="356" y="89"/>
                      <a:pt x="357" y="89"/>
                    </a:cubicBezTo>
                    <a:cubicBezTo>
                      <a:pt x="364" y="89"/>
                      <a:pt x="373" y="104"/>
                      <a:pt x="381" y="106"/>
                    </a:cubicBezTo>
                    <a:cubicBezTo>
                      <a:pt x="381" y="111"/>
                      <a:pt x="386" y="125"/>
                      <a:pt x="389" y="130"/>
                    </a:cubicBezTo>
                    <a:cubicBezTo>
                      <a:pt x="391" y="134"/>
                      <a:pt x="397" y="134"/>
                      <a:pt x="397" y="139"/>
                    </a:cubicBezTo>
                    <a:cubicBezTo>
                      <a:pt x="390" y="148"/>
                      <a:pt x="377" y="152"/>
                      <a:pt x="377" y="165"/>
                    </a:cubicBezTo>
                    <a:cubicBezTo>
                      <a:pt x="377" y="170"/>
                      <a:pt x="381" y="169"/>
                      <a:pt x="383" y="170"/>
                    </a:cubicBezTo>
                    <a:cubicBezTo>
                      <a:pt x="387" y="172"/>
                      <a:pt x="390" y="176"/>
                      <a:pt x="390" y="180"/>
                    </a:cubicBezTo>
                    <a:cubicBezTo>
                      <a:pt x="401" y="180"/>
                      <a:pt x="401" y="180"/>
                      <a:pt x="401" y="180"/>
                    </a:cubicBezTo>
                    <a:cubicBezTo>
                      <a:pt x="401" y="182"/>
                      <a:pt x="402" y="185"/>
                      <a:pt x="403" y="185"/>
                    </a:cubicBezTo>
                    <a:cubicBezTo>
                      <a:pt x="405" y="185"/>
                      <a:pt x="407" y="182"/>
                      <a:pt x="408" y="180"/>
                    </a:cubicBezTo>
                    <a:cubicBezTo>
                      <a:pt x="413" y="173"/>
                      <a:pt x="418" y="164"/>
                      <a:pt x="425" y="164"/>
                    </a:cubicBezTo>
                    <a:cubicBezTo>
                      <a:pt x="433" y="164"/>
                      <a:pt x="449" y="172"/>
                      <a:pt x="454" y="175"/>
                    </a:cubicBezTo>
                    <a:cubicBezTo>
                      <a:pt x="458" y="178"/>
                      <a:pt x="462" y="177"/>
                      <a:pt x="463" y="180"/>
                    </a:cubicBezTo>
                    <a:cubicBezTo>
                      <a:pt x="464" y="184"/>
                      <a:pt x="464" y="187"/>
                      <a:pt x="464" y="191"/>
                    </a:cubicBezTo>
                    <a:cubicBezTo>
                      <a:pt x="467" y="191"/>
                      <a:pt x="467" y="191"/>
                      <a:pt x="467" y="191"/>
                    </a:cubicBezTo>
                    <a:cubicBezTo>
                      <a:pt x="471" y="190"/>
                      <a:pt x="472" y="186"/>
                      <a:pt x="476" y="186"/>
                    </a:cubicBezTo>
                    <a:cubicBezTo>
                      <a:pt x="486" y="186"/>
                      <a:pt x="487" y="194"/>
                      <a:pt x="496" y="194"/>
                    </a:cubicBezTo>
                    <a:cubicBezTo>
                      <a:pt x="513" y="191"/>
                      <a:pt x="513" y="191"/>
                      <a:pt x="513" y="191"/>
                    </a:cubicBezTo>
                    <a:cubicBezTo>
                      <a:pt x="521" y="193"/>
                      <a:pt x="529" y="196"/>
                      <a:pt x="534" y="198"/>
                    </a:cubicBezTo>
                    <a:cubicBezTo>
                      <a:pt x="538" y="205"/>
                      <a:pt x="551" y="217"/>
                      <a:pt x="558" y="220"/>
                    </a:cubicBezTo>
                    <a:cubicBezTo>
                      <a:pt x="565" y="221"/>
                      <a:pt x="569" y="219"/>
                      <a:pt x="575" y="220"/>
                    </a:cubicBezTo>
                    <a:cubicBezTo>
                      <a:pt x="584" y="223"/>
                      <a:pt x="586" y="232"/>
                      <a:pt x="586" y="242"/>
                    </a:cubicBezTo>
                    <a:cubicBezTo>
                      <a:pt x="586" y="274"/>
                      <a:pt x="568" y="283"/>
                      <a:pt x="556" y="301"/>
                    </a:cubicBezTo>
                    <a:cubicBezTo>
                      <a:pt x="553" y="305"/>
                      <a:pt x="551" y="306"/>
                      <a:pt x="549" y="310"/>
                    </a:cubicBezTo>
                    <a:cubicBezTo>
                      <a:pt x="544" y="317"/>
                      <a:pt x="540" y="317"/>
                      <a:pt x="535" y="322"/>
                    </a:cubicBezTo>
                    <a:cubicBezTo>
                      <a:pt x="529" y="328"/>
                      <a:pt x="535" y="343"/>
                      <a:pt x="535" y="353"/>
                    </a:cubicBezTo>
                    <a:cubicBezTo>
                      <a:pt x="535" y="361"/>
                      <a:pt x="532" y="369"/>
                      <a:pt x="532" y="374"/>
                    </a:cubicBezTo>
                    <a:cubicBezTo>
                      <a:pt x="532" y="377"/>
                      <a:pt x="530" y="378"/>
                      <a:pt x="530" y="380"/>
                    </a:cubicBezTo>
                    <a:cubicBezTo>
                      <a:pt x="528" y="382"/>
                      <a:pt x="524" y="386"/>
                      <a:pt x="524" y="390"/>
                    </a:cubicBezTo>
                    <a:cubicBezTo>
                      <a:pt x="524" y="394"/>
                      <a:pt x="523" y="403"/>
                      <a:pt x="522" y="405"/>
                    </a:cubicBezTo>
                    <a:cubicBezTo>
                      <a:pt x="515" y="415"/>
                      <a:pt x="513" y="419"/>
                      <a:pt x="506" y="428"/>
                    </a:cubicBezTo>
                    <a:cubicBezTo>
                      <a:pt x="505" y="431"/>
                      <a:pt x="505" y="436"/>
                      <a:pt x="504" y="438"/>
                    </a:cubicBezTo>
                    <a:cubicBezTo>
                      <a:pt x="502" y="443"/>
                      <a:pt x="492" y="449"/>
                      <a:pt x="485" y="449"/>
                    </a:cubicBezTo>
                    <a:cubicBezTo>
                      <a:pt x="476" y="449"/>
                      <a:pt x="470" y="449"/>
                      <a:pt x="463" y="452"/>
                    </a:cubicBezTo>
                    <a:cubicBezTo>
                      <a:pt x="461" y="453"/>
                      <a:pt x="460" y="455"/>
                      <a:pt x="459" y="457"/>
                    </a:cubicBezTo>
                    <a:cubicBezTo>
                      <a:pt x="448" y="467"/>
                      <a:pt x="437" y="461"/>
                      <a:pt x="429" y="474"/>
                    </a:cubicBezTo>
                    <a:cubicBezTo>
                      <a:pt x="426" y="479"/>
                      <a:pt x="420" y="479"/>
                      <a:pt x="416" y="483"/>
                    </a:cubicBezTo>
                    <a:cubicBezTo>
                      <a:pt x="411" y="489"/>
                      <a:pt x="412" y="495"/>
                      <a:pt x="412" y="503"/>
                    </a:cubicBezTo>
                    <a:cubicBezTo>
                      <a:pt x="412" y="524"/>
                      <a:pt x="412" y="524"/>
                      <a:pt x="412" y="524"/>
                    </a:cubicBezTo>
                    <a:cubicBezTo>
                      <a:pt x="403" y="528"/>
                      <a:pt x="398" y="536"/>
                      <a:pt x="394" y="545"/>
                    </a:cubicBezTo>
                    <a:cubicBezTo>
                      <a:pt x="394" y="545"/>
                      <a:pt x="394" y="545"/>
                      <a:pt x="394" y="545"/>
                    </a:cubicBezTo>
                    <a:cubicBezTo>
                      <a:pt x="391" y="550"/>
                      <a:pt x="391" y="553"/>
                      <a:pt x="388" y="559"/>
                    </a:cubicBezTo>
                    <a:cubicBezTo>
                      <a:pt x="380" y="571"/>
                      <a:pt x="371" y="572"/>
                      <a:pt x="364" y="584"/>
                    </a:cubicBezTo>
                    <a:cubicBezTo>
                      <a:pt x="355" y="597"/>
                      <a:pt x="351" y="619"/>
                      <a:pt x="331" y="619"/>
                    </a:cubicBezTo>
                    <a:cubicBezTo>
                      <a:pt x="324" y="619"/>
                      <a:pt x="314" y="614"/>
                      <a:pt x="311" y="614"/>
                    </a:cubicBezTo>
                    <a:cubicBezTo>
                      <a:pt x="305" y="614"/>
                      <a:pt x="299" y="609"/>
                      <a:pt x="293" y="609"/>
                    </a:cubicBezTo>
                    <a:cubicBezTo>
                      <a:pt x="291" y="609"/>
                      <a:pt x="289" y="610"/>
                      <a:pt x="289" y="611"/>
                    </a:cubicBezTo>
                    <a:cubicBezTo>
                      <a:pt x="289" y="615"/>
                      <a:pt x="296" y="617"/>
                      <a:pt x="297" y="619"/>
                    </a:cubicBezTo>
                    <a:cubicBezTo>
                      <a:pt x="300" y="622"/>
                      <a:pt x="300" y="627"/>
                      <a:pt x="302" y="632"/>
                    </a:cubicBezTo>
                    <a:cubicBezTo>
                      <a:pt x="304" y="637"/>
                      <a:pt x="311" y="637"/>
                      <a:pt x="311" y="642"/>
                    </a:cubicBezTo>
                    <a:cubicBezTo>
                      <a:pt x="311" y="647"/>
                      <a:pt x="311" y="650"/>
                      <a:pt x="308" y="654"/>
                    </a:cubicBezTo>
                    <a:cubicBezTo>
                      <a:pt x="304" y="660"/>
                      <a:pt x="301" y="663"/>
                      <a:pt x="297" y="667"/>
                    </a:cubicBezTo>
                    <a:cubicBezTo>
                      <a:pt x="289" y="675"/>
                      <a:pt x="280" y="673"/>
                      <a:pt x="270" y="676"/>
                    </a:cubicBezTo>
                    <a:cubicBezTo>
                      <a:pt x="263" y="678"/>
                      <a:pt x="248" y="673"/>
                      <a:pt x="244" y="677"/>
                    </a:cubicBezTo>
                    <a:cubicBezTo>
                      <a:pt x="238" y="683"/>
                      <a:pt x="243" y="696"/>
                      <a:pt x="240" y="703"/>
                    </a:cubicBezTo>
                    <a:cubicBezTo>
                      <a:pt x="240" y="702"/>
                      <a:pt x="240" y="702"/>
                      <a:pt x="240" y="702"/>
                    </a:cubicBezTo>
                    <a:cubicBezTo>
                      <a:pt x="240" y="703"/>
                      <a:pt x="240" y="706"/>
                      <a:pt x="240" y="707"/>
                    </a:cubicBezTo>
                    <a:cubicBezTo>
                      <a:pt x="240" y="709"/>
                      <a:pt x="233" y="712"/>
                      <a:pt x="229" y="712"/>
                    </a:cubicBezTo>
                    <a:cubicBezTo>
                      <a:pt x="220" y="712"/>
                      <a:pt x="218" y="706"/>
                      <a:pt x="210" y="706"/>
                    </a:cubicBezTo>
                    <a:cubicBezTo>
                      <a:pt x="207" y="706"/>
                      <a:pt x="205" y="709"/>
                      <a:pt x="205" y="711"/>
                    </a:cubicBezTo>
                    <a:cubicBezTo>
                      <a:pt x="205" y="717"/>
                      <a:pt x="211" y="729"/>
                      <a:pt x="214" y="729"/>
                    </a:cubicBezTo>
                    <a:cubicBezTo>
                      <a:pt x="217" y="729"/>
                      <a:pt x="219" y="726"/>
                      <a:pt x="221" y="726"/>
                    </a:cubicBezTo>
                    <a:cubicBezTo>
                      <a:pt x="222" y="728"/>
                      <a:pt x="225" y="728"/>
                      <a:pt x="225" y="730"/>
                    </a:cubicBezTo>
                    <a:cubicBezTo>
                      <a:pt x="225" y="733"/>
                      <a:pt x="221" y="736"/>
                      <a:pt x="220" y="736"/>
                    </a:cubicBezTo>
                    <a:cubicBezTo>
                      <a:pt x="215" y="736"/>
                      <a:pt x="213" y="732"/>
                      <a:pt x="209" y="732"/>
                    </a:cubicBezTo>
                    <a:cubicBezTo>
                      <a:pt x="209" y="737"/>
                      <a:pt x="211" y="738"/>
                      <a:pt x="214" y="739"/>
                    </a:cubicBezTo>
                    <a:cubicBezTo>
                      <a:pt x="206" y="747"/>
                      <a:pt x="206" y="755"/>
                      <a:pt x="203" y="766"/>
                    </a:cubicBezTo>
                    <a:cubicBezTo>
                      <a:pt x="202" y="770"/>
                      <a:pt x="194" y="771"/>
                      <a:pt x="191" y="771"/>
                    </a:cubicBezTo>
                    <a:cubicBezTo>
                      <a:pt x="184" y="773"/>
                      <a:pt x="178" y="779"/>
                      <a:pt x="178" y="787"/>
                    </a:cubicBezTo>
                    <a:cubicBezTo>
                      <a:pt x="178" y="804"/>
                      <a:pt x="198" y="798"/>
                      <a:pt x="198" y="811"/>
                    </a:cubicBezTo>
                    <a:cubicBezTo>
                      <a:pt x="198" y="824"/>
                      <a:pt x="187" y="825"/>
                      <a:pt x="181" y="831"/>
                    </a:cubicBezTo>
                    <a:cubicBezTo>
                      <a:pt x="177" y="835"/>
                      <a:pt x="178" y="841"/>
                      <a:pt x="176" y="846"/>
                    </a:cubicBezTo>
                    <a:cubicBezTo>
                      <a:pt x="173" y="852"/>
                      <a:pt x="166" y="850"/>
                      <a:pt x="162" y="854"/>
                    </a:cubicBezTo>
                    <a:cubicBezTo>
                      <a:pt x="156" y="859"/>
                      <a:pt x="154" y="865"/>
                      <a:pt x="154" y="874"/>
                    </a:cubicBezTo>
                    <a:cubicBezTo>
                      <a:pt x="154" y="878"/>
                      <a:pt x="158" y="883"/>
                      <a:pt x="161" y="884"/>
                    </a:cubicBezTo>
                    <a:cubicBezTo>
                      <a:pt x="169" y="888"/>
                      <a:pt x="168" y="908"/>
                      <a:pt x="174" y="914"/>
                    </a:cubicBezTo>
                    <a:cubicBezTo>
                      <a:pt x="184" y="924"/>
                      <a:pt x="196" y="928"/>
                      <a:pt x="207" y="934"/>
                    </a:cubicBezTo>
                    <a:cubicBezTo>
                      <a:pt x="206" y="936"/>
                      <a:pt x="203" y="935"/>
                      <a:pt x="200" y="935"/>
                    </a:cubicBezTo>
                    <a:cubicBezTo>
                      <a:pt x="194" y="935"/>
                      <a:pt x="183" y="943"/>
                      <a:pt x="179" y="943"/>
                    </a:cubicBezTo>
                    <a:cubicBezTo>
                      <a:pt x="176" y="943"/>
                      <a:pt x="176" y="943"/>
                      <a:pt x="174" y="943"/>
                    </a:cubicBezTo>
                    <a:cubicBezTo>
                      <a:pt x="173" y="943"/>
                      <a:pt x="171" y="945"/>
                      <a:pt x="169" y="945"/>
                    </a:cubicBezTo>
                    <a:cubicBezTo>
                      <a:pt x="165" y="945"/>
                      <a:pt x="162" y="945"/>
                      <a:pt x="157" y="945"/>
                    </a:cubicBezTo>
                    <a:cubicBezTo>
                      <a:pt x="147" y="945"/>
                      <a:pt x="151" y="933"/>
                      <a:pt x="143" y="931"/>
                    </a:cubicBezTo>
                    <a:cubicBezTo>
                      <a:pt x="137" y="929"/>
                      <a:pt x="127" y="929"/>
                      <a:pt x="127" y="921"/>
                    </a:cubicBezTo>
                    <a:cubicBezTo>
                      <a:pt x="124" y="921"/>
                      <a:pt x="122" y="921"/>
                      <a:pt x="119" y="921"/>
                    </a:cubicBezTo>
                    <a:cubicBezTo>
                      <a:pt x="115" y="921"/>
                      <a:pt x="114" y="917"/>
                      <a:pt x="114" y="915"/>
                    </a:cubicBezTo>
                    <a:cubicBezTo>
                      <a:pt x="102" y="915"/>
                      <a:pt x="98" y="909"/>
                      <a:pt x="92" y="903"/>
                    </a:cubicBezTo>
                    <a:cubicBezTo>
                      <a:pt x="91" y="902"/>
                      <a:pt x="88" y="900"/>
                      <a:pt x="88" y="899"/>
                    </a:cubicBezTo>
                    <a:cubicBezTo>
                      <a:pt x="88" y="895"/>
                      <a:pt x="96" y="895"/>
                      <a:pt x="97" y="891"/>
                    </a:cubicBezTo>
                    <a:cubicBezTo>
                      <a:pt x="95" y="891"/>
                      <a:pt x="94" y="890"/>
                      <a:pt x="93" y="889"/>
                    </a:cubicBezTo>
                    <a:cubicBezTo>
                      <a:pt x="94" y="887"/>
                      <a:pt x="96" y="884"/>
                      <a:pt x="96" y="882"/>
                    </a:cubicBezTo>
                    <a:cubicBezTo>
                      <a:pt x="96" y="871"/>
                      <a:pt x="84" y="873"/>
                      <a:pt x="84" y="863"/>
                    </a:cubicBezTo>
                    <a:cubicBezTo>
                      <a:pt x="84" y="860"/>
                      <a:pt x="84" y="859"/>
                      <a:pt x="84" y="857"/>
                    </a:cubicBezTo>
                    <a:cubicBezTo>
                      <a:pt x="84" y="848"/>
                      <a:pt x="78" y="832"/>
                      <a:pt x="78" y="825"/>
                    </a:cubicBezTo>
                    <a:cubicBezTo>
                      <a:pt x="78" y="817"/>
                      <a:pt x="88" y="814"/>
                      <a:pt x="88" y="807"/>
                    </a:cubicBezTo>
                    <a:cubicBezTo>
                      <a:pt x="88" y="803"/>
                      <a:pt x="83" y="796"/>
                      <a:pt x="82" y="791"/>
                    </a:cubicBezTo>
                    <a:cubicBezTo>
                      <a:pt x="82" y="787"/>
                      <a:pt x="82" y="787"/>
                      <a:pt x="82" y="787"/>
                    </a:cubicBezTo>
                    <a:cubicBezTo>
                      <a:pt x="82" y="787"/>
                      <a:pt x="82" y="787"/>
                      <a:pt x="82" y="787"/>
                    </a:cubicBezTo>
                    <a:cubicBezTo>
                      <a:pt x="82" y="784"/>
                      <a:pt x="84" y="782"/>
                      <a:pt x="86" y="782"/>
                    </a:cubicBezTo>
                    <a:cubicBezTo>
                      <a:pt x="94" y="782"/>
                      <a:pt x="91" y="790"/>
                      <a:pt x="98" y="790"/>
                    </a:cubicBezTo>
                    <a:cubicBezTo>
                      <a:pt x="112" y="725"/>
                      <a:pt x="112" y="725"/>
                      <a:pt x="112" y="725"/>
                    </a:cubicBezTo>
                    <a:cubicBezTo>
                      <a:pt x="112" y="718"/>
                      <a:pt x="112" y="718"/>
                      <a:pt x="112" y="718"/>
                    </a:cubicBezTo>
                    <a:cubicBezTo>
                      <a:pt x="111" y="718"/>
                      <a:pt x="109" y="717"/>
                      <a:pt x="108" y="718"/>
                    </a:cubicBezTo>
                    <a:cubicBezTo>
                      <a:pt x="105" y="719"/>
                      <a:pt x="105" y="723"/>
                      <a:pt x="102" y="723"/>
                    </a:cubicBezTo>
                    <a:cubicBezTo>
                      <a:pt x="98" y="723"/>
                      <a:pt x="95" y="713"/>
                      <a:pt x="95" y="708"/>
                    </a:cubicBezTo>
                    <a:cubicBezTo>
                      <a:pt x="95" y="699"/>
                      <a:pt x="98" y="696"/>
                      <a:pt x="100" y="688"/>
                    </a:cubicBezTo>
                    <a:cubicBezTo>
                      <a:pt x="103" y="688"/>
                      <a:pt x="104" y="687"/>
                      <a:pt x="104" y="685"/>
                    </a:cubicBezTo>
                    <a:cubicBezTo>
                      <a:pt x="104" y="683"/>
                      <a:pt x="102" y="680"/>
                      <a:pt x="102" y="680"/>
                    </a:cubicBezTo>
                    <a:cubicBezTo>
                      <a:pt x="100" y="680"/>
                      <a:pt x="99" y="668"/>
                      <a:pt x="99" y="665"/>
                    </a:cubicBezTo>
                    <a:cubicBezTo>
                      <a:pt x="99" y="655"/>
                      <a:pt x="106" y="645"/>
                      <a:pt x="109" y="639"/>
                    </a:cubicBezTo>
                    <a:cubicBezTo>
                      <a:pt x="111" y="635"/>
                      <a:pt x="112" y="629"/>
                      <a:pt x="114" y="626"/>
                    </a:cubicBezTo>
                    <a:cubicBezTo>
                      <a:pt x="116" y="624"/>
                      <a:pt x="118" y="625"/>
                      <a:pt x="118" y="623"/>
                    </a:cubicBezTo>
                    <a:cubicBezTo>
                      <a:pt x="121" y="613"/>
                      <a:pt x="121" y="605"/>
                      <a:pt x="124" y="595"/>
                    </a:cubicBezTo>
                    <a:cubicBezTo>
                      <a:pt x="124" y="562"/>
                      <a:pt x="124" y="562"/>
                      <a:pt x="124" y="562"/>
                    </a:cubicBezTo>
                    <a:cubicBezTo>
                      <a:pt x="121" y="554"/>
                      <a:pt x="126" y="548"/>
                      <a:pt x="126" y="541"/>
                    </a:cubicBezTo>
                    <a:cubicBezTo>
                      <a:pt x="126" y="524"/>
                      <a:pt x="136" y="513"/>
                      <a:pt x="136" y="498"/>
                    </a:cubicBezTo>
                    <a:cubicBezTo>
                      <a:pt x="136" y="497"/>
                      <a:pt x="136" y="495"/>
                      <a:pt x="136" y="494"/>
                    </a:cubicBezTo>
                    <a:cubicBezTo>
                      <a:pt x="136" y="491"/>
                      <a:pt x="138" y="483"/>
                      <a:pt x="139" y="478"/>
                    </a:cubicBezTo>
                    <a:cubicBezTo>
                      <a:pt x="139" y="465"/>
                      <a:pt x="139" y="465"/>
                      <a:pt x="139" y="459"/>
                    </a:cubicBezTo>
                    <a:cubicBezTo>
                      <a:pt x="139" y="453"/>
                      <a:pt x="143" y="441"/>
                      <a:pt x="143" y="434"/>
                    </a:cubicBezTo>
                    <a:cubicBezTo>
                      <a:pt x="143" y="429"/>
                      <a:pt x="141" y="403"/>
                      <a:pt x="140" y="399"/>
                    </a:cubicBezTo>
                    <a:cubicBezTo>
                      <a:pt x="136" y="388"/>
                      <a:pt x="128" y="381"/>
                      <a:pt x="121" y="377"/>
                    </a:cubicBezTo>
                    <a:cubicBezTo>
                      <a:pt x="114" y="374"/>
                      <a:pt x="109" y="375"/>
                      <a:pt x="104" y="370"/>
                    </a:cubicBezTo>
                    <a:cubicBezTo>
                      <a:pt x="99" y="365"/>
                      <a:pt x="96" y="363"/>
                      <a:pt x="90" y="362"/>
                    </a:cubicBezTo>
                    <a:cubicBezTo>
                      <a:pt x="78" y="358"/>
                      <a:pt x="72" y="351"/>
                      <a:pt x="64" y="343"/>
                    </a:cubicBezTo>
                    <a:cubicBezTo>
                      <a:pt x="60" y="340"/>
                      <a:pt x="62" y="335"/>
                      <a:pt x="62" y="330"/>
                    </a:cubicBezTo>
                    <a:cubicBezTo>
                      <a:pt x="62" y="323"/>
                      <a:pt x="55" y="319"/>
                      <a:pt x="53" y="313"/>
                    </a:cubicBezTo>
                    <a:cubicBezTo>
                      <a:pt x="50" y="302"/>
                      <a:pt x="41" y="294"/>
                      <a:pt x="38" y="285"/>
                    </a:cubicBezTo>
                    <a:cubicBezTo>
                      <a:pt x="35" y="275"/>
                      <a:pt x="32" y="269"/>
                      <a:pt x="28" y="261"/>
                    </a:cubicBezTo>
                    <a:cubicBezTo>
                      <a:pt x="27" y="258"/>
                      <a:pt x="24" y="259"/>
                      <a:pt x="23" y="257"/>
                    </a:cubicBezTo>
                    <a:cubicBezTo>
                      <a:pt x="20" y="254"/>
                      <a:pt x="19" y="248"/>
                      <a:pt x="17" y="245"/>
                    </a:cubicBezTo>
                    <a:cubicBezTo>
                      <a:pt x="16" y="242"/>
                      <a:pt x="12" y="243"/>
                      <a:pt x="11" y="242"/>
                    </a:cubicBezTo>
                    <a:cubicBezTo>
                      <a:pt x="6" y="237"/>
                      <a:pt x="0" y="228"/>
                      <a:pt x="0" y="220"/>
                    </a:cubicBezTo>
                    <a:cubicBezTo>
                      <a:pt x="0" y="215"/>
                      <a:pt x="3" y="209"/>
                      <a:pt x="5" y="207"/>
                    </a:cubicBezTo>
                    <a:cubicBezTo>
                      <a:pt x="8" y="200"/>
                      <a:pt x="16" y="198"/>
                      <a:pt x="18" y="191"/>
                    </a:cubicBezTo>
                    <a:cubicBezTo>
                      <a:pt x="14" y="189"/>
                      <a:pt x="15" y="191"/>
                      <a:pt x="12" y="191"/>
                    </a:cubicBezTo>
                    <a:cubicBezTo>
                      <a:pt x="5" y="191"/>
                      <a:pt x="5" y="182"/>
                      <a:pt x="5" y="176"/>
                    </a:cubicBezTo>
                    <a:cubicBezTo>
                      <a:pt x="5" y="166"/>
                      <a:pt x="16" y="168"/>
                      <a:pt x="14" y="148"/>
                    </a:cubicBezTo>
                    <a:cubicBezTo>
                      <a:pt x="26" y="148"/>
                      <a:pt x="29" y="136"/>
                      <a:pt x="32" y="129"/>
                    </a:cubicBezTo>
                    <a:cubicBezTo>
                      <a:pt x="37" y="119"/>
                      <a:pt x="49" y="123"/>
                      <a:pt x="51" y="111"/>
                    </a:cubicBezTo>
                    <a:cubicBezTo>
                      <a:pt x="49" y="110"/>
                      <a:pt x="47" y="107"/>
                      <a:pt x="47" y="106"/>
                    </a:cubicBezTo>
                    <a:cubicBezTo>
                      <a:pt x="49" y="103"/>
                      <a:pt x="49" y="103"/>
                      <a:pt x="49" y="10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69" name="组合 68"/>
            <p:cNvGrpSpPr/>
            <p:nvPr/>
          </p:nvGrpSpPr>
          <p:grpSpPr>
            <a:xfrm>
              <a:off x="538788" y="1131579"/>
              <a:ext cx="2523021" cy="1757770"/>
              <a:chOff x="1585913" y="960438"/>
              <a:chExt cx="2590800" cy="1804987"/>
            </a:xfrm>
            <a:grpFill/>
          </p:grpSpPr>
          <p:sp>
            <p:nvSpPr>
              <p:cNvPr id="173" name="任意多边形: 形状 172"/>
              <p:cNvSpPr/>
              <p:nvPr/>
            </p:nvSpPr>
            <p:spPr bwMode="auto">
              <a:xfrm>
                <a:off x="2030413" y="1400175"/>
                <a:ext cx="1425575" cy="736600"/>
              </a:xfrm>
              <a:custGeom>
                <a:avLst/>
                <a:gdLst/>
                <a:ahLst/>
                <a:cxnLst>
                  <a:cxn ang="0">
                    <a:pos x="950" y="501"/>
                  </a:cxn>
                  <a:cxn ang="0">
                    <a:pos x="950" y="527"/>
                  </a:cxn>
                  <a:cxn ang="0">
                    <a:pos x="955" y="469"/>
                  </a:cxn>
                  <a:cxn ang="0">
                    <a:pos x="944" y="436"/>
                  </a:cxn>
                  <a:cxn ang="0">
                    <a:pos x="982" y="418"/>
                  </a:cxn>
                  <a:cxn ang="0">
                    <a:pos x="1060" y="356"/>
                  </a:cxn>
                  <a:cxn ang="0">
                    <a:pos x="1050" y="346"/>
                  </a:cxn>
                  <a:cxn ang="0">
                    <a:pos x="991" y="310"/>
                  </a:cxn>
                  <a:cxn ang="0">
                    <a:pos x="965" y="247"/>
                  </a:cxn>
                  <a:cxn ang="0">
                    <a:pos x="908" y="267"/>
                  </a:cxn>
                  <a:cxn ang="0">
                    <a:pos x="831" y="204"/>
                  </a:cxn>
                  <a:cxn ang="0">
                    <a:pos x="794" y="247"/>
                  </a:cxn>
                  <a:cxn ang="0">
                    <a:pos x="783" y="387"/>
                  </a:cxn>
                  <a:cxn ang="0">
                    <a:pos x="726" y="334"/>
                  </a:cxn>
                  <a:cxn ang="0">
                    <a:pos x="607" y="306"/>
                  </a:cxn>
                  <a:cxn ang="0">
                    <a:pos x="595" y="216"/>
                  </a:cxn>
                  <a:cxn ang="0">
                    <a:pos x="633" y="178"/>
                  </a:cxn>
                  <a:cxn ang="0">
                    <a:pos x="675" y="146"/>
                  </a:cxn>
                  <a:cxn ang="0">
                    <a:pos x="686" y="127"/>
                  </a:cxn>
                  <a:cxn ang="0">
                    <a:pos x="722" y="120"/>
                  </a:cxn>
                  <a:cxn ang="0">
                    <a:pos x="746" y="61"/>
                  </a:cxn>
                  <a:cxn ang="0">
                    <a:pos x="702" y="67"/>
                  </a:cxn>
                  <a:cxn ang="0">
                    <a:pos x="665" y="74"/>
                  </a:cxn>
                  <a:cxn ang="0">
                    <a:pos x="625" y="55"/>
                  </a:cxn>
                  <a:cxn ang="0">
                    <a:pos x="574" y="0"/>
                  </a:cxn>
                  <a:cxn ang="0">
                    <a:pos x="555" y="38"/>
                  </a:cxn>
                  <a:cxn ang="0">
                    <a:pos x="567" y="98"/>
                  </a:cxn>
                  <a:cxn ang="0">
                    <a:pos x="492" y="92"/>
                  </a:cxn>
                  <a:cxn ang="0">
                    <a:pos x="430" y="75"/>
                  </a:cxn>
                  <a:cxn ang="0">
                    <a:pos x="387" y="89"/>
                  </a:cxn>
                  <a:cxn ang="0">
                    <a:pos x="333" y="81"/>
                  </a:cxn>
                  <a:cxn ang="0">
                    <a:pos x="202" y="42"/>
                  </a:cxn>
                  <a:cxn ang="0">
                    <a:pos x="138" y="40"/>
                  </a:cxn>
                  <a:cxn ang="0">
                    <a:pos x="61" y="70"/>
                  </a:cxn>
                  <a:cxn ang="0">
                    <a:pos x="0" y="242"/>
                  </a:cxn>
                  <a:cxn ang="0">
                    <a:pos x="67" y="253"/>
                  </a:cxn>
                  <a:cxn ang="0">
                    <a:pos x="124" y="316"/>
                  </a:cxn>
                  <a:cxn ang="0">
                    <a:pos x="136" y="366"/>
                  </a:cxn>
                  <a:cxn ang="0">
                    <a:pos x="181" y="413"/>
                  </a:cxn>
                  <a:cxn ang="0">
                    <a:pos x="224" y="440"/>
                  </a:cxn>
                  <a:cxn ang="0">
                    <a:pos x="610" y="446"/>
                  </a:cxn>
                  <a:cxn ang="0">
                    <a:pos x="676" y="453"/>
                  </a:cxn>
                  <a:cxn ang="0">
                    <a:pos x="705" y="477"/>
                  </a:cxn>
                  <a:cxn ang="0">
                    <a:pos x="759" y="512"/>
                  </a:cxn>
                  <a:cxn ang="0">
                    <a:pos x="732" y="553"/>
                  </a:cxn>
                  <a:cxn ang="0">
                    <a:pos x="772" y="543"/>
                  </a:cxn>
                  <a:cxn ang="0">
                    <a:pos x="814" y="519"/>
                  </a:cxn>
                  <a:cxn ang="0">
                    <a:pos x="879" y="498"/>
                  </a:cxn>
                  <a:cxn ang="0">
                    <a:pos x="928" y="505"/>
                  </a:cxn>
                </a:cxnLst>
                <a:rect l="0" t="0" r="r" b="b"/>
                <a:pathLst>
                  <a:path w="1071" h="553">
                    <a:moveTo>
                      <a:pt x="928" y="503"/>
                    </a:moveTo>
                    <a:cubicBezTo>
                      <a:pt x="928" y="502"/>
                      <a:pt x="928" y="502"/>
                      <a:pt x="928" y="502"/>
                    </a:cubicBezTo>
                    <a:cubicBezTo>
                      <a:pt x="928" y="502"/>
                      <a:pt x="931" y="502"/>
                      <a:pt x="932" y="502"/>
                    </a:cubicBezTo>
                    <a:cubicBezTo>
                      <a:pt x="935" y="502"/>
                      <a:pt x="946" y="504"/>
                      <a:pt x="950" y="501"/>
                    </a:cubicBezTo>
                    <a:cubicBezTo>
                      <a:pt x="954" y="498"/>
                      <a:pt x="954" y="493"/>
                      <a:pt x="960" y="492"/>
                    </a:cubicBezTo>
                    <a:cubicBezTo>
                      <a:pt x="960" y="498"/>
                      <a:pt x="960" y="499"/>
                      <a:pt x="967" y="499"/>
                    </a:cubicBezTo>
                    <a:cubicBezTo>
                      <a:pt x="957" y="500"/>
                      <a:pt x="941" y="507"/>
                      <a:pt x="941" y="516"/>
                    </a:cubicBezTo>
                    <a:cubicBezTo>
                      <a:pt x="941" y="520"/>
                      <a:pt x="947" y="527"/>
                      <a:pt x="950" y="527"/>
                    </a:cubicBezTo>
                    <a:cubicBezTo>
                      <a:pt x="953" y="527"/>
                      <a:pt x="961" y="516"/>
                      <a:pt x="970" y="513"/>
                    </a:cubicBezTo>
                    <a:cubicBezTo>
                      <a:pt x="972" y="513"/>
                      <a:pt x="1003" y="501"/>
                      <a:pt x="1003" y="497"/>
                    </a:cubicBezTo>
                    <a:cubicBezTo>
                      <a:pt x="1003" y="493"/>
                      <a:pt x="991" y="492"/>
                      <a:pt x="988" y="492"/>
                    </a:cubicBezTo>
                    <a:cubicBezTo>
                      <a:pt x="976" y="492"/>
                      <a:pt x="955" y="480"/>
                      <a:pt x="955" y="469"/>
                    </a:cubicBezTo>
                    <a:cubicBezTo>
                      <a:pt x="955" y="466"/>
                      <a:pt x="959" y="463"/>
                      <a:pt x="960" y="458"/>
                    </a:cubicBezTo>
                    <a:cubicBezTo>
                      <a:pt x="958" y="458"/>
                      <a:pt x="953" y="457"/>
                      <a:pt x="949" y="457"/>
                    </a:cubicBezTo>
                    <a:cubicBezTo>
                      <a:pt x="951" y="453"/>
                      <a:pt x="967" y="451"/>
                      <a:pt x="967" y="442"/>
                    </a:cubicBezTo>
                    <a:cubicBezTo>
                      <a:pt x="967" y="434"/>
                      <a:pt x="954" y="436"/>
                      <a:pt x="944" y="436"/>
                    </a:cubicBezTo>
                    <a:cubicBezTo>
                      <a:pt x="925" y="436"/>
                      <a:pt x="916" y="449"/>
                      <a:pt x="903" y="451"/>
                    </a:cubicBezTo>
                    <a:cubicBezTo>
                      <a:pt x="909" y="439"/>
                      <a:pt x="918" y="443"/>
                      <a:pt x="928" y="433"/>
                    </a:cubicBezTo>
                    <a:cubicBezTo>
                      <a:pt x="934" y="427"/>
                      <a:pt x="929" y="423"/>
                      <a:pt x="939" y="420"/>
                    </a:cubicBezTo>
                    <a:cubicBezTo>
                      <a:pt x="955" y="415"/>
                      <a:pt x="965" y="418"/>
                      <a:pt x="982" y="418"/>
                    </a:cubicBezTo>
                    <a:cubicBezTo>
                      <a:pt x="1004" y="418"/>
                      <a:pt x="1016" y="425"/>
                      <a:pt x="1029" y="408"/>
                    </a:cubicBezTo>
                    <a:cubicBezTo>
                      <a:pt x="1035" y="400"/>
                      <a:pt x="1071" y="398"/>
                      <a:pt x="1071" y="384"/>
                    </a:cubicBezTo>
                    <a:cubicBezTo>
                      <a:pt x="1071" y="374"/>
                      <a:pt x="1067" y="370"/>
                      <a:pt x="1063" y="363"/>
                    </a:cubicBezTo>
                    <a:cubicBezTo>
                      <a:pt x="1060" y="363"/>
                      <a:pt x="1065" y="359"/>
                      <a:pt x="1060" y="356"/>
                    </a:cubicBezTo>
                    <a:cubicBezTo>
                      <a:pt x="1060" y="351"/>
                      <a:pt x="1060" y="351"/>
                      <a:pt x="1060" y="351"/>
                    </a:cubicBezTo>
                    <a:cubicBezTo>
                      <a:pt x="1050" y="357"/>
                      <a:pt x="1029" y="364"/>
                      <a:pt x="1018" y="364"/>
                    </a:cubicBezTo>
                    <a:cubicBezTo>
                      <a:pt x="1017" y="364"/>
                      <a:pt x="1014" y="363"/>
                      <a:pt x="1014" y="362"/>
                    </a:cubicBezTo>
                    <a:cubicBezTo>
                      <a:pt x="1022" y="358"/>
                      <a:pt x="1047" y="354"/>
                      <a:pt x="1050" y="346"/>
                    </a:cubicBezTo>
                    <a:cubicBezTo>
                      <a:pt x="1050" y="344"/>
                      <a:pt x="1046" y="343"/>
                      <a:pt x="1046" y="341"/>
                    </a:cubicBezTo>
                    <a:cubicBezTo>
                      <a:pt x="1035" y="342"/>
                      <a:pt x="1013" y="337"/>
                      <a:pt x="1013" y="322"/>
                    </a:cubicBezTo>
                    <a:cubicBezTo>
                      <a:pt x="1013" y="321"/>
                      <a:pt x="1013" y="321"/>
                      <a:pt x="1013" y="321"/>
                    </a:cubicBezTo>
                    <a:cubicBezTo>
                      <a:pt x="1003" y="321"/>
                      <a:pt x="997" y="315"/>
                      <a:pt x="991" y="310"/>
                    </a:cubicBezTo>
                    <a:cubicBezTo>
                      <a:pt x="994" y="309"/>
                      <a:pt x="998" y="308"/>
                      <a:pt x="998" y="302"/>
                    </a:cubicBezTo>
                    <a:cubicBezTo>
                      <a:pt x="998" y="298"/>
                      <a:pt x="994" y="295"/>
                      <a:pt x="995" y="290"/>
                    </a:cubicBezTo>
                    <a:cubicBezTo>
                      <a:pt x="991" y="289"/>
                      <a:pt x="977" y="280"/>
                      <a:pt x="980" y="272"/>
                    </a:cubicBezTo>
                    <a:cubicBezTo>
                      <a:pt x="985" y="262"/>
                      <a:pt x="966" y="259"/>
                      <a:pt x="965" y="247"/>
                    </a:cubicBezTo>
                    <a:cubicBezTo>
                      <a:pt x="964" y="247"/>
                      <a:pt x="959" y="243"/>
                      <a:pt x="958" y="242"/>
                    </a:cubicBezTo>
                    <a:cubicBezTo>
                      <a:pt x="954" y="244"/>
                      <a:pt x="947" y="248"/>
                      <a:pt x="947" y="254"/>
                    </a:cubicBezTo>
                    <a:cubicBezTo>
                      <a:pt x="947" y="261"/>
                      <a:pt x="933" y="277"/>
                      <a:pt x="922" y="277"/>
                    </a:cubicBezTo>
                    <a:cubicBezTo>
                      <a:pt x="914" y="277"/>
                      <a:pt x="913" y="267"/>
                      <a:pt x="908" y="267"/>
                    </a:cubicBezTo>
                    <a:cubicBezTo>
                      <a:pt x="900" y="267"/>
                      <a:pt x="897" y="246"/>
                      <a:pt x="896" y="236"/>
                    </a:cubicBezTo>
                    <a:cubicBezTo>
                      <a:pt x="894" y="224"/>
                      <a:pt x="870" y="233"/>
                      <a:pt x="870" y="216"/>
                    </a:cubicBezTo>
                    <a:cubicBezTo>
                      <a:pt x="858" y="215"/>
                      <a:pt x="855" y="200"/>
                      <a:pt x="843" y="200"/>
                    </a:cubicBezTo>
                    <a:cubicBezTo>
                      <a:pt x="837" y="200"/>
                      <a:pt x="837" y="204"/>
                      <a:pt x="831" y="204"/>
                    </a:cubicBezTo>
                    <a:cubicBezTo>
                      <a:pt x="818" y="204"/>
                      <a:pt x="810" y="197"/>
                      <a:pt x="797" y="197"/>
                    </a:cubicBezTo>
                    <a:cubicBezTo>
                      <a:pt x="791" y="197"/>
                      <a:pt x="784" y="200"/>
                      <a:pt x="784" y="208"/>
                    </a:cubicBezTo>
                    <a:cubicBezTo>
                      <a:pt x="784" y="212"/>
                      <a:pt x="800" y="218"/>
                      <a:pt x="786" y="227"/>
                    </a:cubicBezTo>
                    <a:cubicBezTo>
                      <a:pt x="780" y="231"/>
                      <a:pt x="794" y="241"/>
                      <a:pt x="794" y="247"/>
                    </a:cubicBezTo>
                    <a:cubicBezTo>
                      <a:pt x="796" y="260"/>
                      <a:pt x="783" y="264"/>
                      <a:pt x="778" y="266"/>
                    </a:cubicBezTo>
                    <a:cubicBezTo>
                      <a:pt x="788" y="283"/>
                      <a:pt x="803" y="289"/>
                      <a:pt x="803" y="318"/>
                    </a:cubicBezTo>
                    <a:cubicBezTo>
                      <a:pt x="803" y="326"/>
                      <a:pt x="777" y="346"/>
                      <a:pt x="768" y="347"/>
                    </a:cubicBezTo>
                    <a:cubicBezTo>
                      <a:pt x="783" y="355"/>
                      <a:pt x="777" y="379"/>
                      <a:pt x="783" y="387"/>
                    </a:cubicBezTo>
                    <a:cubicBezTo>
                      <a:pt x="782" y="389"/>
                      <a:pt x="776" y="392"/>
                      <a:pt x="775" y="397"/>
                    </a:cubicBezTo>
                    <a:cubicBezTo>
                      <a:pt x="770" y="397"/>
                      <a:pt x="766" y="406"/>
                      <a:pt x="762" y="403"/>
                    </a:cubicBezTo>
                    <a:cubicBezTo>
                      <a:pt x="751" y="394"/>
                      <a:pt x="736" y="380"/>
                      <a:pt x="736" y="367"/>
                    </a:cubicBezTo>
                    <a:cubicBezTo>
                      <a:pt x="736" y="353"/>
                      <a:pt x="738" y="342"/>
                      <a:pt x="726" y="334"/>
                    </a:cubicBezTo>
                    <a:cubicBezTo>
                      <a:pt x="697" y="334"/>
                      <a:pt x="697" y="334"/>
                      <a:pt x="697" y="334"/>
                    </a:cubicBezTo>
                    <a:cubicBezTo>
                      <a:pt x="681" y="322"/>
                      <a:pt x="662" y="315"/>
                      <a:pt x="643" y="308"/>
                    </a:cubicBezTo>
                    <a:cubicBezTo>
                      <a:pt x="640" y="306"/>
                      <a:pt x="629" y="299"/>
                      <a:pt x="623" y="299"/>
                    </a:cubicBezTo>
                    <a:cubicBezTo>
                      <a:pt x="617" y="299"/>
                      <a:pt x="614" y="306"/>
                      <a:pt x="607" y="306"/>
                    </a:cubicBezTo>
                    <a:cubicBezTo>
                      <a:pt x="607" y="295"/>
                      <a:pt x="600" y="270"/>
                      <a:pt x="590" y="270"/>
                    </a:cubicBezTo>
                    <a:cubicBezTo>
                      <a:pt x="586" y="270"/>
                      <a:pt x="584" y="274"/>
                      <a:pt x="579" y="275"/>
                    </a:cubicBezTo>
                    <a:cubicBezTo>
                      <a:pt x="581" y="269"/>
                      <a:pt x="579" y="268"/>
                      <a:pt x="579" y="255"/>
                    </a:cubicBezTo>
                    <a:cubicBezTo>
                      <a:pt x="579" y="237"/>
                      <a:pt x="584" y="227"/>
                      <a:pt x="595" y="216"/>
                    </a:cubicBezTo>
                    <a:cubicBezTo>
                      <a:pt x="598" y="213"/>
                      <a:pt x="606" y="196"/>
                      <a:pt x="609" y="194"/>
                    </a:cubicBezTo>
                    <a:cubicBezTo>
                      <a:pt x="617" y="192"/>
                      <a:pt x="630" y="196"/>
                      <a:pt x="630" y="186"/>
                    </a:cubicBezTo>
                    <a:cubicBezTo>
                      <a:pt x="630" y="179"/>
                      <a:pt x="613" y="178"/>
                      <a:pt x="607" y="175"/>
                    </a:cubicBezTo>
                    <a:cubicBezTo>
                      <a:pt x="611" y="176"/>
                      <a:pt x="597" y="167"/>
                      <a:pt x="633" y="178"/>
                    </a:cubicBezTo>
                    <a:cubicBezTo>
                      <a:pt x="643" y="181"/>
                      <a:pt x="637" y="169"/>
                      <a:pt x="642" y="169"/>
                    </a:cubicBezTo>
                    <a:cubicBezTo>
                      <a:pt x="643" y="169"/>
                      <a:pt x="647" y="169"/>
                      <a:pt x="652" y="169"/>
                    </a:cubicBezTo>
                    <a:cubicBezTo>
                      <a:pt x="662" y="169"/>
                      <a:pt x="668" y="158"/>
                      <a:pt x="675" y="153"/>
                    </a:cubicBezTo>
                    <a:cubicBezTo>
                      <a:pt x="675" y="146"/>
                      <a:pt x="675" y="146"/>
                      <a:pt x="675" y="146"/>
                    </a:cubicBezTo>
                    <a:cubicBezTo>
                      <a:pt x="660" y="142"/>
                      <a:pt x="645" y="145"/>
                      <a:pt x="639" y="131"/>
                    </a:cubicBezTo>
                    <a:cubicBezTo>
                      <a:pt x="639" y="131"/>
                      <a:pt x="643" y="131"/>
                      <a:pt x="647" y="131"/>
                    </a:cubicBezTo>
                    <a:cubicBezTo>
                      <a:pt x="652" y="135"/>
                      <a:pt x="658" y="141"/>
                      <a:pt x="666" y="141"/>
                    </a:cubicBezTo>
                    <a:cubicBezTo>
                      <a:pt x="673" y="141"/>
                      <a:pt x="686" y="132"/>
                      <a:pt x="686" y="127"/>
                    </a:cubicBezTo>
                    <a:cubicBezTo>
                      <a:pt x="686" y="125"/>
                      <a:pt x="680" y="117"/>
                      <a:pt x="683" y="117"/>
                    </a:cubicBezTo>
                    <a:cubicBezTo>
                      <a:pt x="693" y="117"/>
                      <a:pt x="696" y="126"/>
                      <a:pt x="703" y="126"/>
                    </a:cubicBezTo>
                    <a:cubicBezTo>
                      <a:pt x="707" y="126"/>
                      <a:pt x="709" y="123"/>
                      <a:pt x="717" y="123"/>
                    </a:cubicBezTo>
                    <a:cubicBezTo>
                      <a:pt x="715" y="120"/>
                      <a:pt x="717" y="112"/>
                      <a:pt x="722" y="120"/>
                    </a:cubicBezTo>
                    <a:cubicBezTo>
                      <a:pt x="725" y="125"/>
                      <a:pt x="748" y="105"/>
                      <a:pt x="748" y="100"/>
                    </a:cubicBezTo>
                    <a:cubicBezTo>
                      <a:pt x="748" y="96"/>
                      <a:pt x="738" y="91"/>
                      <a:pt x="738" y="89"/>
                    </a:cubicBezTo>
                    <a:cubicBezTo>
                      <a:pt x="738" y="85"/>
                      <a:pt x="732" y="78"/>
                      <a:pt x="746" y="72"/>
                    </a:cubicBezTo>
                    <a:cubicBezTo>
                      <a:pt x="748" y="68"/>
                      <a:pt x="746" y="68"/>
                      <a:pt x="746" y="61"/>
                    </a:cubicBezTo>
                    <a:cubicBezTo>
                      <a:pt x="732" y="61"/>
                      <a:pt x="735" y="50"/>
                      <a:pt x="717" y="50"/>
                    </a:cubicBezTo>
                    <a:cubicBezTo>
                      <a:pt x="713" y="49"/>
                      <a:pt x="710" y="47"/>
                      <a:pt x="706" y="47"/>
                    </a:cubicBezTo>
                    <a:cubicBezTo>
                      <a:pt x="701" y="47"/>
                      <a:pt x="695" y="50"/>
                      <a:pt x="695" y="55"/>
                    </a:cubicBezTo>
                    <a:cubicBezTo>
                      <a:pt x="695" y="61"/>
                      <a:pt x="702" y="63"/>
                      <a:pt x="702" y="67"/>
                    </a:cubicBezTo>
                    <a:cubicBezTo>
                      <a:pt x="702" y="72"/>
                      <a:pt x="692" y="72"/>
                      <a:pt x="689" y="76"/>
                    </a:cubicBezTo>
                    <a:cubicBezTo>
                      <a:pt x="686" y="84"/>
                      <a:pt x="687" y="90"/>
                      <a:pt x="681" y="98"/>
                    </a:cubicBezTo>
                    <a:cubicBezTo>
                      <a:pt x="671" y="110"/>
                      <a:pt x="658" y="90"/>
                      <a:pt x="658" y="85"/>
                    </a:cubicBezTo>
                    <a:cubicBezTo>
                      <a:pt x="658" y="79"/>
                      <a:pt x="665" y="81"/>
                      <a:pt x="665" y="74"/>
                    </a:cubicBezTo>
                    <a:cubicBezTo>
                      <a:pt x="665" y="71"/>
                      <a:pt x="652" y="59"/>
                      <a:pt x="649" y="59"/>
                    </a:cubicBezTo>
                    <a:cubicBezTo>
                      <a:pt x="636" y="59"/>
                      <a:pt x="645" y="78"/>
                      <a:pt x="631" y="78"/>
                    </a:cubicBezTo>
                    <a:cubicBezTo>
                      <a:pt x="631" y="70"/>
                      <a:pt x="630" y="65"/>
                      <a:pt x="621" y="60"/>
                    </a:cubicBezTo>
                    <a:cubicBezTo>
                      <a:pt x="622" y="58"/>
                      <a:pt x="623" y="57"/>
                      <a:pt x="625" y="55"/>
                    </a:cubicBezTo>
                    <a:cubicBezTo>
                      <a:pt x="618" y="51"/>
                      <a:pt x="609" y="55"/>
                      <a:pt x="603" y="48"/>
                    </a:cubicBezTo>
                    <a:cubicBezTo>
                      <a:pt x="606" y="47"/>
                      <a:pt x="614" y="44"/>
                      <a:pt x="614" y="38"/>
                    </a:cubicBezTo>
                    <a:cubicBezTo>
                      <a:pt x="614" y="29"/>
                      <a:pt x="601" y="30"/>
                      <a:pt x="601" y="23"/>
                    </a:cubicBezTo>
                    <a:cubicBezTo>
                      <a:pt x="601" y="10"/>
                      <a:pt x="591" y="1"/>
                      <a:pt x="574" y="0"/>
                    </a:cubicBezTo>
                    <a:cubicBezTo>
                      <a:pt x="565" y="0"/>
                      <a:pt x="569" y="6"/>
                      <a:pt x="569" y="10"/>
                    </a:cubicBezTo>
                    <a:cubicBezTo>
                      <a:pt x="564" y="11"/>
                      <a:pt x="557" y="10"/>
                      <a:pt x="557" y="17"/>
                    </a:cubicBezTo>
                    <a:cubicBezTo>
                      <a:pt x="557" y="21"/>
                      <a:pt x="561" y="23"/>
                      <a:pt x="561" y="28"/>
                    </a:cubicBezTo>
                    <a:cubicBezTo>
                      <a:pt x="561" y="32"/>
                      <a:pt x="555" y="32"/>
                      <a:pt x="555" y="38"/>
                    </a:cubicBezTo>
                    <a:cubicBezTo>
                      <a:pt x="555" y="52"/>
                      <a:pt x="585" y="44"/>
                      <a:pt x="585" y="59"/>
                    </a:cubicBezTo>
                    <a:cubicBezTo>
                      <a:pt x="585" y="61"/>
                      <a:pt x="581" y="72"/>
                      <a:pt x="581" y="72"/>
                    </a:cubicBezTo>
                    <a:cubicBezTo>
                      <a:pt x="584" y="70"/>
                      <a:pt x="587" y="69"/>
                      <a:pt x="591" y="67"/>
                    </a:cubicBezTo>
                    <a:cubicBezTo>
                      <a:pt x="596" y="85"/>
                      <a:pt x="567" y="77"/>
                      <a:pt x="567" y="98"/>
                    </a:cubicBezTo>
                    <a:cubicBezTo>
                      <a:pt x="553" y="102"/>
                      <a:pt x="564" y="88"/>
                      <a:pt x="561" y="83"/>
                    </a:cubicBezTo>
                    <a:cubicBezTo>
                      <a:pt x="559" y="81"/>
                      <a:pt x="547" y="78"/>
                      <a:pt x="541" y="78"/>
                    </a:cubicBezTo>
                    <a:cubicBezTo>
                      <a:pt x="533" y="78"/>
                      <a:pt x="530" y="82"/>
                      <a:pt x="530" y="92"/>
                    </a:cubicBezTo>
                    <a:cubicBezTo>
                      <a:pt x="522" y="91"/>
                      <a:pt x="517" y="92"/>
                      <a:pt x="492" y="92"/>
                    </a:cubicBezTo>
                    <a:cubicBezTo>
                      <a:pt x="468" y="92"/>
                      <a:pt x="441" y="83"/>
                      <a:pt x="435" y="65"/>
                    </a:cubicBezTo>
                    <a:cubicBezTo>
                      <a:pt x="427" y="67"/>
                      <a:pt x="400" y="68"/>
                      <a:pt x="400" y="78"/>
                    </a:cubicBezTo>
                    <a:cubicBezTo>
                      <a:pt x="400" y="81"/>
                      <a:pt x="403" y="82"/>
                      <a:pt x="406" y="82"/>
                    </a:cubicBezTo>
                    <a:cubicBezTo>
                      <a:pt x="413" y="82"/>
                      <a:pt x="425" y="79"/>
                      <a:pt x="430" y="75"/>
                    </a:cubicBezTo>
                    <a:cubicBezTo>
                      <a:pt x="432" y="90"/>
                      <a:pt x="409" y="78"/>
                      <a:pt x="409" y="93"/>
                    </a:cubicBezTo>
                    <a:cubicBezTo>
                      <a:pt x="409" y="96"/>
                      <a:pt x="414" y="106"/>
                      <a:pt x="412" y="106"/>
                    </a:cubicBezTo>
                    <a:cubicBezTo>
                      <a:pt x="403" y="106"/>
                      <a:pt x="401" y="95"/>
                      <a:pt x="394" y="92"/>
                    </a:cubicBezTo>
                    <a:cubicBezTo>
                      <a:pt x="387" y="89"/>
                      <a:pt x="387" y="89"/>
                      <a:pt x="387" y="89"/>
                    </a:cubicBezTo>
                    <a:cubicBezTo>
                      <a:pt x="377" y="89"/>
                      <a:pt x="370" y="89"/>
                      <a:pt x="359" y="89"/>
                    </a:cubicBezTo>
                    <a:cubicBezTo>
                      <a:pt x="350" y="89"/>
                      <a:pt x="344" y="92"/>
                      <a:pt x="335" y="93"/>
                    </a:cubicBezTo>
                    <a:cubicBezTo>
                      <a:pt x="317" y="93"/>
                      <a:pt x="317" y="87"/>
                      <a:pt x="317" y="86"/>
                    </a:cubicBezTo>
                    <a:cubicBezTo>
                      <a:pt x="317" y="82"/>
                      <a:pt x="331" y="83"/>
                      <a:pt x="333" y="81"/>
                    </a:cubicBezTo>
                    <a:cubicBezTo>
                      <a:pt x="321" y="64"/>
                      <a:pt x="323" y="66"/>
                      <a:pt x="298" y="68"/>
                    </a:cubicBezTo>
                    <a:cubicBezTo>
                      <a:pt x="271" y="70"/>
                      <a:pt x="258" y="48"/>
                      <a:pt x="231" y="48"/>
                    </a:cubicBezTo>
                    <a:cubicBezTo>
                      <a:pt x="223" y="48"/>
                      <a:pt x="219" y="54"/>
                      <a:pt x="212" y="54"/>
                    </a:cubicBezTo>
                    <a:cubicBezTo>
                      <a:pt x="207" y="54"/>
                      <a:pt x="202" y="46"/>
                      <a:pt x="202" y="42"/>
                    </a:cubicBezTo>
                    <a:cubicBezTo>
                      <a:pt x="193" y="44"/>
                      <a:pt x="193" y="54"/>
                      <a:pt x="184" y="54"/>
                    </a:cubicBezTo>
                    <a:cubicBezTo>
                      <a:pt x="176" y="54"/>
                      <a:pt x="164" y="34"/>
                      <a:pt x="161" y="34"/>
                    </a:cubicBezTo>
                    <a:cubicBezTo>
                      <a:pt x="153" y="34"/>
                      <a:pt x="156" y="47"/>
                      <a:pt x="146" y="47"/>
                    </a:cubicBezTo>
                    <a:cubicBezTo>
                      <a:pt x="143" y="47"/>
                      <a:pt x="140" y="44"/>
                      <a:pt x="138" y="40"/>
                    </a:cubicBezTo>
                    <a:cubicBezTo>
                      <a:pt x="125" y="44"/>
                      <a:pt x="120" y="44"/>
                      <a:pt x="108" y="49"/>
                    </a:cubicBezTo>
                    <a:cubicBezTo>
                      <a:pt x="103" y="50"/>
                      <a:pt x="91" y="59"/>
                      <a:pt x="87" y="55"/>
                    </a:cubicBezTo>
                    <a:cubicBezTo>
                      <a:pt x="76" y="44"/>
                      <a:pt x="78" y="58"/>
                      <a:pt x="74" y="58"/>
                    </a:cubicBezTo>
                    <a:cubicBezTo>
                      <a:pt x="45" y="59"/>
                      <a:pt x="65" y="70"/>
                      <a:pt x="61" y="70"/>
                    </a:cubicBezTo>
                    <a:cubicBezTo>
                      <a:pt x="50" y="70"/>
                      <a:pt x="30" y="67"/>
                      <a:pt x="12" y="56"/>
                    </a:cubicBezTo>
                    <a:cubicBezTo>
                      <a:pt x="11" y="56"/>
                      <a:pt x="6" y="52"/>
                      <a:pt x="6" y="51"/>
                    </a:cubicBezTo>
                    <a:cubicBezTo>
                      <a:pt x="3" y="52"/>
                      <a:pt x="5" y="52"/>
                      <a:pt x="0" y="51"/>
                    </a:cubicBezTo>
                    <a:cubicBezTo>
                      <a:pt x="0" y="242"/>
                      <a:pt x="0" y="242"/>
                      <a:pt x="0" y="242"/>
                    </a:cubicBezTo>
                    <a:cubicBezTo>
                      <a:pt x="6" y="247"/>
                      <a:pt x="19" y="240"/>
                      <a:pt x="25" y="248"/>
                    </a:cubicBezTo>
                    <a:cubicBezTo>
                      <a:pt x="29" y="254"/>
                      <a:pt x="38" y="266"/>
                      <a:pt x="47" y="266"/>
                    </a:cubicBezTo>
                    <a:cubicBezTo>
                      <a:pt x="53" y="266"/>
                      <a:pt x="53" y="257"/>
                      <a:pt x="59" y="255"/>
                    </a:cubicBezTo>
                    <a:cubicBezTo>
                      <a:pt x="62" y="254"/>
                      <a:pt x="64" y="255"/>
                      <a:pt x="67" y="253"/>
                    </a:cubicBezTo>
                    <a:cubicBezTo>
                      <a:pt x="81" y="266"/>
                      <a:pt x="87" y="271"/>
                      <a:pt x="99" y="288"/>
                    </a:cubicBezTo>
                    <a:cubicBezTo>
                      <a:pt x="100" y="290"/>
                      <a:pt x="103" y="291"/>
                      <a:pt x="105" y="295"/>
                    </a:cubicBezTo>
                    <a:cubicBezTo>
                      <a:pt x="106" y="300"/>
                      <a:pt x="108" y="306"/>
                      <a:pt x="113" y="311"/>
                    </a:cubicBezTo>
                    <a:cubicBezTo>
                      <a:pt x="116" y="314"/>
                      <a:pt x="121" y="313"/>
                      <a:pt x="124" y="316"/>
                    </a:cubicBezTo>
                    <a:cubicBezTo>
                      <a:pt x="128" y="320"/>
                      <a:pt x="135" y="322"/>
                      <a:pt x="135" y="332"/>
                    </a:cubicBezTo>
                    <a:cubicBezTo>
                      <a:pt x="135" y="336"/>
                      <a:pt x="129" y="337"/>
                      <a:pt x="129" y="340"/>
                    </a:cubicBezTo>
                    <a:cubicBezTo>
                      <a:pt x="129" y="343"/>
                      <a:pt x="132" y="344"/>
                      <a:pt x="132" y="347"/>
                    </a:cubicBezTo>
                    <a:cubicBezTo>
                      <a:pt x="132" y="352"/>
                      <a:pt x="130" y="364"/>
                      <a:pt x="136" y="366"/>
                    </a:cubicBezTo>
                    <a:cubicBezTo>
                      <a:pt x="140" y="367"/>
                      <a:pt x="143" y="367"/>
                      <a:pt x="146" y="370"/>
                    </a:cubicBezTo>
                    <a:cubicBezTo>
                      <a:pt x="150" y="373"/>
                      <a:pt x="145" y="379"/>
                      <a:pt x="150" y="383"/>
                    </a:cubicBezTo>
                    <a:cubicBezTo>
                      <a:pt x="150" y="383"/>
                      <a:pt x="162" y="390"/>
                      <a:pt x="162" y="391"/>
                    </a:cubicBezTo>
                    <a:cubicBezTo>
                      <a:pt x="165" y="401"/>
                      <a:pt x="166" y="413"/>
                      <a:pt x="181" y="413"/>
                    </a:cubicBezTo>
                    <a:cubicBezTo>
                      <a:pt x="183" y="422"/>
                      <a:pt x="199" y="416"/>
                      <a:pt x="202" y="428"/>
                    </a:cubicBezTo>
                    <a:cubicBezTo>
                      <a:pt x="204" y="432"/>
                      <a:pt x="215" y="433"/>
                      <a:pt x="219" y="437"/>
                    </a:cubicBezTo>
                    <a:cubicBezTo>
                      <a:pt x="220" y="438"/>
                      <a:pt x="222" y="439"/>
                      <a:pt x="224" y="440"/>
                    </a:cubicBezTo>
                    <a:cubicBezTo>
                      <a:pt x="224" y="440"/>
                      <a:pt x="224" y="440"/>
                      <a:pt x="224" y="440"/>
                    </a:cubicBezTo>
                    <a:cubicBezTo>
                      <a:pt x="577" y="440"/>
                      <a:pt x="577" y="440"/>
                      <a:pt x="577" y="440"/>
                    </a:cubicBezTo>
                    <a:cubicBezTo>
                      <a:pt x="577" y="435"/>
                      <a:pt x="577" y="435"/>
                      <a:pt x="577" y="435"/>
                    </a:cubicBezTo>
                    <a:cubicBezTo>
                      <a:pt x="583" y="439"/>
                      <a:pt x="582" y="443"/>
                      <a:pt x="588" y="446"/>
                    </a:cubicBezTo>
                    <a:cubicBezTo>
                      <a:pt x="610" y="446"/>
                      <a:pt x="610" y="446"/>
                      <a:pt x="610" y="446"/>
                    </a:cubicBezTo>
                    <a:cubicBezTo>
                      <a:pt x="619" y="455"/>
                      <a:pt x="630" y="455"/>
                      <a:pt x="647" y="455"/>
                    </a:cubicBezTo>
                    <a:cubicBezTo>
                      <a:pt x="652" y="453"/>
                      <a:pt x="653" y="455"/>
                      <a:pt x="658" y="452"/>
                    </a:cubicBezTo>
                    <a:cubicBezTo>
                      <a:pt x="662" y="450"/>
                      <a:pt x="661" y="443"/>
                      <a:pt x="665" y="443"/>
                    </a:cubicBezTo>
                    <a:cubicBezTo>
                      <a:pt x="670" y="443"/>
                      <a:pt x="674" y="451"/>
                      <a:pt x="676" y="453"/>
                    </a:cubicBezTo>
                    <a:cubicBezTo>
                      <a:pt x="677" y="451"/>
                      <a:pt x="676" y="448"/>
                      <a:pt x="676" y="447"/>
                    </a:cubicBezTo>
                    <a:cubicBezTo>
                      <a:pt x="677" y="447"/>
                      <a:pt x="678" y="447"/>
                      <a:pt x="680" y="447"/>
                    </a:cubicBezTo>
                    <a:cubicBezTo>
                      <a:pt x="682" y="447"/>
                      <a:pt x="701" y="462"/>
                      <a:pt x="702" y="463"/>
                    </a:cubicBezTo>
                    <a:cubicBezTo>
                      <a:pt x="704" y="469"/>
                      <a:pt x="702" y="473"/>
                      <a:pt x="705" y="477"/>
                    </a:cubicBezTo>
                    <a:cubicBezTo>
                      <a:pt x="715" y="487"/>
                      <a:pt x="729" y="485"/>
                      <a:pt x="740" y="492"/>
                    </a:cubicBezTo>
                    <a:cubicBezTo>
                      <a:pt x="752" y="492"/>
                      <a:pt x="752" y="492"/>
                      <a:pt x="752" y="492"/>
                    </a:cubicBezTo>
                    <a:cubicBezTo>
                      <a:pt x="757" y="495"/>
                      <a:pt x="763" y="500"/>
                      <a:pt x="763" y="506"/>
                    </a:cubicBezTo>
                    <a:cubicBezTo>
                      <a:pt x="763" y="509"/>
                      <a:pt x="762" y="512"/>
                      <a:pt x="759" y="512"/>
                    </a:cubicBezTo>
                    <a:cubicBezTo>
                      <a:pt x="754" y="512"/>
                      <a:pt x="748" y="506"/>
                      <a:pt x="747" y="504"/>
                    </a:cubicBezTo>
                    <a:cubicBezTo>
                      <a:pt x="745" y="511"/>
                      <a:pt x="741" y="532"/>
                      <a:pt x="735" y="532"/>
                    </a:cubicBezTo>
                    <a:cubicBezTo>
                      <a:pt x="730" y="538"/>
                      <a:pt x="725" y="541"/>
                      <a:pt x="725" y="547"/>
                    </a:cubicBezTo>
                    <a:cubicBezTo>
                      <a:pt x="726" y="549"/>
                      <a:pt x="729" y="553"/>
                      <a:pt x="732" y="553"/>
                    </a:cubicBezTo>
                    <a:cubicBezTo>
                      <a:pt x="736" y="553"/>
                      <a:pt x="736" y="550"/>
                      <a:pt x="738" y="548"/>
                    </a:cubicBezTo>
                    <a:cubicBezTo>
                      <a:pt x="742" y="544"/>
                      <a:pt x="748" y="545"/>
                      <a:pt x="755" y="545"/>
                    </a:cubicBezTo>
                    <a:cubicBezTo>
                      <a:pt x="760" y="545"/>
                      <a:pt x="763" y="548"/>
                      <a:pt x="765" y="546"/>
                    </a:cubicBezTo>
                    <a:cubicBezTo>
                      <a:pt x="768" y="545"/>
                      <a:pt x="770" y="544"/>
                      <a:pt x="772" y="543"/>
                    </a:cubicBezTo>
                    <a:cubicBezTo>
                      <a:pt x="772" y="540"/>
                      <a:pt x="771" y="538"/>
                      <a:pt x="770" y="536"/>
                    </a:cubicBezTo>
                    <a:cubicBezTo>
                      <a:pt x="769" y="534"/>
                      <a:pt x="767" y="533"/>
                      <a:pt x="767" y="531"/>
                    </a:cubicBezTo>
                    <a:cubicBezTo>
                      <a:pt x="767" y="529"/>
                      <a:pt x="771" y="528"/>
                      <a:pt x="773" y="528"/>
                    </a:cubicBezTo>
                    <a:cubicBezTo>
                      <a:pt x="782" y="525"/>
                      <a:pt x="803" y="519"/>
                      <a:pt x="814" y="519"/>
                    </a:cubicBezTo>
                    <a:cubicBezTo>
                      <a:pt x="815" y="519"/>
                      <a:pt x="831" y="503"/>
                      <a:pt x="834" y="501"/>
                    </a:cubicBezTo>
                    <a:cubicBezTo>
                      <a:pt x="836" y="499"/>
                      <a:pt x="847" y="500"/>
                      <a:pt x="857" y="500"/>
                    </a:cubicBezTo>
                    <a:cubicBezTo>
                      <a:pt x="861" y="500"/>
                      <a:pt x="864" y="500"/>
                      <a:pt x="868" y="500"/>
                    </a:cubicBezTo>
                    <a:cubicBezTo>
                      <a:pt x="872" y="500"/>
                      <a:pt x="876" y="498"/>
                      <a:pt x="879" y="498"/>
                    </a:cubicBezTo>
                    <a:cubicBezTo>
                      <a:pt x="884" y="497"/>
                      <a:pt x="882" y="496"/>
                      <a:pt x="884" y="494"/>
                    </a:cubicBezTo>
                    <a:cubicBezTo>
                      <a:pt x="892" y="486"/>
                      <a:pt x="892" y="471"/>
                      <a:pt x="903" y="463"/>
                    </a:cubicBezTo>
                    <a:cubicBezTo>
                      <a:pt x="908" y="470"/>
                      <a:pt x="916" y="460"/>
                      <a:pt x="920" y="467"/>
                    </a:cubicBezTo>
                    <a:cubicBezTo>
                      <a:pt x="926" y="478"/>
                      <a:pt x="922" y="494"/>
                      <a:pt x="928" y="505"/>
                    </a:cubicBezTo>
                    <a:lnTo>
                      <a:pt x="928" y="50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4" name="任意多边形: 形状 173"/>
              <p:cNvSpPr/>
              <p:nvPr/>
            </p:nvSpPr>
            <p:spPr bwMode="auto">
              <a:xfrm>
                <a:off x="3359150" y="2703513"/>
                <a:ext cx="12700" cy="14288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0" y="9"/>
                  </a:cxn>
                  <a:cxn ang="0">
                    <a:pos x="4" y="9"/>
                  </a:cxn>
                  <a:cxn ang="0">
                    <a:pos x="9" y="4"/>
                  </a:cxn>
                </a:cxnLst>
                <a:rect l="0" t="0" r="r" b="b"/>
                <a:pathLst>
                  <a:path w="9" h="11">
                    <a:moveTo>
                      <a:pt x="9" y="4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8" y="0"/>
                      <a:pt x="6" y="0"/>
                      <a:pt x="5" y="0"/>
                    </a:cubicBezTo>
                    <a:cubicBezTo>
                      <a:pt x="2" y="0"/>
                      <a:pt x="0" y="5"/>
                      <a:pt x="0" y="9"/>
                    </a:cubicBezTo>
                    <a:cubicBezTo>
                      <a:pt x="0" y="11"/>
                      <a:pt x="2" y="9"/>
                      <a:pt x="4" y="9"/>
                    </a:cubicBezTo>
                    <a:cubicBezTo>
                      <a:pt x="6" y="9"/>
                      <a:pt x="8" y="5"/>
                      <a:pt x="9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5" name="任意多边形: 形状 174"/>
              <p:cNvSpPr/>
              <p:nvPr/>
            </p:nvSpPr>
            <p:spPr bwMode="auto">
              <a:xfrm>
                <a:off x="3989388" y="1552575"/>
                <a:ext cx="169863" cy="77788"/>
              </a:xfrm>
              <a:custGeom>
                <a:avLst/>
                <a:gdLst/>
                <a:ahLst/>
                <a:cxnLst>
                  <a:cxn ang="0">
                    <a:pos x="127" y="31"/>
                  </a:cxn>
                  <a:cxn ang="0">
                    <a:pos x="108" y="47"/>
                  </a:cxn>
                  <a:cxn ang="0">
                    <a:pos x="74" y="58"/>
                  </a:cxn>
                  <a:cxn ang="0">
                    <a:pos x="34" y="50"/>
                  </a:cxn>
                  <a:cxn ang="0">
                    <a:pos x="14" y="42"/>
                  </a:cxn>
                  <a:cxn ang="0">
                    <a:pos x="18" y="40"/>
                  </a:cxn>
                  <a:cxn ang="0">
                    <a:pos x="21" y="27"/>
                  </a:cxn>
                  <a:cxn ang="0">
                    <a:pos x="2" y="25"/>
                  </a:cxn>
                  <a:cxn ang="0">
                    <a:pos x="25" y="21"/>
                  </a:cxn>
                  <a:cxn ang="0">
                    <a:pos x="23" y="18"/>
                  </a:cxn>
                  <a:cxn ang="0">
                    <a:pos x="0" y="8"/>
                  </a:cxn>
                  <a:cxn ang="0">
                    <a:pos x="9" y="9"/>
                  </a:cxn>
                  <a:cxn ang="0">
                    <a:pos x="9" y="5"/>
                  </a:cxn>
                  <a:cxn ang="0">
                    <a:pos x="17" y="0"/>
                  </a:cxn>
                  <a:cxn ang="0">
                    <a:pos x="21" y="0"/>
                  </a:cxn>
                  <a:cxn ang="0">
                    <a:pos x="23" y="7"/>
                  </a:cxn>
                  <a:cxn ang="0">
                    <a:pos x="30" y="16"/>
                  </a:cxn>
                  <a:cxn ang="0">
                    <a:pos x="38" y="13"/>
                  </a:cxn>
                  <a:cxn ang="0">
                    <a:pos x="38" y="8"/>
                  </a:cxn>
                  <a:cxn ang="0">
                    <a:pos x="44" y="12"/>
                  </a:cxn>
                  <a:cxn ang="0">
                    <a:pos x="54" y="9"/>
                  </a:cxn>
                  <a:cxn ang="0">
                    <a:pos x="60" y="12"/>
                  </a:cxn>
                  <a:cxn ang="0">
                    <a:pos x="60" y="8"/>
                  </a:cxn>
                  <a:cxn ang="0">
                    <a:pos x="74" y="9"/>
                  </a:cxn>
                  <a:cxn ang="0">
                    <a:pos x="89" y="8"/>
                  </a:cxn>
                  <a:cxn ang="0">
                    <a:pos x="91" y="1"/>
                  </a:cxn>
                  <a:cxn ang="0">
                    <a:pos x="96" y="1"/>
                  </a:cxn>
                  <a:cxn ang="0">
                    <a:pos x="104" y="7"/>
                  </a:cxn>
                  <a:cxn ang="0">
                    <a:pos x="115" y="4"/>
                  </a:cxn>
                  <a:cxn ang="0">
                    <a:pos x="112" y="8"/>
                  </a:cxn>
                  <a:cxn ang="0">
                    <a:pos x="128" y="30"/>
                  </a:cxn>
                  <a:cxn ang="0">
                    <a:pos x="127" y="31"/>
                  </a:cxn>
                </a:cxnLst>
                <a:rect l="0" t="0" r="r" b="b"/>
                <a:pathLst>
                  <a:path w="128" h="58">
                    <a:moveTo>
                      <a:pt x="127" y="31"/>
                    </a:moveTo>
                    <a:cubicBezTo>
                      <a:pt x="124" y="38"/>
                      <a:pt x="113" y="45"/>
                      <a:pt x="108" y="47"/>
                    </a:cubicBezTo>
                    <a:cubicBezTo>
                      <a:pt x="97" y="51"/>
                      <a:pt x="89" y="58"/>
                      <a:pt x="74" y="58"/>
                    </a:cubicBezTo>
                    <a:cubicBezTo>
                      <a:pt x="57" y="58"/>
                      <a:pt x="46" y="54"/>
                      <a:pt x="34" y="50"/>
                    </a:cubicBezTo>
                    <a:cubicBezTo>
                      <a:pt x="28" y="49"/>
                      <a:pt x="24" y="42"/>
                      <a:pt x="14" y="42"/>
                    </a:cubicBezTo>
                    <a:cubicBezTo>
                      <a:pt x="16" y="41"/>
                      <a:pt x="17" y="40"/>
                      <a:pt x="18" y="40"/>
                    </a:cubicBezTo>
                    <a:cubicBezTo>
                      <a:pt x="18" y="34"/>
                      <a:pt x="20" y="32"/>
                      <a:pt x="21" y="27"/>
                    </a:cubicBezTo>
                    <a:cubicBezTo>
                      <a:pt x="14" y="25"/>
                      <a:pt x="6" y="30"/>
                      <a:pt x="2" y="25"/>
                    </a:cubicBezTo>
                    <a:cubicBezTo>
                      <a:pt x="8" y="25"/>
                      <a:pt x="20" y="23"/>
                      <a:pt x="25" y="21"/>
                    </a:cubicBezTo>
                    <a:cubicBezTo>
                      <a:pt x="23" y="20"/>
                      <a:pt x="23" y="19"/>
                      <a:pt x="23" y="18"/>
                    </a:cubicBezTo>
                    <a:cubicBezTo>
                      <a:pt x="18" y="18"/>
                      <a:pt x="1" y="13"/>
                      <a:pt x="0" y="8"/>
                    </a:cubicBezTo>
                    <a:cubicBezTo>
                      <a:pt x="4" y="7"/>
                      <a:pt x="7" y="8"/>
                      <a:pt x="9" y="9"/>
                    </a:cubicBezTo>
                    <a:cubicBezTo>
                      <a:pt x="9" y="8"/>
                      <a:pt x="9" y="7"/>
                      <a:pt x="9" y="5"/>
                    </a:cubicBezTo>
                    <a:cubicBezTo>
                      <a:pt x="13" y="5"/>
                      <a:pt x="14" y="0"/>
                      <a:pt x="17" y="0"/>
                    </a:cubicBezTo>
                    <a:cubicBezTo>
                      <a:pt x="18" y="0"/>
                      <a:pt x="19" y="0"/>
                      <a:pt x="21" y="0"/>
                    </a:cubicBezTo>
                    <a:cubicBezTo>
                      <a:pt x="21" y="3"/>
                      <a:pt x="23" y="4"/>
                      <a:pt x="23" y="7"/>
                    </a:cubicBezTo>
                    <a:cubicBezTo>
                      <a:pt x="23" y="10"/>
                      <a:pt x="27" y="16"/>
                      <a:pt x="30" y="16"/>
                    </a:cubicBezTo>
                    <a:cubicBezTo>
                      <a:pt x="33" y="16"/>
                      <a:pt x="36" y="14"/>
                      <a:pt x="38" y="13"/>
                    </a:cubicBezTo>
                    <a:cubicBezTo>
                      <a:pt x="37" y="10"/>
                      <a:pt x="37" y="9"/>
                      <a:pt x="38" y="8"/>
                    </a:cubicBezTo>
                    <a:cubicBezTo>
                      <a:pt x="40" y="9"/>
                      <a:pt x="41" y="12"/>
                      <a:pt x="44" y="12"/>
                    </a:cubicBezTo>
                    <a:cubicBezTo>
                      <a:pt x="54" y="9"/>
                      <a:pt x="54" y="9"/>
                      <a:pt x="54" y="9"/>
                    </a:cubicBezTo>
                    <a:cubicBezTo>
                      <a:pt x="58" y="10"/>
                      <a:pt x="59" y="11"/>
                      <a:pt x="60" y="12"/>
                    </a:cubicBezTo>
                    <a:cubicBezTo>
                      <a:pt x="60" y="11"/>
                      <a:pt x="60" y="9"/>
                      <a:pt x="60" y="8"/>
                    </a:cubicBezTo>
                    <a:cubicBezTo>
                      <a:pt x="67" y="8"/>
                      <a:pt x="70" y="9"/>
                      <a:pt x="74" y="9"/>
                    </a:cubicBezTo>
                    <a:cubicBezTo>
                      <a:pt x="80" y="9"/>
                      <a:pt x="85" y="4"/>
                      <a:pt x="89" y="8"/>
                    </a:cubicBezTo>
                    <a:cubicBezTo>
                      <a:pt x="89" y="4"/>
                      <a:pt x="90" y="3"/>
                      <a:pt x="91" y="1"/>
                    </a:cubicBezTo>
                    <a:cubicBezTo>
                      <a:pt x="94" y="2"/>
                      <a:pt x="94" y="2"/>
                      <a:pt x="96" y="1"/>
                    </a:cubicBezTo>
                    <a:cubicBezTo>
                      <a:pt x="96" y="6"/>
                      <a:pt x="100" y="7"/>
                      <a:pt x="104" y="7"/>
                    </a:cubicBezTo>
                    <a:cubicBezTo>
                      <a:pt x="108" y="7"/>
                      <a:pt x="111" y="4"/>
                      <a:pt x="115" y="4"/>
                    </a:cubicBezTo>
                    <a:cubicBezTo>
                      <a:pt x="113" y="5"/>
                      <a:pt x="112" y="7"/>
                      <a:pt x="112" y="8"/>
                    </a:cubicBezTo>
                    <a:cubicBezTo>
                      <a:pt x="112" y="21"/>
                      <a:pt x="128" y="18"/>
                      <a:pt x="128" y="30"/>
                    </a:cubicBezTo>
                    <a:lnTo>
                      <a:pt x="127" y="3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6" name="任意多边形: 形状 175"/>
              <p:cNvSpPr/>
              <p:nvPr/>
            </p:nvSpPr>
            <p:spPr bwMode="auto">
              <a:xfrm>
                <a:off x="2971800" y="2487613"/>
                <a:ext cx="174625" cy="60325"/>
              </a:xfrm>
              <a:custGeom>
                <a:avLst/>
                <a:gdLst/>
                <a:ahLst/>
                <a:cxnLst>
                  <a:cxn ang="0">
                    <a:pos x="131" y="40"/>
                  </a:cxn>
                  <a:cxn ang="0">
                    <a:pos x="114" y="45"/>
                  </a:cxn>
                  <a:cxn ang="0">
                    <a:pos x="88" y="42"/>
                  </a:cxn>
                  <a:cxn ang="0">
                    <a:pos x="88" y="39"/>
                  </a:cxn>
                  <a:cxn ang="0">
                    <a:pos x="93" y="35"/>
                  </a:cxn>
                  <a:cxn ang="0">
                    <a:pos x="78" y="26"/>
                  </a:cxn>
                  <a:cxn ang="0">
                    <a:pos x="73" y="22"/>
                  </a:cxn>
                  <a:cxn ang="0">
                    <a:pos x="64" y="22"/>
                  </a:cxn>
                  <a:cxn ang="0">
                    <a:pos x="48" y="15"/>
                  </a:cxn>
                  <a:cxn ang="0">
                    <a:pos x="35" y="15"/>
                  </a:cxn>
                  <a:cxn ang="0">
                    <a:pos x="34" y="10"/>
                  </a:cxn>
                  <a:cxn ang="0">
                    <a:pos x="28" y="9"/>
                  </a:cxn>
                  <a:cxn ang="0">
                    <a:pos x="4" y="20"/>
                  </a:cxn>
                  <a:cxn ang="0">
                    <a:pos x="0" y="20"/>
                  </a:cxn>
                  <a:cxn ang="0">
                    <a:pos x="36" y="0"/>
                  </a:cxn>
                  <a:cxn ang="0">
                    <a:pos x="79" y="11"/>
                  </a:cxn>
                  <a:cxn ang="0">
                    <a:pos x="86" y="17"/>
                  </a:cxn>
                  <a:cxn ang="0">
                    <a:pos x="114" y="28"/>
                  </a:cxn>
                  <a:cxn ang="0">
                    <a:pos x="114" y="31"/>
                  </a:cxn>
                  <a:cxn ang="0">
                    <a:pos x="120" y="31"/>
                  </a:cxn>
                  <a:cxn ang="0">
                    <a:pos x="131" y="40"/>
                  </a:cxn>
                </a:cxnLst>
                <a:rect l="0" t="0" r="r" b="b"/>
                <a:pathLst>
                  <a:path w="131" h="45">
                    <a:moveTo>
                      <a:pt x="131" y="40"/>
                    </a:moveTo>
                    <a:cubicBezTo>
                      <a:pt x="127" y="45"/>
                      <a:pt x="119" y="45"/>
                      <a:pt x="114" y="45"/>
                    </a:cubicBezTo>
                    <a:cubicBezTo>
                      <a:pt x="104" y="45"/>
                      <a:pt x="97" y="42"/>
                      <a:pt x="88" y="42"/>
                    </a:cubicBezTo>
                    <a:cubicBezTo>
                      <a:pt x="88" y="41"/>
                      <a:pt x="88" y="40"/>
                      <a:pt x="88" y="39"/>
                    </a:cubicBezTo>
                    <a:cubicBezTo>
                      <a:pt x="90" y="39"/>
                      <a:pt x="92" y="38"/>
                      <a:pt x="93" y="35"/>
                    </a:cubicBezTo>
                    <a:cubicBezTo>
                      <a:pt x="86" y="32"/>
                      <a:pt x="79" y="33"/>
                      <a:pt x="78" y="26"/>
                    </a:cubicBezTo>
                    <a:cubicBezTo>
                      <a:pt x="74" y="26"/>
                      <a:pt x="75" y="23"/>
                      <a:pt x="73" y="22"/>
                    </a:cubicBezTo>
                    <a:cubicBezTo>
                      <a:pt x="69" y="20"/>
                      <a:pt x="67" y="22"/>
                      <a:pt x="64" y="22"/>
                    </a:cubicBezTo>
                    <a:cubicBezTo>
                      <a:pt x="57" y="22"/>
                      <a:pt x="54" y="15"/>
                      <a:pt x="48" y="15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3" y="13"/>
                      <a:pt x="33" y="12"/>
                      <a:pt x="34" y="10"/>
                    </a:cubicBezTo>
                    <a:cubicBezTo>
                      <a:pt x="33" y="9"/>
                      <a:pt x="30" y="9"/>
                      <a:pt x="28" y="9"/>
                    </a:cubicBezTo>
                    <a:cubicBezTo>
                      <a:pt x="20" y="9"/>
                      <a:pt x="8" y="15"/>
                      <a:pt x="4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7" y="8"/>
                      <a:pt x="16" y="0"/>
                      <a:pt x="36" y="0"/>
                    </a:cubicBezTo>
                    <a:cubicBezTo>
                      <a:pt x="55" y="0"/>
                      <a:pt x="64" y="11"/>
                      <a:pt x="79" y="11"/>
                    </a:cubicBezTo>
                    <a:cubicBezTo>
                      <a:pt x="82" y="11"/>
                      <a:pt x="86" y="16"/>
                      <a:pt x="86" y="17"/>
                    </a:cubicBezTo>
                    <a:cubicBezTo>
                      <a:pt x="93" y="23"/>
                      <a:pt x="104" y="28"/>
                      <a:pt x="114" y="28"/>
                    </a:cubicBezTo>
                    <a:cubicBezTo>
                      <a:pt x="114" y="28"/>
                      <a:pt x="113" y="30"/>
                      <a:pt x="114" y="31"/>
                    </a:cubicBezTo>
                    <a:cubicBezTo>
                      <a:pt x="120" y="31"/>
                      <a:pt x="120" y="31"/>
                      <a:pt x="120" y="31"/>
                    </a:cubicBezTo>
                    <a:cubicBezTo>
                      <a:pt x="125" y="32"/>
                      <a:pt x="127" y="39"/>
                      <a:pt x="131" y="4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7" name="任意多边形: 形状 176"/>
              <p:cNvSpPr/>
              <p:nvPr/>
            </p:nvSpPr>
            <p:spPr bwMode="auto">
              <a:xfrm>
                <a:off x="2995613" y="2509838"/>
                <a:ext cx="9525" cy="11113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7"/>
                  </a:cxn>
                  <a:cxn ang="0">
                    <a:pos x="0" y="7"/>
                  </a:cxn>
                  <a:cxn ang="0">
                    <a:pos x="4" y="3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6" y="0"/>
                  </a:cxn>
                </a:cxnLst>
                <a:rect l="0" t="0" r="r" b="b"/>
                <a:pathLst>
                  <a:path w="7" h="8">
                    <a:moveTo>
                      <a:pt x="6" y="0"/>
                    </a:moveTo>
                    <a:cubicBezTo>
                      <a:pt x="6" y="3"/>
                      <a:pt x="7" y="5"/>
                      <a:pt x="6" y="7"/>
                    </a:cubicBezTo>
                    <a:cubicBezTo>
                      <a:pt x="5" y="7"/>
                      <a:pt x="0" y="8"/>
                      <a:pt x="0" y="7"/>
                    </a:cubicBezTo>
                    <a:cubicBezTo>
                      <a:pt x="0" y="4"/>
                      <a:pt x="2" y="3"/>
                      <a:pt x="4" y="3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lnTo>
                      <a:pt x="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8" name="任意多边形: 形状 177"/>
              <p:cNvSpPr/>
              <p:nvPr/>
            </p:nvSpPr>
            <p:spPr bwMode="auto">
              <a:xfrm>
                <a:off x="3082925" y="2568575"/>
                <a:ext cx="28575" cy="14288"/>
              </a:xfrm>
              <a:custGeom>
                <a:avLst/>
                <a:gdLst/>
                <a:ahLst/>
                <a:cxnLst>
                  <a:cxn ang="0">
                    <a:pos x="18" y="3"/>
                  </a:cxn>
                  <a:cxn ang="0">
                    <a:pos x="22" y="7"/>
                  </a:cxn>
                  <a:cxn ang="0">
                    <a:pos x="7" y="10"/>
                  </a:cxn>
                  <a:cxn ang="0">
                    <a:pos x="0" y="3"/>
                  </a:cxn>
                  <a:cxn ang="0">
                    <a:pos x="5" y="0"/>
                  </a:cxn>
                  <a:cxn ang="0">
                    <a:pos x="19" y="4"/>
                  </a:cxn>
                  <a:cxn ang="0">
                    <a:pos x="18" y="3"/>
                  </a:cxn>
                </a:cxnLst>
                <a:rect l="0" t="0" r="r" b="b"/>
                <a:pathLst>
                  <a:path w="22" h="10">
                    <a:moveTo>
                      <a:pt x="18" y="3"/>
                    </a:moveTo>
                    <a:cubicBezTo>
                      <a:pt x="21" y="4"/>
                      <a:pt x="22" y="5"/>
                      <a:pt x="22" y="7"/>
                    </a:cubicBezTo>
                    <a:cubicBezTo>
                      <a:pt x="17" y="8"/>
                      <a:pt x="13" y="10"/>
                      <a:pt x="7" y="10"/>
                    </a:cubicBezTo>
                    <a:cubicBezTo>
                      <a:pt x="4" y="10"/>
                      <a:pt x="0" y="7"/>
                      <a:pt x="0" y="3"/>
                    </a:cubicBezTo>
                    <a:cubicBezTo>
                      <a:pt x="0" y="1"/>
                      <a:pt x="3" y="0"/>
                      <a:pt x="5" y="0"/>
                    </a:cubicBezTo>
                    <a:cubicBezTo>
                      <a:pt x="10" y="0"/>
                      <a:pt x="16" y="3"/>
                      <a:pt x="19" y="4"/>
                    </a:cubicBezTo>
                    <a:lnTo>
                      <a:pt x="18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9" name="任意多边形: 形状 178"/>
              <p:cNvSpPr/>
              <p:nvPr/>
            </p:nvSpPr>
            <p:spPr bwMode="auto">
              <a:xfrm>
                <a:off x="3267075" y="2568575"/>
                <a:ext cx="23813" cy="9525"/>
              </a:xfrm>
              <a:custGeom>
                <a:avLst/>
                <a:gdLst/>
                <a:ahLst/>
                <a:cxnLst>
                  <a:cxn ang="0">
                    <a:pos x="18" y="4"/>
                  </a:cxn>
                  <a:cxn ang="0">
                    <a:pos x="11" y="7"/>
                  </a:cxn>
                  <a:cxn ang="0">
                    <a:pos x="0" y="2"/>
                  </a:cxn>
                  <a:cxn ang="0">
                    <a:pos x="5" y="0"/>
                  </a:cxn>
                  <a:cxn ang="0">
                    <a:pos x="18" y="4"/>
                  </a:cxn>
                </a:cxnLst>
                <a:rect l="0" t="0" r="r" b="b"/>
                <a:pathLst>
                  <a:path w="18" h="7">
                    <a:moveTo>
                      <a:pt x="18" y="4"/>
                    </a:moveTo>
                    <a:cubicBezTo>
                      <a:pt x="17" y="7"/>
                      <a:pt x="14" y="7"/>
                      <a:pt x="11" y="7"/>
                    </a:cubicBezTo>
                    <a:cubicBezTo>
                      <a:pt x="6" y="7"/>
                      <a:pt x="0" y="7"/>
                      <a:pt x="0" y="2"/>
                    </a:cubicBezTo>
                    <a:cubicBezTo>
                      <a:pt x="0" y="0"/>
                      <a:pt x="4" y="0"/>
                      <a:pt x="5" y="0"/>
                    </a:cubicBezTo>
                    <a:cubicBezTo>
                      <a:pt x="6" y="0"/>
                      <a:pt x="17" y="2"/>
                      <a:pt x="18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0" name="任意多边形: 形状 179"/>
              <p:cNvSpPr/>
              <p:nvPr/>
            </p:nvSpPr>
            <p:spPr bwMode="auto">
              <a:xfrm>
                <a:off x="3146425" y="2543175"/>
                <a:ext cx="100013" cy="39688"/>
              </a:xfrm>
              <a:custGeom>
                <a:avLst/>
                <a:gdLst/>
                <a:ahLst/>
                <a:cxnLst>
                  <a:cxn ang="0">
                    <a:pos x="64" y="11"/>
                  </a:cxn>
                  <a:cxn ang="0">
                    <a:pos x="75" y="21"/>
                  </a:cxn>
                  <a:cxn ang="0">
                    <a:pos x="59" y="21"/>
                  </a:cxn>
                  <a:cxn ang="0">
                    <a:pos x="51" y="24"/>
                  </a:cxn>
                  <a:cxn ang="0">
                    <a:pos x="47" y="22"/>
                  </a:cxn>
                  <a:cxn ang="0">
                    <a:pos x="37" y="30"/>
                  </a:cxn>
                  <a:cxn ang="0">
                    <a:pos x="31" y="24"/>
                  </a:cxn>
                  <a:cxn ang="0">
                    <a:pos x="11" y="23"/>
                  </a:cxn>
                  <a:cxn ang="0">
                    <a:pos x="6" y="23"/>
                  </a:cxn>
                  <a:cxn ang="0">
                    <a:pos x="6" y="27"/>
                  </a:cxn>
                  <a:cxn ang="0">
                    <a:pos x="0" y="19"/>
                  </a:cxn>
                  <a:cxn ang="0">
                    <a:pos x="3" y="18"/>
                  </a:cxn>
                  <a:cxn ang="0">
                    <a:pos x="22" y="17"/>
                  </a:cxn>
                  <a:cxn ang="0">
                    <a:pos x="19" y="8"/>
                  </a:cxn>
                  <a:cxn ang="0">
                    <a:pos x="14" y="3"/>
                  </a:cxn>
                  <a:cxn ang="0">
                    <a:pos x="17" y="0"/>
                  </a:cxn>
                  <a:cxn ang="0">
                    <a:pos x="28" y="3"/>
                  </a:cxn>
                  <a:cxn ang="0">
                    <a:pos x="41" y="1"/>
                  </a:cxn>
                  <a:cxn ang="0">
                    <a:pos x="66" y="13"/>
                  </a:cxn>
                  <a:cxn ang="0">
                    <a:pos x="64" y="11"/>
                  </a:cxn>
                </a:cxnLst>
                <a:rect l="0" t="0" r="r" b="b"/>
                <a:pathLst>
                  <a:path w="75" h="30">
                    <a:moveTo>
                      <a:pt x="64" y="11"/>
                    </a:moveTo>
                    <a:cubicBezTo>
                      <a:pt x="68" y="15"/>
                      <a:pt x="72" y="16"/>
                      <a:pt x="75" y="21"/>
                    </a:cubicBezTo>
                    <a:cubicBezTo>
                      <a:pt x="59" y="21"/>
                      <a:pt x="59" y="21"/>
                      <a:pt x="59" y="21"/>
                    </a:cubicBezTo>
                    <a:cubicBezTo>
                      <a:pt x="56" y="23"/>
                      <a:pt x="54" y="24"/>
                      <a:pt x="51" y="24"/>
                    </a:cubicBezTo>
                    <a:cubicBezTo>
                      <a:pt x="49" y="24"/>
                      <a:pt x="49" y="22"/>
                      <a:pt x="47" y="22"/>
                    </a:cubicBezTo>
                    <a:cubicBezTo>
                      <a:pt x="41" y="22"/>
                      <a:pt x="41" y="30"/>
                      <a:pt x="37" y="30"/>
                    </a:cubicBezTo>
                    <a:cubicBezTo>
                      <a:pt x="33" y="30"/>
                      <a:pt x="34" y="26"/>
                      <a:pt x="31" y="24"/>
                    </a:cubicBezTo>
                    <a:cubicBezTo>
                      <a:pt x="27" y="22"/>
                      <a:pt x="17" y="23"/>
                      <a:pt x="11" y="23"/>
                    </a:cubicBezTo>
                    <a:cubicBezTo>
                      <a:pt x="8" y="23"/>
                      <a:pt x="8" y="24"/>
                      <a:pt x="6" y="23"/>
                    </a:cubicBezTo>
                    <a:cubicBezTo>
                      <a:pt x="6" y="24"/>
                      <a:pt x="6" y="25"/>
                      <a:pt x="6" y="27"/>
                    </a:cubicBezTo>
                    <a:cubicBezTo>
                      <a:pt x="3" y="26"/>
                      <a:pt x="0" y="22"/>
                      <a:pt x="0" y="19"/>
                    </a:cubicBezTo>
                    <a:cubicBezTo>
                      <a:pt x="1" y="19"/>
                      <a:pt x="2" y="18"/>
                      <a:pt x="3" y="18"/>
                    </a:cubicBezTo>
                    <a:cubicBezTo>
                      <a:pt x="13" y="18"/>
                      <a:pt x="17" y="20"/>
                      <a:pt x="22" y="17"/>
                    </a:cubicBezTo>
                    <a:cubicBezTo>
                      <a:pt x="20" y="15"/>
                      <a:pt x="19" y="12"/>
                      <a:pt x="19" y="8"/>
                    </a:cubicBezTo>
                    <a:cubicBezTo>
                      <a:pt x="17" y="8"/>
                      <a:pt x="14" y="6"/>
                      <a:pt x="14" y="3"/>
                    </a:cubicBezTo>
                    <a:cubicBezTo>
                      <a:pt x="14" y="2"/>
                      <a:pt x="16" y="0"/>
                      <a:pt x="17" y="0"/>
                    </a:cubicBezTo>
                    <a:cubicBezTo>
                      <a:pt x="21" y="0"/>
                      <a:pt x="24" y="3"/>
                      <a:pt x="28" y="3"/>
                    </a:cubicBezTo>
                    <a:cubicBezTo>
                      <a:pt x="34" y="3"/>
                      <a:pt x="36" y="1"/>
                      <a:pt x="41" y="1"/>
                    </a:cubicBezTo>
                    <a:cubicBezTo>
                      <a:pt x="55" y="1"/>
                      <a:pt x="58" y="9"/>
                      <a:pt x="66" y="13"/>
                    </a:cubicBezTo>
                    <a:lnTo>
                      <a:pt x="64" y="1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1" name="任意多边形: 形状 180"/>
              <p:cNvSpPr/>
              <p:nvPr/>
            </p:nvSpPr>
            <p:spPr bwMode="auto">
              <a:xfrm>
                <a:off x="3076575" y="2455863"/>
                <a:ext cx="9525" cy="1111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7" y="6"/>
                  </a:cxn>
                  <a:cxn ang="0">
                    <a:pos x="5" y="8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rect l="0" t="0" r="r" b="b"/>
                <a:pathLst>
                  <a:path w="7" h="8">
                    <a:moveTo>
                      <a:pt x="2" y="0"/>
                    </a:moveTo>
                    <a:cubicBezTo>
                      <a:pt x="6" y="0"/>
                      <a:pt x="7" y="3"/>
                      <a:pt x="7" y="6"/>
                    </a:cubicBezTo>
                    <a:cubicBezTo>
                      <a:pt x="7" y="7"/>
                      <a:pt x="6" y="8"/>
                      <a:pt x="5" y="8"/>
                    </a:cubicBezTo>
                    <a:cubicBezTo>
                      <a:pt x="0" y="8"/>
                      <a:pt x="0" y="3"/>
                      <a:pt x="0" y="0"/>
                    </a:cubicBezTo>
                    <a:cubicBezTo>
                      <a:pt x="0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2" name="任意多边形: 形状 181"/>
              <p:cNvSpPr/>
              <p:nvPr/>
            </p:nvSpPr>
            <p:spPr bwMode="auto">
              <a:xfrm>
                <a:off x="3068638" y="2422525"/>
                <a:ext cx="14288" cy="476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6" y="0"/>
                  </a:cxn>
                  <a:cxn ang="0">
                    <a:pos x="11" y="3"/>
                  </a:cxn>
                  <a:cxn ang="0">
                    <a:pos x="0" y="3"/>
                  </a:cxn>
                </a:cxnLst>
                <a:rect l="0" t="0" r="r" b="b"/>
                <a:pathLst>
                  <a:path w="11" h="4">
                    <a:moveTo>
                      <a:pt x="0" y="3"/>
                    </a:moveTo>
                    <a:cubicBezTo>
                      <a:pt x="1" y="2"/>
                      <a:pt x="4" y="0"/>
                      <a:pt x="6" y="0"/>
                    </a:cubicBezTo>
                    <a:cubicBezTo>
                      <a:pt x="9" y="0"/>
                      <a:pt x="10" y="2"/>
                      <a:pt x="11" y="3"/>
                    </a:cubicBezTo>
                    <a:cubicBezTo>
                      <a:pt x="7" y="4"/>
                      <a:pt x="2" y="3"/>
                      <a:pt x="0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3" name="任意多边形: 形状 182"/>
              <p:cNvSpPr/>
              <p:nvPr/>
            </p:nvSpPr>
            <p:spPr bwMode="auto">
              <a:xfrm>
                <a:off x="3094038" y="2428875"/>
                <a:ext cx="4763" cy="6350"/>
              </a:xfrm>
              <a:custGeom>
                <a:avLst/>
                <a:gdLst/>
                <a:ahLst/>
                <a:cxnLst>
                  <a:cxn ang="0">
                    <a:pos x="3" y="4"/>
                  </a:cxn>
                  <a:cxn ang="0">
                    <a:pos x="1" y="0"/>
                  </a:cxn>
                  <a:cxn ang="0">
                    <a:pos x="3" y="4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cubicBezTo>
                      <a:pt x="2" y="4"/>
                      <a:pt x="0" y="1"/>
                      <a:pt x="1" y="0"/>
                    </a:cubicBezTo>
                    <a:lnTo>
                      <a:pt x="3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4" name="任意多边形: 形状 183"/>
              <p:cNvSpPr/>
              <p:nvPr/>
            </p:nvSpPr>
            <p:spPr bwMode="auto">
              <a:xfrm>
                <a:off x="3154363" y="2517775"/>
                <a:ext cx="11113" cy="793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7"/>
                  </a:cxn>
                  <a:cxn ang="0">
                    <a:pos x="2" y="7"/>
                  </a:cxn>
                  <a:cxn ang="0">
                    <a:pos x="9" y="4"/>
                  </a:cxn>
                  <a:cxn ang="0">
                    <a:pos x="9" y="0"/>
                  </a:cxn>
                  <a:cxn ang="0">
                    <a:pos x="0" y="4"/>
                  </a:cxn>
                </a:cxnLst>
                <a:rect l="0" t="0" r="r" b="b"/>
                <a:pathLst>
                  <a:path w="9" h="7">
                    <a:moveTo>
                      <a:pt x="0" y="4"/>
                    </a:moveTo>
                    <a:cubicBezTo>
                      <a:pt x="0" y="5"/>
                      <a:pt x="0" y="6"/>
                      <a:pt x="0" y="7"/>
                    </a:cubicBezTo>
                    <a:cubicBezTo>
                      <a:pt x="0" y="7"/>
                      <a:pt x="1" y="7"/>
                      <a:pt x="2" y="7"/>
                    </a:cubicBezTo>
                    <a:cubicBezTo>
                      <a:pt x="4" y="7"/>
                      <a:pt x="7" y="6"/>
                      <a:pt x="9" y="4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7" y="3"/>
                      <a:pt x="4" y="5"/>
                      <a:pt x="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5" name="任意多边形: 形状 184"/>
              <p:cNvSpPr/>
              <p:nvPr/>
            </p:nvSpPr>
            <p:spPr bwMode="auto">
              <a:xfrm>
                <a:off x="2301875" y="1979613"/>
                <a:ext cx="966788" cy="473075"/>
              </a:xfrm>
              <a:custGeom>
                <a:avLst/>
                <a:gdLst/>
                <a:ahLst/>
                <a:cxnLst>
                  <a:cxn ang="0">
                    <a:pos x="543" y="285"/>
                  </a:cxn>
                  <a:cxn ang="0">
                    <a:pos x="555" y="317"/>
                  </a:cxn>
                  <a:cxn ang="0">
                    <a:pos x="560" y="338"/>
                  </a:cxn>
                  <a:cxn ang="0">
                    <a:pos x="542" y="345"/>
                  </a:cxn>
                  <a:cxn ang="0">
                    <a:pos x="507" y="287"/>
                  </a:cxn>
                  <a:cxn ang="0">
                    <a:pos x="474" y="283"/>
                  </a:cxn>
                  <a:cxn ang="0">
                    <a:pos x="460" y="283"/>
                  </a:cxn>
                  <a:cxn ang="0">
                    <a:pos x="443" y="286"/>
                  </a:cxn>
                  <a:cxn ang="0">
                    <a:pos x="412" y="292"/>
                  </a:cxn>
                  <a:cxn ang="0">
                    <a:pos x="393" y="291"/>
                  </a:cxn>
                  <a:cxn ang="0">
                    <a:pos x="357" y="309"/>
                  </a:cxn>
                  <a:cxn ang="0">
                    <a:pos x="343" y="342"/>
                  </a:cxn>
                  <a:cxn ang="0">
                    <a:pos x="282" y="290"/>
                  </a:cxn>
                  <a:cxn ang="0">
                    <a:pos x="246" y="281"/>
                  </a:cxn>
                  <a:cxn ang="0">
                    <a:pos x="207" y="262"/>
                  </a:cxn>
                  <a:cxn ang="0">
                    <a:pos x="170" y="268"/>
                  </a:cxn>
                  <a:cxn ang="0">
                    <a:pos x="95" y="252"/>
                  </a:cxn>
                  <a:cxn ang="0">
                    <a:pos x="47" y="214"/>
                  </a:cxn>
                  <a:cxn ang="0">
                    <a:pos x="4" y="141"/>
                  </a:cxn>
                  <a:cxn ang="0">
                    <a:pos x="4" y="95"/>
                  </a:cxn>
                  <a:cxn ang="0">
                    <a:pos x="0" y="23"/>
                  </a:cxn>
                  <a:cxn ang="0">
                    <a:pos x="20" y="27"/>
                  </a:cxn>
                  <a:cxn ang="0">
                    <a:pos x="20" y="5"/>
                  </a:cxn>
                  <a:cxn ang="0">
                    <a:pos x="373" y="0"/>
                  </a:cxn>
                  <a:cxn ang="0">
                    <a:pos x="406" y="11"/>
                  </a:cxn>
                  <a:cxn ang="0">
                    <a:pos x="408" y="45"/>
                  </a:cxn>
                  <a:cxn ang="0">
                    <a:pos x="423" y="42"/>
                  </a:cxn>
                  <a:cxn ang="0">
                    <a:pos x="441" y="40"/>
                  </a:cxn>
                  <a:cxn ang="0">
                    <a:pos x="456" y="42"/>
                  </a:cxn>
                  <a:cxn ang="0">
                    <a:pos x="472" y="47"/>
                  </a:cxn>
                  <a:cxn ang="0">
                    <a:pos x="510" y="48"/>
                  </a:cxn>
                  <a:cxn ang="0">
                    <a:pos x="490" y="54"/>
                  </a:cxn>
                  <a:cxn ang="0">
                    <a:pos x="472" y="69"/>
                  </a:cxn>
                  <a:cxn ang="0">
                    <a:pos x="471" y="121"/>
                  </a:cxn>
                  <a:cxn ang="0">
                    <a:pos x="480" y="88"/>
                  </a:cxn>
                  <a:cxn ang="0">
                    <a:pos x="501" y="57"/>
                  </a:cxn>
                  <a:cxn ang="0">
                    <a:pos x="516" y="87"/>
                  </a:cxn>
                  <a:cxn ang="0">
                    <a:pos x="531" y="97"/>
                  </a:cxn>
                  <a:cxn ang="0">
                    <a:pos x="527" y="123"/>
                  </a:cxn>
                  <a:cxn ang="0">
                    <a:pos x="564" y="97"/>
                  </a:cxn>
                  <a:cxn ang="0">
                    <a:pos x="610" y="84"/>
                  </a:cxn>
                  <a:cxn ang="0">
                    <a:pos x="653" y="65"/>
                  </a:cxn>
                  <a:cxn ang="0">
                    <a:pos x="675" y="63"/>
                  </a:cxn>
                  <a:cxn ang="0">
                    <a:pos x="699" y="28"/>
                  </a:cxn>
                  <a:cxn ang="0">
                    <a:pos x="726" y="73"/>
                  </a:cxn>
                  <a:cxn ang="0">
                    <a:pos x="701" y="80"/>
                  </a:cxn>
                  <a:cxn ang="0">
                    <a:pos x="681" y="113"/>
                  </a:cxn>
                  <a:cxn ang="0">
                    <a:pos x="690" y="118"/>
                  </a:cxn>
                  <a:cxn ang="0">
                    <a:pos x="676" y="122"/>
                  </a:cxn>
                  <a:cxn ang="0">
                    <a:pos x="648" y="132"/>
                  </a:cxn>
                  <a:cxn ang="0">
                    <a:pos x="642" y="134"/>
                  </a:cxn>
                  <a:cxn ang="0">
                    <a:pos x="635" y="137"/>
                  </a:cxn>
                  <a:cxn ang="0">
                    <a:pos x="627" y="161"/>
                  </a:cxn>
                  <a:cxn ang="0">
                    <a:pos x="622" y="159"/>
                  </a:cxn>
                  <a:cxn ang="0">
                    <a:pos x="615" y="186"/>
                  </a:cxn>
                  <a:cxn ang="0">
                    <a:pos x="614" y="178"/>
                  </a:cxn>
                  <a:cxn ang="0">
                    <a:pos x="608" y="170"/>
                  </a:cxn>
                  <a:cxn ang="0">
                    <a:pos x="611" y="192"/>
                  </a:cxn>
                  <a:cxn ang="0">
                    <a:pos x="614" y="196"/>
                  </a:cxn>
                  <a:cxn ang="0">
                    <a:pos x="614" y="205"/>
                  </a:cxn>
                  <a:cxn ang="0">
                    <a:pos x="607" y="213"/>
                  </a:cxn>
                  <a:cxn ang="0">
                    <a:pos x="607" y="221"/>
                  </a:cxn>
                  <a:cxn ang="0">
                    <a:pos x="589" y="232"/>
                  </a:cxn>
                </a:cxnLst>
                <a:rect l="0" t="0" r="r" b="b"/>
                <a:pathLst>
                  <a:path w="726" h="356">
                    <a:moveTo>
                      <a:pt x="590" y="233"/>
                    </a:moveTo>
                    <a:cubicBezTo>
                      <a:pt x="569" y="245"/>
                      <a:pt x="543" y="253"/>
                      <a:pt x="543" y="285"/>
                    </a:cubicBezTo>
                    <a:cubicBezTo>
                      <a:pt x="543" y="300"/>
                      <a:pt x="555" y="304"/>
                      <a:pt x="555" y="318"/>
                    </a:cubicBezTo>
                    <a:cubicBezTo>
                      <a:pt x="555" y="317"/>
                      <a:pt x="555" y="317"/>
                      <a:pt x="555" y="317"/>
                    </a:cubicBezTo>
                    <a:cubicBezTo>
                      <a:pt x="555" y="320"/>
                      <a:pt x="555" y="320"/>
                      <a:pt x="555" y="320"/>
                    </a:cubicBezTo>
                    <a:cubicBezTo>
                      <a:pt x="556" y="326"/>
                      <a:pt x="560" y="330"/>
                      <a:pt x="560" y="338"/>
                    </a:cubicBezTo>
                    <a:cubicBezTo>
                      <a:pt x="560" y="347"/>
                      <a:pt x="558" y="356"/>
                      <a:pt x="551" y="356"/>
                    </a:cubicBezTo>
                    <a:cubicBezTo>
                      <a:pt x="544" y="356"/>
                      <a:pt x="544" y="349"/>
                      <a:pt x="542" y="345"/>
                    </a:cubicBezTo>
                    <a:cubicBezTo>
                      <a:pt x="537" y="338"/>
                      <a:pt x="532" y="335"/>
                      <a:pt x="529" y="328"/>
                    </a:cubicBezTo>
                    <a:cubicBezTo>
                      <a:pt x="522" y="314"/>
                      <a:pt x="527" y="287"/>
                      <a:pt x="507" y="287"/>
                    </a:cubicBezTo>
                    <a:cubicBezTo>
                      <a:pt x="503" y="287"/>
                      <a:pt x="502" y="293"/>
                      <a:pt x="498" y="293"/>
                    </a:cubicBezTo>
                    <a:cubicBezTo>
                      <a:pt x="490" y="293"/>
                      <a:pt x="485" y="283"/>
                      <a:pt x="474" y="283"/>
                    </a:cubicBezTo>
                    <a:cubicBezTo>
                      <a:pt x="468" y="283"/>
                      <a:pt x="467" y="286"/>
                      <a:pt x="463" y="286"/>
                    </a:cubicBezTo>
                    <a:cubicBezTo>
                      <a:pt x="462" y="286"/>
                      <a:pt x="460" y="284"/>
                      <a:pt x="460" y="283"/>
                    </a:cubicBezTo>
                    <a:cubicBezTo>
                      <a:pt x="453" y="285"/>
                      <a:pt x="444" y="284"/>
                      <a:pt x="436" y="286"/>
                    </a:cubicBezTo>
                    <a:cubicBezTo>
                      <a:pt x="441" y="288"/>
                      <a:pt x="440" y="288"/>
                      <a:pt x="443" y="286"/>
                    </a:cubicBezTo>
                    <a:cubicBezTo>
                      <a:pt x="442" y="293"/>
                      <a:pt x="438" y="297"/>
                      <a:pt x="443" y="301"/>
                    </a:cubicBezTo>
                    <a:cubicBezTo>
                      <a:pt x="431" y="307"/>
                      <a:pt x="421" y="292"/>
                      <a:pt x="412" y="292"/>
                    </a:cubicBezTo>
                    <a:cubicBezTo>
                      <a:pt x="409" y="292"/>
                      <a:pt x="408" y="295"/>
                      <a:pt x="405" y="295"/>
                    </a:cubicBezTo>
                    <a:cubicBezTo>
                      <a:pt x="400" y="295"/>
                      <a:pt x="398" y="291"/>
                      <a:pt x="393" y="291"/>
                    </a:cubicBezTo>
                    <a:cubicBezTo>
                      <a:pt x="380" y="291"/>
                      <a:pt x="374" y="302"/>
                      <a:pt x="368" y="307"/>
                    </a:cubicBezTo>
                    <a:cubicBezTo>
                      <a:pt x="365" y="311"/>
                      <a:pt x="361" y="308"/>
                      <a:pt x="357" y="309"/>
                    </a:cubicBezTo>
                    <a:cubicBezTo>
                      <a:pt x="347" y="313"/>
                      <a:pt x="341" y="325"/>
                      <a:pt x="341" y="338"/>
                    </a:cubicBezTo>
                    <a:cubicBezTo>
                      <a:pt x="341" y="339"/>
                      <a:pt x="343" y="341"/>
                      <a:pt x="343" y="342"/>
                    </a:cubicBezTo>
                    <a:cubicBezTo>
                      <a:pt x="336" y="342"/>
                      <a:pt x="325" y="339"/>
                      <a:pt x="321" y="336"/>
                    </a:cubicBezTo>
                    <a:cubicBezTo>
                      <a:pt x="307" y="322"/>
                      <a:pt x="308" y="290"/>
                      <a:pt x="282" y="290"/>
                    </a:cubicBezTo>
                    <a:cubicBezTo>
                      <a:pt x="272" y="290"/>
                      <a:pt x="275" y="302"/>
                      <a:pt x="266" y="302"/>
                    </a:cubicBezTo>
                    <a:cubicBezTo>
                      <a:pt x="257" y="302"/>
                      <a:pt x="250" y="287"/>
                      <a:pt x="246" y="281"/>
                    </a:cubicBezTo>
                    <a:cubicBezTo>
                      <a:pt x="239" y="268"/>
                      <a:pt x="230" y="266"/>
                      <a:pt x="215" y="262"/>
                    </a:cubicBezTo>
                    <a:cubicBezTo>
                      <a:pt x="207" y="262"/>
                      <a:pt x="207" y="262"/>
                      <a:pt x="207" y="262"/>
                    </a:cubicBezTo>
                    <a:cubicBezTo>
                      <a:pt x="207" y="268"/>
                      <a:pt x="207" y="268"/>
                      <a:pt x="207" y="268"/>
                    </a:cubicBezTo>
                    <a:cubicBezTo>
                      <a:pt x="170" y="268"/>
                      <a:pt x="170" y="268"/>
                      <a:pt x="170" y="268"/>
                    </a:cubicBezTo>
                    <a:cubicBezTo>
                      <a:pt x="123" y="252"/>
                      <a:pt x="123" y="252"/>
                      <a:pt x="123" y="252"/>
                    </a:cubicBezTo>
                    <a:cubicBezTo>
                      <a:pt x="95" y="252"/>
                      <a:pt x="95" y="252"/>
                      <a:pt x="95" y="252"/>
                    </a:cubicBezTo>
                    <a:cubicBezTo>
                      <a:pt x="88" y="239"/>
                      <a:pt x="66" y="230"/>
                      <a:pt x="50" y="223"/>
                    </a:cubicBezTo>
                    <a:cubicBezTo>
                      <a:pt x="47" y="222"/>
                      <a:pt x="48" y="217"/>
                      <a:pt x="47" y="214"/>
                    </a:cubicBezTo>
                    <a:cubicBezTo>
                      <a:pt x="40" y="198"/>
                      <a:pt x="28" y="193"/>
                      <a:pt x="30" y="175"/>
                    </a:cubicBezTo>
                    <a:cubicBezTo>
                      <a:pt x="21" y="174"/>
                      <a:pt x="11" y="154"/>
                      <a:pt x="4" y="141"/>
                    </a:cubicBezTo>
                    <a:cubicBezTo>
                      <a:pt x="2" y="137"/>
                      <a:pt x="6" y="134"/>
                      <a:pt x="8" y="133"/>
                    </a:cubicBezTo>
                    <a:cubicBezTo>
                      <a:pt x="3" y="123"/>
                      <a:pt x="8" y="107"/>
                      <a:pt x="4" y="95"/>
                    </a:cubicBezTo>
                    <a:cubicBezTo>
                      <a:pt x="0" y="85"/>
                      <a:pt x="11" y="60"/>
                      <a:pt x="11" y="46"/>
                    </a:cubicBezTo>
                    <a:cubicBezTo>
                      <a:pt x="11" y="36"/>
                      <a:pt x="0" y="32"/>
                      <a:pt x="0" y="23"/>
                    </a:cubicBezTo>
                    <a:cubicBezTo>
                      <a:pt x="0" y="20"/>
                      <a:pt x="5" y="20"/>
                      <a:pt x="7" y="20"/>
                    </a:cubicBezTo>
                    <a:cubicBezTo>
                      <a:pt x="13" y="20"/>
                      <a:pt x="17" y="23"/>
                      <a:pt x="20" y="27"/>
                    </a:cubicBezTo>
                    <a:cubicBezTo>
                      <a:pt x="22" y="24"/>
                      <a:pt x="26" y="19"/>
                      <a:pt x="26" y="15"/>
                    </a:cubicBezTo>
                    <a:cubicBezTo>
                      <a:pt x="26" y="11"/>
                      <a:pt x="22" y="10"/>
                      <a:pt x="20" y="5"/>
                    </a:cubicBezTo>
                    <a:cubicBezTo>
                      <a:pt x="373" y="5"/>
                      <a:pt x="373" y="5"/>
                      <a:pt x="373" y="5"/>
                    </a:cubicBezTo>
                    <a:cubicBezTo>
                      <a:pt x="373" y="0"/>
                      <a:pt x="373" y="0"/>
                      <a:pt x="373" y="0"/>
                    </a:cubicBezTo>
                    <a:cubicBezTo>
                      <a:pt x="379" y="4"/>
                      <a:pt x="378" y="8"/>
                      <a:pt x="384" y="11"/>
                    </a:cubicBezTo>
                    <a:cubicBezTo>
                      <a:pt x="406" y="11"/>
                      <a:pt x="406" y="11"/>
                      <a:pt x="406" y="11"/>
                    </a:cubicBezTo>
                    <a:cubicBezTo>
                      <a:pt x="415" y="20"/>
                      <a:pt x="426" y="20"/>
                      <a:pt x="443" y="20"/>
                    </a:cubicBezTo>
                    <a:cubicBezTo>
                      <a:pt x="431" y="28"/>
                      <a:pt x="418" y="32"/>
                      <a:pt x="408" y="45"/>
                    </a:cubicBezTo>
                    <a:cubicBezTo>
                      <a:pt x="415" y="45"/>
                      <a:pt x="415" y="45"/>
                      <a:pt x="415" y="45"/>
                    </a:cubicBezTo>
                    <a:cubicBezTo>
                      <a:pt x="418" y="43"/>
                      <a:pt x="420" y="42"/>
                      <a:pt x="423" y="42"/>
                    </a:cubicBezTo>
                    <a:cubicBezTo>
                      <a:pt x="425" y="46"/>
                      <a:pt x="426" y="46"/>
                      <a:pt x="429" y="46"/>
                    </a:cubicBezTo>
                    <a:cubicBezTo>
                      <a:pt x="437" y="46"/>
                      <a:pt x="437" y="40"/>
                      <a:pt x="441" y="40"/>
                    </a:cubicBezTo>
                    <a:cubicBezTo>
                      <a:pt x="446" y="40"/>
                      <a:pt x="454" y="32"/>
                      <a:pt x="461" y="31"/>
                    </a:cubicBezTo>
                    <a:cubicBezTo>
                      <a:pt x="461" y="37"/>
                      <a:pt x="458" y="38"/>
                      <a:pt x="456" y="42"/>
                    </a:cubicBezTo>
                    <a:cubicBezTo>
                      <a:pt x="465" y="42"/>
                      <a:pt x="465" y="42"/>
                      <a:pt x="465" y="42"/>
                    </a:cubicBezTo>
                    <a:cubicBezTo>
                      <a:pt x="465" y="45"/>
                      <a:pt x="469" y="47"/>
                      <a:pt x="472" y="47"/>
                    </a:cubicBezTo>
                    <a:cubicBezTo>
                      <a:pt x="478" y="47"/>
                      <a:pt x="480" y="43"/>
                      <a:pt x="484" y="43"/>
                    </a:cubicBezTo>
                    <a:cubicBezTo>
                      <a:pt x="495" y="43"/>
                      <a:pt x="500" y="48"/>
                      <a:pt x="510" y="48"/>
                    </a:cubicBezTo>
                    <a:cubicBezTo>
                      <a:pt x="510" y="54"/>
                      <a:pt x="510" y="54"/>
                      <a:pt x="510" y="54"/>
                    </a:cubicBezTo>
                    <a:cubicBezTo>
                      <a:pt x="503" y="56"/>
                      <a:pt x="493" y="54"/>
                      <a:pt x="490" y="54"/>
                    </a:cubicBezTo>
                    <a:cubicBezTo>
                      <a:pt x="480" y="54"/>
                      <a:pt x="462" y="66"/>
                      <a:pt x="462" y="75"/>
                    </a:cubicBezTo>
                    <a:cubicBezTo>
                      <a:pt x="466" y="72"/>
                      <a:pt x="468" y="69"/>
                      <a:pt x="472" y="69"/>
                    </a:cubicBezTo>
                    <a:cubicBezTo>
                      <a:pt x="465" y="78"/>
                      <a:pt x="461" y="101"/>
                      <a:pt x="461" y="112"/>
                    </a:cubicBezTo>
                    <a:cubicBezTo>
                      <a:pt x="461" y="117"/>
                      <a:pt x="466" y="121"/>
                      <a:pt x="471" y="121"/>
                    </a:cubicBezTo>
                    <a:cubicBezTo>
                      <a:pt x="478" y="121"/>
                      <a:pt x="480" y="108"/>
                      <a:pt x="480" y="102"/>
                    </a:cubicBezTo>
                    <a:cubicBezTo>
                      <a:pt x="480" y="97"/>
                      <a:pt x="480" y="88"/>
                      <a:pt x="480" y="88"/>
                    </a:cubicBezTo>
                    <a:cubicBezTo>
                      <a:pt x="480" y="82"/>
                      <a:pt x="480" y="69"/>
                      <a:pt x="485" y="69"/>
                    </a:cubicBezTo>
                    <a:cubicBezTo>
                      <a:pt x="501" y="68"/>
                      <a:pt x="494" y="57"/>
                      <a:pt x="501" y="57"/>
                    </a:cubicBezTo>
                    <a:cubicBezTo>
                      <a:pt x="504" y="57"/>
                      <a:pt x="521" y="65"/>
                      <a:pt x="521" y="70"/>
                    </a:cubicBezTo>
                    <a:cubicBezTo>
                      <a:pt x="521" y="77"/>
                      <a:pt x="517" y="81"/>
                      <a:pt x="516" y="87"/>
                    </a:cubicBezTo>
                    <a:cubicBezTo>
                      <a:pt x="521" y="87"/>
                      <a:pt x="520" y="85"/>
                      <a:pt x="525" y="84"/>
                    </a:cubicBezTo>
                    <a:cubicBezTo>
                      <a:pt x="526" y="91"/>
                      <a:pt x="526" y="94"/>
                      <a:pt x="531" y="97"/>
                    </a:cubicBezTo>
                    <a:cubicBezTo>
                      <a:pt x="526" y="103"/>
                      <a:pt x="521" y="106"/>
                      <a:pt x="521" y="112"/>
                    </a:cubicBezTo>
                    <a:cubicBezTo>
                      <a:pt x="521" y="117"/>
                      <a:pt x="523" y="123"/>
                      <a:pt x="527" y="123"/>
                    </a:cubicBezTo>
                    <a:cubicBezTo>
                      <a:pt x="539" y="123"/>
                      <a:pt x="559" y="112"/>
                      <a:pt x="568" y="108"/>
                    </a:cubicBezTo>
                    <a:cubicBezTo>
                      <a:pt x="567" y="103"/>
                      <a:pt x="565" y="99"/>
                      <a:pt x="564" y="97"/>
                    </a:cubicBezTo>
                    <a:cubicBezTo>
                      <a:pt x="567" y="97"/>
                      <a:pt x="567" y="97"/>
                      <a:pt x="569" y="97"/>
                    </a:cubicBezTo>
                    <a:cubicBezTo>
                      <a:pt x="582" y="97"/>
                      <a:pt x="610" y="101"/>
                      <a:pt x="610" y="84"/>
                    </a:cubicBezTo>
                    <a:cubicBezTo>
                      <a:pt x="611" y="84"/>
                      <a:pt x="627" y="68"/>
                      <a:pt x="630" y="66"/>
                    </a:cubicBezTo>
                    <a:cubicBezTo>
                      <a:pt x="632" y="64"/>
                      <a:pt x="643" y="65"/>
                      <a:pt x="653" y="65"/>
                    </a:cubicBezTo>
                    <a:cubicBezTo>
                      <a:pt x="657" y="65"/>
                      <a:pt x="660" y="65"/>
                      <a:pt x="664" y="65"/>
                    </a:cubicBezTo>
                    <a:cubicBezTo>
                      <a:pt x="668" y="65"/>
                      <a:pt x="672" y="63"/>
                      <a:pt x="675" y="63"/>
                    </a:cubicBezTo>
                    <a:cubicBezTo>
                      <a:pt x="680" y="62"/>
                      <a:pt x="678" y="61"/>
                      <a:pt x="680" y="59"/>
                    </a:cubicBezTo>
                    <a:cubicBezTo>
                      <a:pt x="688" y="51"/>
                      <a:pt x="688" y="36"/>
                      <a:pt x="699" y="28"/>
                    </a:cubicBezTo>
                    <a:cubicBezTo>
                      <a:pt x="704" y="35"/>
                      <a:pt x="712" y="25"/>
                      <a:pt x="716" y="32"/>
                    </a:cubicBezTo>
                    <a:cubicBezTo>
                      <a:pt x="723" y="44"/>
                      <a:pt x="717" y="62"/>
                      <a:pt x="726" y="73"/>
                    </a:cubicBezTo>
                    <a:cubicBezTo>
                      <a:pt x="723" y="77"/>
                      <a:pt x="718" y="80"/>
                      <a:pt x="712" y="80"/>
                    </a:cubicBezTo>
                    <a:cubicBezTo>
                      <a:pt x="706" y="80"/>
                      <a:pt x="706" y="78"/>
                      <a:pt x="701" y="80"/>
                    </a:cubicBezTo>
                    <a:cubicBezTo>
                      <a:pt x="694" y="87"/>
                      <a:pt x="679" y="92"/>
                      <a:pt x="679" y="109"/>
                    </a:cubicBezTo>
                    <a:cubicBezTo>
                      <a:pt x="679" y="110"/>
                      <a:pt x="680" y="112"/>
                      <a:pt x="681" y="113"/>
                    </a:cubicBezTo>
                    <a:cubicBezTo>
                      <a:pt x="681" y="115"/>
                      <a:pt x="683" y="121"/>
                      <a:pt x="686" y="121"/>
                    </a:cubicBezTo>
                    <a:cubicBezTo>
                      <a:pt x="687" y="121"/>
                      <a:pt x="690" y="118"/>
                      <a:pt x="690" y="118"/>
                    </a:cubicBezTo>
                    <a:cubicBezTo>
                      <a:pt x="690" y="121"/>
                      <a:pt x="690" y="121"/>
                      <a:pt x="690" y="121"/>
                    </a:cubicBezTo>
                    <a:cubicBezTo>
                      <a:pt x="685" y="122"/>
                      <a:pt x="678" y="124"/>
                      <a:pt x="676" y="122"/>
                    </a:cubicBezTo>
                    <a:cubicBezTo>
                      <a:pt x="667" y="129"/>
                      <a:pt x="652" y="126"/>
                      <a:pt x="643" y="132"/>
                    </a:cubicBezTo>
                    <a:cubicBezTo>
                      <a:pt x="648" y="132"/>
                      <a:pt x="648" y="132"/>
                      <a:pt x="648" y="132"/>
                    </a:cubicBezTo>
                    <a:cubicBezTo>
                      <a:pt x="652" y="132"/>
                      <a:pt x="656" y="129"/>
                      <a:pt x="659" y="132"/>
                    </a:cubicBezTo>
                    <a:cubicBezTo>
                      <a:pt x="653" y="134"/>
                      <a:pt x="648" y="134"/>
                      <a:pt x="642" y="134"/>
                    </a:cubicBezTo>
                    <a:cubicBezTo>
                      <a:pt x="641" y="134"/>
                      <a:pt x="639" y="133"/>
                      <a:pt x="638" y="133"/>
                    </a:cubicBezTo>
                    <a:cubicBezTo>
                      <a:pt x="637" y="134"/>
                      <a:pt x="635" y="135"/>
                      <a:pt x="635" y="137"/>
                    </a:cubicBezTo>
                    <a:cubicBezTo>
                      <a:pt x="635" y="139"/>
                      <a:pt x="639" y="142"/>
                      <a:pt x="639" y="142"/>
                    </a:cubicBezTo>
                    <a:cubicBezTo>
                      <a:pt x="638" y="145"/>
                      <a:pt x="630" y="161"/>
                      <a:pt x="627" y="161"/>
                    </a:cubicBezTo>
                    <a:cubicBezTo>
                      <a:pt x="626" y="161"/>
                      <a:pt x="625" y="158"/>
                      <a:pt x="624" y="157"/>
                    </a:cubicBezTo>
                    <a:cubicBezTo>
                      <a:pt x="622" y="159"/>
                      <a:pt x="622" y="159"/>
                      <a:pt x="622" y="159"/>
                    </a:cubicBezTo>
                    <a:cubicBezTo>
                      <a:pt x="623" y="163"/>
                      <a:pt x="626" y="164"/>
                      <a:pt x="626" y="168"/>
                    </a:cubicBezTo>
                    <a:cubicBezTo>
                      <a:pt x="626" y="170"/>
                      <a:pt x="617" y="186"/>
                      <a:pt x="615" y="186"/>
                    </a:cubicBezTo>
                    <a:cubicBezTo>
                      <a:pt x="615" y="186"/>
                      <a:pt x="614" y="184"/>
                      <a:pt x="614" y="183"/>
                    </a:cubicBezTo>
                    <a:cubicBezTo>
                      <a:pt x="614" y="181"/>
                      <a:pt x="614" y="180"/>
                      <a:pt x="614" y="178"/>
                    </a:cubicBezTo>
                    <a:cubicBezTo>
                      <a:pt x="614" y="175"/>
                      <a:pt x="610" y="168"/>
                      <a:pt x="609" y="164"/>
                    </a:cubicBezTo>
                    <a:cubicBezTo>
                      <a:pt x="608" y="166"/>
                      <a:pt x="608" y="170"/>
                      <a:pt x="608" y="170"/>
                    </a:cubicBezTo>
                    <a:cubicBezTo>
                      <a:pt x="608" y="173"/>
                      <a:pt x="611" y="181"/>
                      <a:pt x="611" y="185"/>
                    </a:cubicBezTo>
                    <a:cubicBezTo>
                      <a:pt x="611" y="189"/>
                      <a:pt x="608" y="189"/>
                      <a:pt x="611" y="192"/>
                    </a:cubicBezTo>
                    <a:cubicBezTo>
                      <a:pt x="612" y="192"/>
                      <a:pt x="613" y="192"/>
                      <a:pt x="614" y="192"/>
                    </a:cubicBezTo>
                    <a:cubicBezTo>
                      <a:pt x="614" y="193"/>
                      <a:pt x="614" y="195"/>
                      <a:pt x="614" y="196"/>
                    </a:cubicBezTo>
                    <a:cubicBezTo>
                      <a:pt x="614" y="200"/>
                      <a:pt x="610" y="201"/>
                      <a:pt x="608" y="201"/>
                    </a:cubicBezTo>
                    <a:cubicBezTo>
                      <a:pt x="610" y="205"/>
                      <a:pt x="612" y="205"/>
                      <a:pt x="614" y="205"/>
                    </a:cubicBezTo>
                    <a:cubicBezTo>
                      <a:pt x="613" y="210"/>
                      <a:pt x="611" y="210"/>
                      <a:pt x="607" y="210"/>
                    </a:cubicBezTo>
                    <a:cubicBezTo>
                      <a:pt x="607" y="213"/>
                      <a:pt x="607" y="213"/>
                      <a:pt x="607" y="213"/>
                    </a:cubicBezTo>
                    <a:cubicBezTo>
                      <a:pt x="612" y="216"/>
                      <a:pt x="612" y="216"/>
                      <a:pt x="612" y="216"/>
                    </a:cubicBezTo>
                    <a:cubicBezTo>
                      <a:pt x="611" y="218"/>
                      <a:pt x="610" y="221"/>
                      <a:pt x="607" y="221"/>
                    </a:cubicBezTo>
                    <a:cubicBezTo>
                      <a:pt x="602" y="222"/>
                      <a:pt x="600" y="226"/>
                      <a:pt x="596" y="226"/>
                    </a:cubicBezTo>
                    <a:cubicBezTo>
                      <a:pt x="591" y="228"/>
                      <a:pt x="591" y="230"/>
                      <a:pt x="589" y="232"/>
                    </a:cubicBezTo>
                    <a:lnTo>
                      <a:pt x="590" y="23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6" name="任意多边形: 形状 185"/>
              <p:cNvSpPr/>
              <p:nvPr/>
            </p:nvSpPr>
            <p:spPr bwMode="auto">
              <a:xfrm>
                <a:off x="1585913" y="1417638"/>
                <a:ext cx="623888" cy="457200"/>
              </a:xfrm>
              <a:custGeom>
                <a:avLst/>
                <a:gdLst/>
                <a:ahLst/>
                <a:cxnLst>
                  <a:cxn ang="0">
                    <a:pos x="334" y="228"/>
                  </a:cxn>
                  <a:cxn ang="0">
                    <a:pos x="381" y="252"/>
                  </a:cxn>
                  <a:cxn ang="0">
                    <a:pos x="401" y="239"/>
                  </a:cxn>
                  <a:cxn ang="0">
                    <a:pos x="439" y="281"/>
                  </a:cxn>
                  <a:cxn ang="0">
                    <a:pos x="458" y="302"/>
                  </a:cxn>
                  <a:cxn ang="0">
                    <a:pos x="463" y="326"/>
                  </a:cxn>
                  <a:cxn ang="0">
                    <a:pos x="440" y="314"/>
                  </a:cxn>
                  <a:cxn ang="0">
                    <a:pos x="427" y="300"/>
                  </a:cxn>
                  <a:cxn ang="0">
                    <a:pos x="426" y="286"/>
                  </a:cxn>
                  <a:cxn ang="0">
                    <a:pos x="414" y="286"/>
                  </a:cxn>
                  <a:cxn ang="0">
                    <a:pos x="412" y="270"/>
                  </a:cxn>
                  <a:cxn ang="0">
                    <a:pos x="390" y="261"/>
                  </a:cxn>
                  <a:cxn ang="0">
                    <a:pos x="363" y="252"/>
                  </a:cxn>
                  <a:cxn ang="0">
                    <a:pos x="299" y="236"/>
                  </a:cxn>
                  <a:cxn ang="0">
                    <a:pos x="240" y="221"/>
                  </a:cxn>
                  <a:cxn ang="0">
                    <a:pos x="200" y="252"/>
                  </a:cxn>
                  <a:cxn ang="0">
                    <a:pos x="199" y="245"/>
                  </a:cxn>
                  <a:cxn ang="0">
                    <a:pos x="218" y="219"/>
                  </a:cxn>
                  <a:cxn ang="0">
                    <a:pos x="213" y="214"/>
                  </a:cxn>
                  <a:cxn ang="0">
                    <a:pos x="173" y="260"/>
                  </a:cxn>
                  <a:cxn ang="0">
                    <a:pos x="143" y="288"/>
                  </a:cxn>
                  <a:cxn ang="0">
                    <a:pos x="79" y="322"/>
                  </a:cxn>
                  <a:cxn ang="0">
                    <a:pos x="57" y="328"/>
                  </a:cxn>
                  <a:cxn ang="0">
                    <a:pos x="92" y="307"/>
                  </a:cxn>
                  <a:cxn ang="0">
                    <a:pos x="148" y="256"/>
                  </a:cxn>
                  <a:cxn ang="0">
                    <a:pos x="125" y="262"/>
                  </a:cxn>
                  <a:cxn ang="0">
                    <a:pos x="110" y="266"/>
                  </a:cxn>
                  <a:cxn ang="0">
                    <a:pos x="88" y="261"/>
                  </a:cxn>
                  <a:cxn ang="0">
                    <a:pos x="76" y="264"/>
                  </a:cxn>
                  <a:cxn ang="0">
                    <a:pos x="72" y="244"/>
                  </a:cxn>
                  <a:cxn ang="0">
                    <a:pos x="60" y="245"/>
                  </a:cxn>
                  <a:cxn ang="0">
                    <a:pos x="37" y="224"/>
                  </a:cxn>
                  <a:cxn ang="0">
                    <a:pos x="52" y="180"/>
                  </a:cxn>
                  <a:cxn ang="0">
                    <a:pos x="79" y="152"/>
                  </a:cxn>
                  <a:cxn ang="0">
                    <a:pos x="85" y="145"/>
                  </a:cxn>
                  <a:cxn ang="0">
                    <a:pos x="60" y="153"/>
                  </a:cxn>
                  <a:cxn ang="0">
                    <a:pos x="18" y="150"/>
                  </a:cxn>
                  <a:cxn ang="0">
                    <a:pos x="13" y="133"/>
                  </a:cxn>
                  <a:cxn ang="0">
                    <a:pos x="40" y="106"/>
                  </a:cxn>
                  <a:cxn ang="0">
                    <a:pos x="64" y="116"/>
                  </a:cxn>
                  <a:cxn ang="0">
                    <a:pos x="50" y="95"/>
                  </a:cxn>
                  <a:cxn ang="0">
                    <a:pos x="13" y="68"/>
                  </a:cxn>
                  <a:cxn ang="0">
                    <a:pos x="44" y="56"/>
                  </a:cxn>
                  <a:cxn ang="0">
                    <a:pos x="117" y="13"/>
                  </a:cxn>
                  <a:cxn ang="0">
                    <a:pos x="150" y="7"/>
                  </a:cxn>
                  <a:cxn ang="0">
                    <a:pos x="157" y="7"/>
                  </a:cxn>
                  <a:cxn ang="0">
                    <a:pos x="189" y="11"/>
                  </a:cxn>
                  <a:cxn ang="0">
                    <a:pos x="236" y="20"/>
                  </a:cxn>
                  <a:cxn ang="0">
                    <a:pos x="307" y="28"/>
                  </a:cxn>
                  <a:cxn ang="0">
                    <a:pos x="334" y="36"/>
                  </a:cxn>
                </a:cxnLst>
                <a:rect l="0" t="0" r="r" b="b"/>
                <a:pathLst>
                  <a:path w="469" h="343">
                    <a:moveTo>
                      <a:pt x="334" y="37"/>
                    </a:moveTo>
                    <a:cubicBezTo>
                      <a:pt x="334" y="228"/>
                      <a:pt x="334" y="228"/>
                      <a:pt x="334" y="228"/>
                    </a:cubicBezTo>
                    <a:cubicBezTo>
                      <a:pt x="340" y="233"/>
                      <a:pt x="353" y="226"/>
                      <a:pt x="359" y="234"/>
                    </a:cubicBezTo>
                    <a:cubicBezTo>
                      <a:pt x="363" y="240"/>
                      <a:pt x="372" y="252"/>
                      <a:pt x="381" y="252"/>
                    </a:cubicBezTo>
                    <a:cubicBezTo>
                      <a:pt x="387" y="252"/>
                      <a:pt x="387" y="243"/>
                      <a:pt x="393" y="241"/>
                    </a:cubicBezTo>
                    <a:cubicBezTo>
                      <a:pt x="396" y="240"/>
                      <a:pt x="398" y="241"/>
                      <a:pt x="401" y="239"/>
                    </a:cubicBezTo>
                    <a:cubicBezTo>
                      <a:pt x="415" y="252"/>
                      <a:pt x="421" y="257"/>
                      <a:pt x="433" y="274"/>
                    </a:cubicBezTo>
                    <a:cubicBezTo>
                      <a:pt x="434" y="276"/>
                      <a:pt x="437" y="277"/>
                      <a:pt x="439" y="281"/>
                    </a:cubicBezTo>
                    <a:cubicBezTo>
                      <a:pt x="440" y="286"/>
                      <a:pt x="442" y="292"/>
                      <a:pt x="447" y="297"/>
                    </a:cubicBezTo>
                    <a:cubicBezTo>
                      <a:pt x="450" y="300"/>
                      <a:pt x="455" y="299"/>
                      <a:pt x="458" y="302"/>
                    </a:cubicBezTo>
                    <a:cubicBezTo>
                      <a:pt x="462" y="306"/>
                      <a:pt x="469" y="308"/>
                      <a:pt x="469" y="318"/>
                    </a:cubicBezTo>
                    <a:cubicBezTo>
                      <a:pt x="469" y="322"/>
                      <a:pt x="463" y="323"/>
                      <a:pt x="463" y="326"/>
                    </a:cubicBezTo>
                    <a:cubicBezTo>
                      <a:pt x="461" y="326"/>
                      <a:pt x="461" y="327"/>
                      <a:pt x="459" y="327"/>
                    </a:cubicBezTo>
                    <a:cubicBezTo>
                      <a:pt x="451" y="327"/>
                      <a:pt x="440" y="318"/>
                      <a:pt x="440" y="314"/>
                    </a:cubicBezTo>
                    <a:cubicBezTo>
                      <a:pt x="440" y="310"/>
                      <a:pt x="440" y="311"/>
                      <a:pt x="440" y="307"/>
                    </a:cubicBezTo>
                    <a:cubicBezTo>
                      <a:pt x="440" y="300"/>
                      <a:pt x="435" y="300"/>
                      <a:pt x="427" y="300"/>
                    </a:cubicBezTo>
                    <a:cubicBezTo>
                      <a:pt x="421" y="300"/>
                      <a:pt x="419" y="296"/>
                      <a:pt x="419" y="294"/>
                    </a:cubicBezTo>
                    <a:cubicBezTo>
                      <a:pt x="419" y="290"/>
                      <a:pt x="426" y="290"/>
                      <a:pt x="426" y="286"/>
                    </a:cubicBezTo>
                    <a:cubicBezTo>
                      <a:pt x="426" y="283"/>
                      <a:pt x="426" y="281"/>
                      <a:pt x="426" y="281"/>
                    </a:cubicBezTo>
                    <a:cubicBezTo>
                      <a:pt x="417" y="281"/>
                      <a:pt x="420" y="286"/>
                      <a:pt x="414" y="286"/>
                    </a:cubicBezTo>
                    <a:cubicBezTo>
                      <a:pt x="412" y="286"/>
                      <a:pt x="407" y="282"/>
                      <a:pt x="407" y="280"/>
                    </a:cubicBezTo>
                    <a:cubicBezTo>
                      <a:pt x="407" y="274"/>
                      <a:pt x="410" y="273"/>
                      <a:pt x="412" y="270"/>
                    </a:cubicBezTo>
                    <a:cubicBezTo>
                      <a:pt x="409" y="268"/>
                      <a:pt x="405" y="264"/>
                      <a:pt x="404" y="267"/>
                    </a:cubicBezTo>
                    <a:cubicBezTo>
                      <a:pt x="397" y="267"/>
                      <a:pt x="394" y="264"/>
                      <a:pt x="390" y="261"/>
                    </a:cubicBezTo>
                    <a:cubicBezTo>
                      <a:pt x="389" y="264"/>
                      <a:pt x="387" y="269"/>
                      <a:pt x="384" y="269"/>
                    </a:cubicBezTo>
                    <a:cubicBezTo>
                      <a:pt x="375" y="269"/>
                      <a:pt x="368" y="256"/>
                      <a:pt x="363" y="252"/>
                    </a:cubicBezTo>
                    <a:cubicBezTo>
                      <a:pt x="352" y="243"/>
                      <a:pt x="337" y="244"/>
                      <a:pt x="323" y="236"/>
                    </a:cubicBezTo>
                    <a:cubicBezTo>
                      <a:pt x="299" y="236"/>
                      <a:pt x="299" y="236"/>
                      <a:pt x="299" y="236"/>
                    </a:cubicBezTo>
                    <a:cubicBezTo>
                      <a:pt x="285" y="232"/>
                      <a:pt x="265" y="230"/>
                      <a:pt x="258" y="214"/>
                    </a:cubicBezTo>
                    <a:cubicBezTo>
                      <a:pt x="252" y="217"/>
                      <a:pt x="244" y="219"/>
                      <a:pt x="240" y="221"/>
                    </a:cubicBezTo>
                    <a:cubicBezTo>
                      <a:pt x="241" y="224"/>
                      <a:pt x="242" y="225"/>
                      <a:pt x="244" y="227"/>
                    </a:cubicBezTo>
                    <a:cubicBezTo>
                      <a:pt x="238" y="236"/>
                      <a:pt x="210" y="252"/>
                      <a:pt x="200" y="252"/>
                    </a:cubicBezTo>
                    <a:cubicBezTo>
                      <a:pt x="198" y="252"/>
                      <a:pt x="195" y="251"/>
                      <a:pt x="195" y="249"/>
                    </a:cubicBezTo>
                    <a:cubicBezTo>
                      <a:pt x="195" y="246"/>
                      <a:pt x="198" y="246"/>
                      <a:pt x="199" y="245"/>
                    </a:cubicBezTo>
                    <a:cubicBezTo>
                      <a:pt x="197" y="242"/>
                      <a:pt x="199" y="242"/>
                      <a:pt x="199" y="240"/>
                    </a:cubicBezTo>
                    <a:cubicBezTo>
                      <a:pt x="199" y="230"/>
                      <a:pt x="205" y="223"/>
                      <a:pt x="218" y="219"/>
                    </a:cubicBezTo>
                    <a:cubicBezTo>
                      <a:pt x="218" y="217"/>
                      <a:pt x="218" y="216"/>
                      <a:pt x="218" y="214"/>
                    </a:cubicBezTo>
                    <a:cubicBezTo>
                      <a:pt x="214" y="214"/>
                      <a:pt x="215" y="214"/>
                      <a:pt x="213" y="214"/>
                    </a:cubicBezTo>
                    <a:cubicBezTo>
                      <a:pt x="203" y="214"/>
                      <a:pt x="173" y="239"/>
                      <a:pt x="173" y="253"/>
                    </a:cubicBezTo>
                    <a:cubicBezTo>
                      <a:pt x="173" y="255"/>
                      <a:pt x="173" y="258"/>
                      <a:pt x="173" y="260"/>
                    </a:cubicBezTo>
                    <a:cubicBezTo>
                      <a:pt x="173" y="270"/>
                      <a:pt x="164" y="273"/>
                      <a:pt x="154" y="277"/>
                    </a:cubicBezTo>
                    <a:cubicBezTo>
                      <a:pt x="148" y="280"/>
                      <a:pt x="146" y="284"/>
                      <a:pt x="143" y="288"/>
                    </a:cubicBezTo>
                    <a:cubicBezTo>
                      <a:pt x="136" y="297"/>
                      <a:pt x="121" y="301"/>
                      <a:pt x="114" y="308"/>
                    </a:cubicBezTo>
                    <a:cubicBezTo>
                      <a:pt x="107" y="315"/>
                      <a:pt x="91" y="320"/>
                      <a:pt x="79" y="322"/>
                    </a:cubicBezTo>
                    <a:cubicBezTo>
                      <a:pt x="63" y="324"/>
                      <a:pt x="54" y="343"/>
                      <a:pt x="35" y="337"/>
                    </a:cubicBezTo>
                    <a:cubicBezTo>
                      <a:pt x="41" y="329"/>
                      <a:pt x="49" y="333"/>
                      <a:pt x="57" y="328"/>
                    </a:cubicBezTo>
                    <a:cubicBezTo>
                      <a:pt x="62" y="325"/>
                      <a:pt x="66" y="316"/>
                      <a:pt x="71" y="314"/>
                    </a:cubicBezTo>
                    <a:cubicBezTo>
                      <a:pt x="78" y="309"/>
                      <a:pt x="87" y="314"/>
                      <a:pt x="92" y="307"/>
                    </a:cubicBezTo>
                    <a:cubicBezTo>
                      <a:pt x="99" y="297"/>
                      <a:pt x="117" y="290"/>
                      <a:pt x="127" y="283"/>
                    </a:cubicBezTo>
                    <a:cubicBezTo>
                      <a:pt x="137" y="276"/>
                      <a:pt x="137" y="263"/>
                      <a:pt x="148" y="256"/>
                    </a:cubicBezTo>
                    <a:cubicBezTo>
                      <a:pt x="141" y="256"/>
                      <a:pt x="141" y="256"/>
                      <a:pt x="141" y="256"/>
                    </a:cubicBezTo>
                    <a:cubicBezTo>
                      <a:pt x="135" y="259"/>
                      <a:pt x="132" y="262"/>
                      <a:pt x="125" y="262"/>
                    </a:cubicBezTo>
                    <a:cubicBezTo>
                      <a:pt x="120" y="262"/>
                      <a:pt x="117" y="260"/>
                      <a:pt x="113" y="258"/>
                    </a:cubicBezTo>
                    <a:cubicBezTo>
                      <a:pt x="112" y="262"/>
                      <a:pt x="110" y="263"/>
                      <a:pt x="110" y="266"/>
                    </a:cubicBezTo>
                    <a:cubicBezTo>
                      <a:pt x="99" y="262"/>
                      <a:pt x="96" y="260"/>
                      <a:pt x="89" y="254"/>
                    </a:cubicBezTo>
                    <a:cubicBezTo>
                      <a:pt x="88" y="257"/>
                      <a:pt x="88" y="259"/>
                      <a:pt x="88" y="261"/>
                    </a:cubicBezTo>
                    <a:cubicBezTo>
                      <a:pt x="84" y="261"/>
                      <a:pt x="85" y="261"/>
                      <a:pt x="83" y="261"/>
                    </a:cubicBezTo>
                    <a:cubicBezTo>
                      <a:pt x="80" y="261"/>
                      <a:pt x="78" y="264"/>
                      <a:pt x="76" y="264"/>
                    </a:cubicBezTo>
                    <a:cubicBezTo>
                      <a:pt x="74" y="264"/>
                      <a:pt x="72" y="257"/>
                      <a:pt x="72" y="253"/>
                    </a:cubicBezTo>
                    <a:cubicBezTo>
                      <a:pt x="72" y="248"/>
                      <a:pt x="72" y="248"/>
                      <a:pt x="72" y="244"/>
                    </a:cubicBezTo>
                    <a:cubicBezTo>
                      <a:pt x="72" y="243"/>
                      <a:pt x="72" y="238"/>
                      <a:pt x="68" y="238"/>
                    </a:cubicBezTo>
                    <a:cubicBezTo>
                      <a:pt x="65" y="238"/>
                      <a:pt x="61" y="245"/>
                      <a:pt x="60" y="245"/>
                    </a:cubicBezTo>
                    <a:cubicBezTo>
                      <a:pt x="54" y="245"/>
                      <a:pt x="33" y="229"/>
                      <a:pt x="30" y="225"/>
                    </a:cubicBezTo>
                    <a:cubicBezTo>
                      <a:pt x="32" y="225"/>
                      <a:pt x="35" y="224"/>
                      <a:pt x="37" y="224"/>
                    </a:cubicBezTo>
                    <a:cubicBezTo>
                      <a:pt x="33" y="214"/>
                      <a:pt x="19" y="212"/>
                      <a:pt x="19" y="205"/>
                    </a:cubicBezTo>
                    <a:cubicBezTo>
                      <a:pt x="19" y="191"/>
                      <a:pt x="43" y="180"/>
                      <a:pt x="52" y="180"/>
                    </a:cubicBezTo>
                    <a:cubicBezTo>
                      <a:pt x="56" y="180"/>
                      <a:pt x="86" y="169"/>
                      <a:pt x="86" y="163"/>
                    </a:cubicBezTo>
                    <a:cubicBezTo>
                      <a:pt x="86" y="160"/>
                      <a:pt x="79" y="153"/>
                      <a:pt x="79" y="152"/>
                    </a:cubicBezTo>
                    <a:cubicBezTo>
                      <a:pt x="83" y="150"/>
                      <a:pt x="82" y="150"/>
                      <a:pt x="85" y="152"/>
                    </a:cubicBezTo>
                    <a:cubicBezTo>
                      <a:pt x="85" y="145"/>
                      <a:pt x="85" y="145"/>
                      <a:pt x="85" y="145"/>
                    </a:cubicBezTo>
                    <a:cubicBezTo>
                      <a:pt x="81" y="145"/>
                      <a:pt x="81" y="145"/>
                      <a:pt x="79" y="145"/>
                    </a:cubicBezTo>
                    <a:cubicBezTo>
                      <a:pt x="72" y="145"/>
                      <a:pt x="69" y="153"/>
                      <a:pt x="60" y="153"/>
                    </a:cubicBezTo>
                    <a:cubicBezTo>
                      <a:pt x="51" y="153"/>
                      <a:pt x="48" y="148"/>
                      <a:pt x="41" y="150"/>
                    </a:cubicBezTo>
                    <a:cubicBezTo>
                      <a:pt x="32" y="150"/>
                      <a:pt x="21" y="150"/>
                      <a:pt x="18" y="150"/>
                    </a:cubicBezTo>
                    <a:cubicBezTo>
                      <a:pt x="17" y="143"/>
                      <a:pt x="12" y="141"/>
                      <a:pt x="12" y="137"/>
                    </a:cubicBezTo>
                    <a:cubicBezTo>
                      <a:pt x="12" y="136"/>
                      <a:pt x="13" y="134"/>
                      <a:pt x="13" y="133"/>
                    </a:cubicBezTo>
                    <a:cubicBezTo>
                      <a:pt x="6" y="133"/>
                      <a:pt x="2" y="130"/>
                      <a:pt x="0" y="126"/>
                    </a:cubicBezTo>
                    <a:cubicBezTo>
                      <a:pt x="11" y="119"/>
                      <a:pt x="29" y="113"/>
                      <a:pt x="40" y="106"/>
                    </a:cubicBezTo>
                    <a:cubicBezTo>
                      <a:pt x="48" y="106"/>
                      <a:pt x="48" y="106"/>
                      <a:pt x="48" y="106"/>
                    </a:cubicBezTo>
                    <a:cubicBezTo>
                      <a:pt x="48" y="120"/>
                      <a:pt x="55" y="116"/>
                      <a:pt x="64" y="116"/>
                    </a:cubicBezTo>
                    <a:cubicBezTo>
                      <a:pt x="70" y="116"/>
                      <a:pt x="71" y="118"/>
                      <a:pt x="76" y="116"/>
                    </a:cubicBezTo>
                    <a:cubicBezTo>
                      <a:pt x="72" y="102"/>
                      <a:pt x="63" y="101"/>
                      <a:pt x="50" y="95"/>
                    </a:cubicBezTo>
                    <a:cubicBezTo>
                      <a:pt x="46" y="94"/>
                      <a:pt x="41" y="80"/>
                      <a:pt x="37" y="78"/>
                    </a:cubicBezTo>
                    <a:cubicBezTo>
                      <a:pt x="31" y="75"/>
                      <a:pt x="13" y="71"/>
                      <a:pt x="13" y="68"/>
                    </a:cubicBezTo>
                    <a:cubicBezTo>
                      <a:pt x="13" y="68"/>
                      <a:pt x="20" y="57"/>
                      <a:pt x="20" y="56"/>
                    </a:cubicBezTo>
                    <a:cubicBezTo>
                      <a:pt x="44" y="56"/>
                      <a:pt x="44" y="56"/>
                      <a:pt x="44" y="56"/>
                    </a:cubicBezTo>
                    <a:cubicBezTo>
                      <a:pt x="57" y="38"/>
                      <a:pt x="77" y="21"/>
                      <a:pt x="101" y="14"/>
                    </a:cubicBezTo>
                    <a:cubicBezTo>
                      <a:pt x="107" y="12"/>
                      <a:pt x="111" y="15"/>
                      <a:pt x="117" y="13"/>
                    </a:cubicBezTo>
                    <a:cubicBezTo>
                      <a:pt x="124" y="10"/>
                      <a:pt x="128" y="0"/>
                      <a:pt x="136" y="0"/>
                    </a:cubicBezTo>
                    <a:cubicBezTo>
                      <a:pt x="142" y="0"/>
                      <a:pt x="144" y="5"/>
                      <a:pt x="150" y="7"/>
                    </a:cubicBezTo>
                    <a:cubicBezTo>
                      <a:pt x="147" y="10"/>
                      <a:pt x="147" y="11"/>
                      <a:pt x="146" y="13"/>
                    </a:cubicBezTo>
                    <a:cubicBezTo>
                      <a:pt x="150" y="14"/>
                      <a:pt x="154" y="11"/>
                      <a:pt x="157" y="7"/>
                    </a:cubicBezTo>
                    <a:cubicBezTo>
                      <a:pt x="162" y="9"/>
                      <a:pt x="163" y="10"/>
                      <a:pt x="167" y="11"/>
                    </a:cubicBezTo>
                    <a:cubicBezTo>
                      <a:pt x="189" y="11"/>
                      <a:pt x="189" y="11"/>
                      <a:pt x="189" y="11"/>
                    </a:cubicBezTo>
                    <a:cubicBezTo>
                      <a:pt x="194" y="15"/>
                      <a:pt x="196" y="17"/>
                      <a:pt x="202" y="20"/>
                    </a:cubicBezTo>
                    <a:cubicBezTo>
                      <a:pt x="236" y="20"/>
                      <a:pt x="236" y="20"/>
                      <a:pt x="236" y="20"/>
                    </a:cubicBezTo>
                    <a:cubicBezTo>
                      <a:pt x="245" y="29"/>
                      <a:pt x="272" y="31"/>
                      <a:pt x="286" y="31"/>
                    </a:cubicBezTo>
                    <a:cubicBezTo>
                      <a:pt x="294" y="31"/>
                      <a:pt x="299" y="28"/>
                      <a:pt x="307" y="28"/>
                    </a:cubicBezTo>
                    <a:cubicBezTo>
                      <a:pt x="319" y="28"/>
                      <a:pt x="323" y="34"/>
                      <a:pt x="334" y="37"/>
                    </a:cubicBezTo>
                    <a:cubicBezTo>
                      <a:pt x="334" y="36"/>
                      <a:pt x="334" y="36"/>
                      <a:pt x="334" y="36"/>
                    </a:cubicBezTo>
                    <a:lnTo>
                      <a:pt x="334" y="3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7" name="任意多边形: 形状 186"/>
              <p:cNvSpPr/>
              <p:nvPr/>
            </p:nvSpPr>
            <p:spPr bwMode="auto">
              <a:xfrm>
                <a:off x="2149475" y="1820863"/>
                <a:ext cx="28575" cy="38100"/>
              </a:xfrm>
              <a:custGeom>
                <a:avLst/>
                <a:gdLst/>
                <a:ahLst/>
                <a:cxnLst>
                  <a:cxn ang="0">
                    <a:pos x="9" y="11"/>
                  </a:cxn>
                  <a:cxn ang="0">
                    <a:pos x="0" y="11"/>
                  </a:cxn>
                  <a:cxn ang="0">
                    <a:pos x="11" y="2"/>
                  </a:cxn>
                  <a:cxn ang="0">
                    <a:pos x="22" y="25"/>
                  </a:cxn>
                  <a:cxn ang="0">
                    <a:pos x="18" y="29"/>
                  </a:cxn>
                  <a:cxn ang="0">
                    <a:pos x="9" y="20"/>
                  </a:cxn>
                  <a:cxn ang="0">
                    <a:pos x="9" y="11"/>
                  </a:cxn>
                </a:cxnLst>
                <a:rect l="0" t="0" r="r" b="b"/>
                <a:pathLst>
                  <a:path w="22" h="29">
                    <a:moveTo>
                      <a:pt x="9" y="11"/>
                    </a:moveTo>
                    <a:cubicBezTo>
                      <a:pt x="2" y="9"/>
                      <a:pt x="5" y="7"/>
                      <a:pt x="0" y="11"/>
                    </a:cubicBezTo>
                    <a:cubicBezTo>
                      <a:pt x="0" y="0"/>
                      <a:pt x="2" y="0"/>
                      <a:pt x="11" y="2"/>
                    </a:cubicBezTo>
                    <a:cubicBezTo>
                      <a:pt x="10" y="14"/>
                      <a:pt x="22" y="15"/>
                      <a:pt x="22" y="25"/>
                    </a:cubicBezTo>
                    <a:cubicBezTo>
                      <a:pt x="22" y="28"/>
                      <a:pt x="20" y="29"/>
                      <a:pt x="18" y="29"/>
                    </a:cubicBezTo>
                    <a:cubicBezTo>
                      <a:pt x="14" y="29"/>
                      <a:pt x="9" y="20"/>
                      <a:pt x="9" y="20"/>
                    </a:cubicBezTo>
                    <a:cubicBezTo>
                      <a:pt x="9" y="16"/>
                      <a:pt x="8" y="13"/>
                      <a:pt x="9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8" name="任意多边形: 形状 187"/>
              <p:cNvSpPr/>
              <p:nvPr/>
            </p:nvSpPr>
            <p:spPr bwMode="auto">
              <a:xfrm>
                <a:off x="2105025" y="1776413"/>
                <a:ext cx="30163" cy="46038"/>
              </a:xfrm>
              <a:custGeom>
                <a:avLst/>
                <a:gdLst/>
                <a:ahLst/>
                <a:cxnLst>
                  <a:cxn ang="0">
                    <a:pos x="15" y="18"/>
                  </a:cxn>
                  <a:cxn ang="0">
                    <a:pos x="19" y="18"/>
                  </a:cxn>
                  <a:cxn ang="0">
                    <a:pos x="19" y="35"/>
                  </a:cxn>
                  <a:cxn ang="0">
                    <a:pos x="11" y="17"/>
                  </a:cxn>
                  <a:cxn ang="0">
                    <a:pos x="0" y="4"/>
                  </a:cxn>
                  <a:cxn ang="0">
                    <a:pos x="5" y="0"/>
                  </a:cxn>
                  <a:cxn ang="0">
                    <a:pos x="15" y="0"/>
                  </a:cxn>
                  <a:cxn ang="0">
                    <a:pos x="15" y="18"/>
                  </a:cxn>
                </a:cxnLst>
                <a:rect l="0" t="0" r="r" b="b"/>
                <a:pathLst>
                  <a:path w="23" h="35">
                    <a:moveTo>
                      <a:pt x="15" y="18"/>
                    </a:moveTo>
                    <a:cubicBezTo>
                      <a:pt x="15" y="19"/>
                      <a:pt x="19" y="19"/>
                      <a:pt x="19" y="18"/>
                    </a:cubicBezTo>
                    <a:cubicBezTo>
                      <a:pt x="19" y="24"/>
                      <a:pt x="23" y="30"/>
                      <a:pt x="19" y="35"/>
                    </a:cubicBezTo>
                    <a:cubicBezTo>
                      <a:pt x="13" y="30"/>
                      <a:pt x="11" y="24"/>
                      <a:pt x="11" y="17"/>
                    </a:cubicBezTo>
                    <a:cubicBezTo>
                      <a:pt x="5" y="16"/>
                      <a:pt x="0" y="11"/>
                      <a:pt x="0" y="4"/>
                    </a:cubicBezTo>
                    <a:cubicBezTo>
                      <a:pt x="0" y="1"/>
                      <a:pt x="3" y="0"/>
                      <a:pt x="5" y="0"/>
                    </a:cubicBezTo>
                    <a:cubicBezTo>
                      <a:pt x="13" y="0"/>
                      <a:pt x="9" y="3"/>
                      <a:pt x="15" y="0"/>
                    </a:cubicBezTo>
                    <a:cubicBezTo>
                      <a:pt x="15" y="11"/>
                      <a:pt x="13" y="11"/>
                      <a:pt x="15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9" name="任意多边形: 形状 188"/>
              <p:cNvSpPr/>
              <p:nvPr/>
            </p:nvSpPr>
            <p:spPr bwMode="auto">
              <a:xfrm>
                <a:off x="2389188" y="1335088"/>
                <a:ext cx="307975" cy="161925"/>
              </a:xfrm>
              <a:custGeom>
                <a:avLst/>
                <a:gdLst/>
                <a:ahLst/>
                <a:cxnLst>
                  <a:cxn ang="0">
                    <a:pos x="214" y="96"/>
                  </a:cxn>
                  <a:cxn ang="0">
                    <a:pos x="209" y="100"/>
                  </a:cxn>
                  <a:cxn ang="0">
                    <a:pos x="215" y="103"/>
                  </a:cxn>
                  <a:cxn ang="0">
                    <a:pos x="220" y="110"/>
                  </a:cxn>
                  <a:cxn ang="0">
                    <a:pos x="195" y="118"/>
                  </a:cxn>
                  <a:cxn ang="0">
                    <a:pos x="158" y="104"/>
                  </a:cxn>
                  <a:cxn ang="0">
                    <a:pos x="147" y="112"/>
                  </a:cxn>
                  <a:cxn ang="0">
                    <a:pos x="115" y="121"/>
                  </a:cxn>
                  <a:cxn ang="0">
                    <a:pos x="75" y="121"/>
                  </a:cxn>
                  <a:cxn ang="0">
                    <a:pos x="68" y="110"/>
                  </a:cxn>
                  <a:cxn ang="0">
                    <a:pos x="43" y="108"/>
                  </a:cxn>
                  <a:cxn ang="0">
                    <a:pos x="23" y="92"/>
                  </a:cxn>
                  <a:cxn ang="0">
                    <a:pos x="65" y="82"/>
                  </a:cxn>
                  <a:cxn ang="0">
                    <a:pos x="80" y="81"/>
                  </a:cxn>
                  <a:cxn ang="0">
                    <a:pos x="69" y="77"/>
                  </a:cxn>
                  <a:cxn ang="0">
                    <a:pos x="45" y="77"/>
                  </a:cxn>
                  <a:cxn ang="0">
                    <a:pos x="12" y="69"/>
                  </a:cxn>
                  <a:cxn ang="0">
                    <a:pos x="29" y="60"/>
                  </a:cxn>
                  <a:cxn ang="0">
                    <a:pos x="14" y="59"/>
                  </a:cxn>
                  <a:cxn ang="0">
                    <a:pos x="0" y="51"/>
                  </a:cxn>
                  <a:cxn ang="0">
                    <a:pos x="56" y="13"/>
                  </a:cxn>
                  <a:cxn ang="0">
                    <a:pos x="64" y="29"/>
                  </a:cxn>
                  <a:cxn ang="0">
                    <a:pos x="78" y="21"/>
                  </a:cxn>
                  <a:cxn ang="0">
                    <a:pos x="98" y="34"/>
                  </a:cxn>
                  <a:cxn ang="0">
                    <a:pos x="111" y="31"/>
                  </a:cxn>
                  <a:cxn ang="0">
                    <a:pos x="109" y="23"/>
                  </a:cxn>
                  <a:cxn ang="0">
                    <a:pos x="118" y="23"/>
                  </a:cxn>
                  <a:cxn ang="0">
                    <a:pos x="133" y="35"/>
                  </a:cxn>
                  <a:cxn ang="0">
                    <a:pos x="140" y="51"/>
                  </a:cxn>
                  <a:cxn ang="0">
                    <a:pos x="146" y="48"/>
                  </a:cxn>
                  <a:cxn ang="0">
                    <a:pos x="136" y="17"/>
                  </a:cxn>
                  <a:cxn ang="0">
                    <a:pos x="144" y="12"/>
                  </a:cxn>
                  <a:cxn ang="0">
                    <a:pos x="156" y="12"/>
                  </a:cxn>
                  <a:cxn ang="0">
                    <a:pos x="156" y="7"/>
                  </a:cxn>
                  <a:cxn ang="0">
                    <a:pos x="169" y="0"/>
                  </a:cxn>
                  <a:cxn ang="0">
                    <a:pos x="184" y="10"/>
                  </a:cxn>
                  <a:cxn ang="0">
                    <a:pos x="175" y="24"/>
                  </a:cxn>
                  <a:cxn ang="0">
                    <a:pos x="187" y="62"/>
                  </a:cxn>
                  <a:cxn ang="0">
                    <a:pos x="232" y="92"/>
                  </a:cxn>
                  <a:cxn ang="0">
                    <a:pos x="214" y="96"/>
                  </a:cxn>
                </a:cxnLst>
                <a:rect l="0" t="0" r="r" b="b"/>
                <a:pathLst>
                  <a:path w="232" h="121">
                    <a:moveTo>
                      <a:pt x="214" y="96"/>
                    </a:moveTo>
                    <a:cubicBezTo>
                      <a:pt x="211" y="96"/>
                      <a:pt x="209" y="97"/>
                      <a:pt x="209" y="100"/>
                    </a:cubicBezTo>
                    <a:cubicBezTo>
                      <a:pt x="209" y="103"/>
                      <a:pt x="214" y="103"/>
                      <a:pt x="215" y="103"/>
                    </a:cubicBezTo>
                    <a:cubicBezTo>
                      <a:pt x="216" y="107"/>
                      <a:pt x="218" y="108"/>
                      <a:pt x="220" y="110"/>
                    </a:cubicBezTo>
                    <a:cubicBezTo>
                      <a:pt x="216" y="118"/>
                      <a:pt x="206" y="118"/>
                      <a:pt x="195" y="118"/>
                    </a:cubicBezTo>
                    <a:cubicBezTo>
                      <a:pt x="177" y="118"/>
                      <a:pt x="171" y="104"/>
                      <a:pt x="158" y="104"/>
                    </a:cubicBezTo>
                    <a:cubicBezTo>
                      <a:pt x="150" y="104"/>
                      <a:pt x="154" y="109"/>
                      <a:pt x="147" y="112"/>
                    </a:cubicBezTo>
                    <a:cubicBezTo>
                      <a:pt x="135" y="118"/>
                      <a:pt x="124" y="115"/>
                      <a:pt x="115" y="121"/>
                    </a:cubicBezTo>
                    <a:cubicBezTo>
                      <a:pt x="95" y="121"/>
                      <a:pt x="87" y="121"/>
                      <a:pt x="75" y="121"/>
                    </a:cubicBezTo>
                    <a:cubicBezTo>
                      <a:pt x="68" y="121"/>
                      <a:pt x="73" y="114"/>
                      <a:pt x="68" y="110"/>
                    </a:cubicBezTo>
                    <a:cubicBezTo>
                      <a:pt x="63" y="107"/>
                      <a:pt x="49" y="108"/>
                      <a:pt x="43" y="108"/>
                    </a:cubicBezTo>
                    <a:cubicBezTo>
                      <a:pt x="34" y="108"/>
                      <a:pt x="26" y="98"/>
                      <a:pt x="23" y="92"/>
                    </a:cubicBezTo>
                    <a:cubicBezTo>
                      <a:pt x="33" y="85"/>
                      <a:pt x="47" y="82"/>
                      <a:pt x="65" y="82"/>
                    </a:cubicBezTo>
                    <a:cubicBezTo>
                      <a:pt x="72" y="82"/>
                      <a:pt x="75" y="82"/>
                      <a:pt x="80" y="81"/>
                    </a:cubicBezTo>
                    <a:cubicBezTo>
                      <a:pt x="77" y="80"/>
                      <a:pt x="73" y="77"/>
                      <a:pt x="69" y="77"/>
                    </a:cubicBezTo>
                    <a:cubicBezTo>
                      <a:pt x="60" y="77"/>
                      <a:pt x="50" y="77"/>
                      <a:pt x="45" y="77"/>
                    </a:cubicBezTo>
                    <a:cubicBezTo>
                      <a:pt x="36" y="77"/>
                      <a:pt x="12" y="81"/>
                      <a:pt x="12" y="69"/>
                    </a:cubicBezTo>
                    <a:cubicBezTo>
                      <a:pt x="12" y="59"/>
                      <a:pt x="24" y="63"/>
                      <a:pt x="29" y="60"/>
                    </a:cubicBezTo>
                    <a:cubicBezTo>
                      <a:pt x="22" y="58"/>
                      <a:pt x="19" y="59"/>
                      <a:pt x="14" y="59"/>
                    </a:cubicBezTo>
                    <a:cubicBezTo>
                      <a:pt x="9" y="59"/>
                      <a:pt x="0" y="53"/>
                      <a:pt x="0" y="51"/>
                    </a:cubicBezTo>
                    <a:cubicBezTo>
                      <a:pt x="0" y="29"/>
                      <a:pt x="41" y="13"/>
                      <a:pt x="56" y="13"/>
                    </a:cubicBezTo>
                    <a:cubicBezTo>
                      <a:pt x="63" y="13"/>
                      <a:pt x="62" y="26"/>
                      <a:pt x="64" y="29"/>
                    </a:cubicBezTo>
                    <a:cubicBezTo>
                      <a:pt x="68" y="26"/>
                      <a:pt x="71" y="21"/>
                      <a:pt x="78" y="21"/>
                    </a:cubicBezTo>
                    <a:cubicBezTo>
                      <a:pt x="90" y="21"/>
                      <a:pt x="94" y="26"/>
                      <a:pt x="98" y="34"/>
                    </a:cubicBezTo>
                    <a:cubicBezTo>
                      <a:pt x="102" y="33"/>
                      <a:pt x="106" y="32"/>
                      <a:pt x="111" y="31"/>
                    </a:cubicBezTo>
                    <a:cubicBezTo>
                      <a:pt x="110" y="27"/>
                      <a:pt x="109" y="25"/>
                      <a:pt x="109" y="23"/>
                    </a:cubicBezTo>
                    <a:cubicBezTo>
                      <a:pt x="118" y="23"/>
                      <a:pt x="118" y="23"/>
                      <a:pt x="118" y="23"/>
                    </a:cubicBezTo>
                    <a:cubicBezTo>
                      <a:pt x="124" y="25"/>
                      <a:pt x="131" y="30"/>
                      <a:pt x="133" y="35"/>
                    </a:cubicBezTo>
                    <a:cubicBezTo>
                      <a:pt x="135" y="40"/>
                      <a:pt x="132" y="51"/>
                      <a:pt x="140" y="51"/>
                    </a:cubicBezTo>
                    <a:cubicBezTo>
                      <a:pt x="144" y="51"/>
                      <a:pt x="144" y="50"/>
                      <a:pt x="146" y="48"/>
                    </a:cubicBezTo>
                    <a:cubicBezTo>
                      <a:pt x="142" y="42"/>
                      <a:pt x="136" y="21"/>
                      <a:pt x="136" y="17"/>
                    </a:cubicBezTo>
                    <a:cubicBezTo>
                      <a:pt x="136" y="14"/>
                      <a:pt x="140" y="12"/>
                      <a:pt x="144" y="12"/>
                    </a:cubicBezTo>
                    <a:cubicBezTo>
                      <a:pt x="152" y="12"/>
                      <a:pt x="149" y="15"/>
                      <a:pt x="156" y="12"/>
                    </a:cubicBezTo>
                    <a:cubicBezTo>
                      <a:pt x="156" y="10"/>
                      <a:pt x="156" y="9"/>
                      <a:pt x="156" y="7"/>
                    </a:cubicBezTo>
                    <a:cubicBezTo>
                      <a:pt x="156" y="3"/>
                      <a:pt x="162" y="0"/>
                      <a:pt x="169" y="0"/>
                    </a:cubicBezTo>
                    <a:cubicBezTo>
                      <a:pt x="177" y="0"/>
                      <a:pt x="184" y="3"/>
                      <a:pt x="184" y="10"/>
                    </a:cubicBezTo>
                    <a:cubicBezTo>
                      <a:pt x="184" y="16"/>
                      <a:pt x="175" y="20"/>
                      <a:pt x="175" y="24"/>
                    </a:cubicBezTo>
                    <a:cubicBezTo>
                      <a:pt x="175" y="40"/>
                      <a:pt x="187" y="50"/>
                      <a:pt x="187" y="62"/>
                    </a:cubicBezTo>
                    <a:cubicBezTo>
                      <a:pt x="187" y="76"/>
                      <a:pt x="224" y="85"/>
                      <a:pt x="232" y="92"/>
                    </a:cubicBezTo>
                    <a:cubicBezTo>
                      <a:pt x="224" y="97"/>
                      <a:pt x="222" y="96"/>
                      <a:pt x="214" y="9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0" name="任意多边形: 形状 189"/>
              <p:cNvSpPr/>
              <p:nvPr/>
            </p:nvSpPr>
            <p:spPr bwMode="auto">
              <a:xfrm>
                <a:off x="2274888" y="1309688"/>
                <a:ext cx="173038" cy="114300"/>
              </a:xfrm>
              <a:custGeom>
                <a:avLst/>
                <a:gdLst/>
                <a:ahLst/>
                <a:cxnLst>
                  <a:cxn ang="0">
                    <a:pos x="28" y="82"/>
                  </a:cxn>
                  <a:cxn ang="0">
                    <a:pos x="22" y="73"/>
                  </a:cxn>
                  <a:cxn ang="0">
                    <a:pos x="0" y="64"/>
                  </a:cxn>
                  <a:cxn ang="0">
                    <a:pos x="22" y="21"/>
                  </a:cxn>
                  <a:cxn ang="0">
                    <a:pos x="16" y="5"/>
                  </a:cxn>
                  <a:cxn ang="0">
                    <a:pos x="42" y="5"/>
                  </a:cxn>
                  <a:cxn ang="0">
                    <a:pos x="60" y="2"/>
                  </a:cxn>
                  <a:cxn ang="0">
                    <a:pos x="84" y="11"/>
                  </a:cxn>
                  <a:cxn ang="0">
                    <a:pos x="99" y="10"/>
                  </a:cxn>
                  <a:cxn ang="0">
                    <a:pos x="130" y="29"/>
                  </a:cxn>
                  <a:cxn ang="0">
                    <a:pos x="102" y="38"/>
                  </a:cxn>
                  <a:cxn ang="0">
                    <a:pos x="69" y="71"/>
                  </a:cxn>
                  <a:cxn ang="0">
                    <a:pos x="35" y="86"/>
                  </a:cxn>
                  <a:cxn ang="0">
                    <a:pos x="28" y="82"/>
                  </a:cxn>
                </a:cxnLst>
                <a:rect l="0" t="0" r="r" b="b"/>
                <a:pathLst>
                  <a:path w="130" h="86">
                    <a:moveTo>
                      <a:pt x="28" y="82"/>
                    </a:moveTo>
                    <a:cubicBezTo>
                      <a:pt x="26" y="82"/>
                      <a:pt x="23" y="75"/>
                      <a:pt x="22" y="73"/>
                    </a:cubicBezTo>
                    <a:cubicBezTo>
                      <a:pt x="18" y="68"/>
                      <a:pt x="0" y="69"/>
                      <a:pt x="0" y="64"/>
                    </a:cubicBezTo>
                    <a:cubicBezTo>
                      <a:pt x="0" y="49"/>
                      <a:pt x="22" y="37"/>
                      <a:pt x="22" y="21"/>
                    </a:cubicBezTo>
                    <a:cubicBezTo>
                      <a:pt x="22" y="17"/>
                      <a:pt x="16" y="10"/>
                      <a:pt x="16" y="5"/>
                    </a:cubicBezTo>
                    <a:cubicBezTo>
                      <a:pt x="27" y="1"/>
                      <a:pt x="32" y="5"/>
                      <a:pt x="42" y="5"/>
                    </a:cubicBezTo>
                    <a:cubicBezTo>
                      <a:pt x="48" y="5"/>
                      <a:pt x="52" y="0"/>
                      <a:pt x="60" y="2"/>
                    </a:cubicBezTo>
                    <a:cubicBezTo>
                      <a:pt x="70" y="5"/>
                      <a:pt x="74" y="10"/>
                      <a:pt x="84" y="11"/>
                    </a:cubicBezTo>
                    <a:cubicBezTo>
                      <a:pt x="88" y="15"/>
                      <a:pt x="93" y="10"/>
                      <a:pt x="99" y="10"/>
                    </a:cubicBezTo>
                    <a:cubicBezTo>
                      <a:pt x="108" y="10"/>
                      <a:pt x="130" y="19"/>
                      <a:pt x="130" y="29"/>
                    </a:cubicBezTo>
                    <a:cubicBezTo>
                      <a:pt x="130" y="34"/>
                      <a:pt x="106" y="37"/>
                      <a:pt x="102" y="38"/>
                    </a:cubicBezTo>
                    <a:cubicBezTo>
                      <a:pt x="88" y="43"/>
                      <a:pt x="69" y="61"/>
                      <a:pt x="69" y="71"/>
                    </a:cubicBezTo>
                    <a:cubicBezTo>
                      <a:pt x="69" y="75"/>
                      <a:pt x="38" y="86"/>
                      <a:pt x="35" y="86"/>
                    </a:cubicBezTo>
                    <a:cubicBezTo>
                      <a:pt x="32" y="86"/>
                      <a:pt x="30" y="82"/>
                      <a:pt x="28" y="8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1" name="任意多边形: 形状 190"/>
              <p:cNvSpPr/>
              <p:nvPr/>
            </p:nvSpPr>
            <p:spPr bwMode="auto">
              <a:xfrm>
                <a:off x="2413000" y="1228725"/>
                <a:ext cx="204788" cy="87313"/>
              </a:xfrm>
              <a:custGeom>
                <a:avLst/>
                <a:gdLst/>
                <a:ahLst/>
                <a:cxnLst>
                  <a:cxn ang="0">
                    <a:pos x="53" y="65"/>
                  </a:cxn>
                  <a:cxn ang="0">
                    <a:pos x="41" y="59"/>
                  </a:cxn>
                  <a:cxn ang="0">
                    <a:pos x="53" y="53"/>
                  </a:cxn>
                  <a:cxn ang="0">
                    <a:pos x="46" y="43"/>
                  </a:cxn>
                  <a:cxn ang="0">
                    <a:pos x="41" y="49"/>
                  </a:cxn>
                  <a:cxn ang="0">
                    <a:pos x="22" y="52"/>
                  </a:cxn>
                  <a:cxn ang="0">
                    <a:pos x="7" y="49"/>
                  </a:cxn>
                  <a:cxn ang="0">
                    <a:pos x="0" y="42"/>
                  </a:cxn>
                  <a:cxn ang="0">
                    <a:pos x="0" y="36"/>
                  </a:cxn>
                  <a:cxn ang="0">
                    <a:pos x="11" y="31"/>
                  </a:cxn>
                  <a:cxn ang="0">
                    <a:pos x="31" y="36"/>
                  </a:cxn>
                  <a:cxn ang="0">
                    <a:pos x="11" y="30"/>
                  </a:cxn>
                  <a:cxn ang="0">
                    <a:pos x="11" y="23"/>
                  </a:cxn>
                  <a:cxn ang="0">
                    <a:pos x="19" y="23"/>
                  </a:cxn>
                  <a:cxn ang="0">
                    <a:pos x="38" y="26"/>
                  </a:cxn>
                  <a:cxn ang="0">
                    <a:pos x="16" y="22"/>
                  </a:cxn>
                  <a:cxn ang="0">
                    <a:pos x="25" y="17"/>
                  </a:cxn>
                  <a:cxn ang="0">
                    <a:pos x="36" y="18"/>
                  </a:cxn>
                  <a:cxn ang="0">
                    <a:pos x="23" y="12"/>
                  </a:cxn>
                  <a:cxn ang="0">
                    <a:pos x="38" y="12"/>
                  </a:cxn>
                  <a:cxn ang="0">
                    <a:pos x="45" y="19"/>
                  </a:cxn>
                  <a:cxn ang="0">
                    <a:pos x="55" y="19"/>
                  </a:cxn>
                  <a:cxn ang="0">
                    <a:pos x="97" y="36"/>
                  </a:cxn>
                  <a:cxn ang="0">
                    <a:pos x="107" y="30"/>
                  </a:cxn>
                  <a:cxn ang="0">
                    <a:pos x="98" y="29"/>
                  </a:cxn>
                  <a:cxn ang="0">
                    <a:pos x="102" y="27"/>
                  </a:cxn>
                  <a:cxn ang="0">
                    <a:pos x="102" y="21"/>
                  </a:cxn>
                  <a:cxn ang="0">
                    <a:pos x="91" y="15"/>
                  </a:cxn>
                  <a:cxn ang="0">
                    <a:pos x="107" y="0"/>
                  </a:cxn>
                  <a:cxn ang="0">
                    <a:pos x="116" y="4"/>
                  </a:cxn>
                  <a:cxn ang="0">
                    <a:pos x="116" y="9"/>
                  </a:cxn>
                  <a:cxn ang="0">
                    <a:pos x="132" y="26"/>
                  </a:cxn>
                  <a:cxn ang="0">
                    <a:pos x="144" y="20"/>
                  </a:cxn>
                  <a:cxn ang="0">
                    <a:pos x="154" y="31"/>
                  </a:cxn>
                  <a:cxn ang="0">
                    <a:pos x="140" y="52"/>
                  </a:cxn>
                  <a:cxn ang="0">
                    <a:pos x="111" y="51"/>
                  </a:cxn>
                  <a:cxn ang="0">
                    <a:pos x="82" y="59"/>
                  </a:cxn>
                  <a:cxn ang="0">
                    <a:pos x="53" y="65"/>
                  </a:cxn>
                </a:cxnLst>
                <a:rect l="0" t="0" r="r" b="b"/>
                <a:pathLst>
                  <a:path w="154" h="65">
                    <a:moveTo>
                      <a:pt x="53" y="65"/>
                    </a:moveTo>
                    <a:cubicBezTo>
                      <a:pt x="48" y="65"/>
                      <a:pt x="41" y="61"/>
                      <a:pt x="41" y="59"/>
                    </a:cubicBezTo>
                    <a:cubicBezTo>
                      <a:pt x="41" y="52"/>
                      <a:pt x="47" y="53"/>
                      <a:pt x="53" y="53"/>
                    </a:cubicBezTo>
                    <a:cubicBezTo>
                      <a:pt x="50" y="50"/>
                      <a:pt x="46" y="48"/>
                      <a:pt x="46" y="43"/>
                    </a:cubicBezTo>
                    <a:cubicBezTo>
                      <a:pt x="43" y="44"/>
                      <a:pt x="41" y="46"/>
                      <a:pt x="41" y="49"/>
                    </a:cubicBezTo>
                    <a:cubicBezTo>
                      <a:pt x="33" y="50"/>
                      <a:pt x="27" y="52"/>
                      <a:pt x="22" y="52"/>
                    </a:cubicBezTo>
                    <a:cubicBezTo>
                      <a:pt x="16" y="52"/>
                      <a:pt x="10" y="49"/>
                      <a:pt x="7" y="49"/>
                    </a:cubicBezTo>
                    <a:cubicBezTo>
                      <a:pt x="3" y="49"/>
                      <a:pt x="0" y="46"/>
                      <a:pt x="0" y="42"/>
                    </a:cubicBezTo>
                    <a:cubicBezTo>
                      <a:pt x="0" y="38"/>
                      <a:pt x="2" y="39"/>
                      <a:pt x="0" y="36"/>
                    </a:cubicBezTo>
                    <a:cubicBezTo>
                      <a:pt x="5" y="35"/>
                      <a:pt x="7" y="31"/>
                      <a:pt x="11" y="31"/>
                    </a:cubicBezTo>
                    <a:cubicBezTo>
                      <a:pt x="20" y="31"/>
                      <a:pt x="24" y="35"/>
                      <a:pt x="31" y="36"/>
                    </a:cubicBezTo>
                    <a:cubicBezTo>
                      <a:pt x="24" y="35"/>
                      <a:pt x="17" y="32"/>
                      <a:pt x="11" y="30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5" y="23"/>
                      <a:pt x="19" y="23"/>
                      <a:pt x="19" y="23"/>
                    </a:cubicBezTo>
                    <a:cubicBezTo>
                      <a:pt x="20" y="23"/>
                      <a:pt x="34" y="26"/>
                      <a:pt x="38" y="26"/>
                    </a:cubicBezTo>
                    <a:cubicBezTo>
                      <a:pt x="30" y="25"/>
                      <a:pt x="23" y="26"/>
                      <a:pt x="16" y="22"/>
                    </a:cubicBezTo>
                    <a:cubicBezTo>
                      <a:pt x="18" y="19"/>
                      <a:pt x="22" y="17"/>
                      <a:pt x="25" y="17"/>
                    </a:cubicBezTo>
                    <a:cubicBezTo>
                      <a:pt x="31" y="17"/>
                      <a:pt x="32" y="19"/>
                      <a:pt x="36" y="18"/>
                    </a:cubicBezTo>
                    <a:cubicBezTo>
                      <a:pt x="31" y="19"/>
                      <a:pt x="23" y="18"/>
                      <a:pt x="23" y="12"/>
                    </a:cubicBezTo>
                    <a:cubicBezTo>
                      <a:pt x="31" y="11"/>
                      <a:pt x="34" y="12"/>
                      <a:pt x="38" y="12"/>
                    </a:cubicBezTo>
                    <a:cubicBezTo>
                      <a:pt x="39" y="12"/>
                      <a:pt x="45" y="14"/>
                      <a:pt x="45" y="19"/>
                    </a:cubicBezTo>
                    <a:cubicBezTo>
                      <a:pt x="50" y="19"/>
                      <a:pt x="54" y="19"/>
                      <a:pt x="55" y="19"/>
                    </a:cubicBezTo>
                    <a:cubicBezTo>
                      <a:pt x="68" y="19"/>
                      <a:pt x="78" y="36"/>
                      <a:pt x="97" y="36"/>
                    </a:cubicBezTo>
                    <a:cubicBezTo>
                      <a:pt x="103" y="36"/>
                      <a:pt x="105" y="34"/>
                      <a:pt x="107" y="30"/>
                    </a:cubicBezTo>
                    <a:cubicBezTo>
                      <a:pt x="102" y="30"/>
                      <a:pt x="100" y="30"/>
                      <a:pt x="98" y="29"/>
                    </a:cubicBezTo>
                    <a:cubicBezTo>
                      <a:pt x="98" y="28"/>
                      <a:pt x="101" y="27"/>
                      <a:pt x="102" y="27"/>
                    </a:cubicBezTo>
                    <a:cubicBezTo>
                      <a:pt x="102" y="21"/>
                      <a:pt x="102" y="21"/>
                      <a:pt x="102" y="21"/>
                    </a:cubicBezTo>
                    <a:cubicBezTo>
                      <a:pt x="99" y="21"/>
                      <a:pt x="91" y="19"/>
                      <a:pt x="91" y="15"/>
                    </a:cubicBezTo>
                    <a:cubicBezTo>
                      <a:pt x="91" y="7"/>
                      <a:pt x="103" y="4"/>
                      <a:pt x="107" y="0"/>
                    </a:cubicBezTo>
                    <a:cubicBezTo>
                      <a:pt x="110" y="2"/>
                      <a:pt x="113" y="4"/>
                      <a:pt x="116" y="4"/>
                    </a:cubicBezTo>
                    <a:cubicBezTo>
                      <a:pt x="115" y="7"/>
                      <a:pt x="116" y="8"/>
                      <a:pt x="116" y="9"/>
                    </a:cubicBezTo>
                    <a:cubicBezTo>
                      <a:pt x="116" y="16"/>
                      <a:pt x="124" y="26"/>
                      <a:pt x="132" y="26"/>
                    </a:cubicBezTo>
                    <a:cubicBezTo>
                      <a:pt x="136" y="26"/>
                      <a:pt x="139" y="20"/>
                      <a:pt x="144" y="20"/>
                    </a:cubicBezTo>
                    <a:cubicBezTo>
                      <a:pt x="150" y="20"/>
                      <a:pt x="154" y="26"/>
                      <a:pt x="154" y="31"/>
                    </a:cubicBezTo>
                    <a:cubicBezTo>
                      <a:pt x="154" y="37"/>
                      <a:pt x="144" y="51"/>
                      <a:pt x="140" y="52"/>
                    </a:cubicBezTo>
                    <a:cubicBezTo>
                      <a:pt x="137" y="53"/>
                      <a:pt x="111" y="50"/>
                      <a:pt x="111" y="51"/>
                    </a:cubicBezTo>
                    <a:cubicBezTo>
                      <a:pt x="111" y="52"/>
                      <a:pt x="83" y="58"/>
                      <a:pt x="82" y="59"/>
                    </a:cubicBezTo>
                    <a:cubicBezTo>
                      <a:pt x="73" y="62"/>
                      <a:pt x="64" y="65"/>
                      <a:pt x="53" y="6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2" name="任意多边形: 形状 191"/>
              <p:cNvSpPr/>
              <p:nvPr/>
            </p:nvSpPr>
            <p:spPr bwMode="auto">
              <a:xfrm>
                <a:off x="2382838" y="1260475"/>
                <a:ext cx="28575" cy="20638"/>
              </a:xfrm>
              <a:custGeom>
                <a:avLst/>
                <a:gdLst/>
                <a:ahLst/>
                <a:cxnLst>
                  <a:cxn ang="0">
                    <a:pos x="8" y="16"/>
                  </a:cxn>
                  <a:cxn ang="0">
                    <a:pos x="0" y="11"/>
                  </a:cxn>
                  <a:cxn ang="0">
                    <a:pos x="21" y="0"/>
                  </a:cxn>
                  <a:cxn ang="0">
                    <a:pos x="8" y="16"/>
                  </a:cxn>
                </a:cxnLst>
                <a:rect l="0" t="0" r="r" b="b"/>
                <a:pathLst>
                  <a:path w="21" h="16">
                    <a:moveTo>
                      <a:pt x="8" y="16"/>
                    </a:moveTo>
                    <a:cubicBezTo>
                      <a:pt x="4" y="16"/>
                      <a:pt x="0" y="14"/>
                      <a:pt x="0" y="11"/>
                    </a:cubicBezTo>
                    <a:cubicBezTo>
                      <a:pt x="0" y="3"/>
                      <a:pt x="16" y="0"/>
                      <a:pt x="21" y="0"/>
                    </a:cubicBezTo>
                    <a:cubicBezTo>
                      <a:pt x="20" y="7"/>
                      <a:pt x="13" y="16"/>
                      <a:pt x="8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3" name="任意多边形: 形状 192"/>
              <p:cNvSpPr/>
              <p:nvPr/>
            </p:nvSpPr>
            <p:spPr bwMode="auto">
              <a:xfrm>
                <a:off x="2457450" y="1230313"/>
                <a:ext cx="22225" cy="7938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6"/>
                  </a:cxn>
                  <a:cxn ang="0">
                    <a:pos x="6" y="6"/>
                  </a:cxn>
                </a:cxnLst>
                <a:rect l="0" t="0" r="r" b="b"/>
                <a:pathLst>
                  <a:path w="16" h="6">
                    <a:moveTo>
                      <a:pt x="6" y="6"/>
                    </a:moveTo>
                    <a:cubicBezTo>
                      <a:pt x="4" y="6"/>
                      <a:pt x="0" y="4"/>
                      <a:pt x="0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4" y="6"/>
                      <a:pt x="6" y="6"/>
                      <a:pt x="6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4" name="任意多边形: 形状 193"/>
              <p:cNvSpPr/>
              <p:nvPr/>
            </p:nvSpPr>
            <p:spPr bwMode="auto">
              <a:xfrm>
                <a:off x="2324100" y="1203325"/>
                <a:ext cx="117475" cy="65088"/>
              </a:xfrm>
              <a:custGeom>
                <a:avLst/>
                <a:gdLst/>
                <a:ahLst/>
                <a:cxnLst>
                  <a:cxn ang="0">
                    <a:pos x="88" y="8"/>
                  </a:cxn>
                  <a:cxn ang="0">
                    <a:pos x="82" y="15"/>
                  </a:cxn>
                  <a:cxn ang="0">
                    <a:pos x="86" y="24"/>
                  </a:cxn>
                  <a:cxn ang="0">
                    <a:pos x="67" y="38"/>
                  </a:cxn>
                  <a:cxn ang="0">
                    <a:pos x="56" y="26"/>
                  </a:cxn>
                  <a:cxn ang="0">
                    <a:pos x="41" y="39"/>
                  </a:cxn>
                  <a:cxn ang="0">
                    <a:pos x="32" y="49"/>
                  </a:cxn>
                  <a:cxn ang="0">
                    <a:pos x="24" y="42"/>
                  </a:cxn>
                  <a:cxn ang="0">
                    <a:pos x="12" y="42"/>
                  </a:cxn>
                  <a:cxn ang="0">
                    <a:pos x="4" y="46"/>
                  </a:cxn>
                  <a:cxn ang="0">
                    <a:pos x="0" y="39"/>
                  </a:cxn>
                  <a:cxn ang="0">
                    <a:pos x="10" y="31"/>
                  </a:cxn>
                  <a:cxn ang="0">
                    <a:pos x="31" y="23"/>
                  </a:cxn>
                  <a:cxn ang="0">
                    <a:pos x="54" y="6"/>
                  </a:cxn>
                  <a:cxn ang="0">
                    <a:pos x="62" y="7"/>
                  </a:cxn>
                  <a:cxn ang="0">
                    <a:pos x="88" y="8"/>
                  </a:cxn>
                </a:cxnLst>
                <a:rect l="0" t="0" r="r" b="b"/>
                <a:pathLst>
                  <a:path w="88" h="49">
                    <a:moveTo>
                      <a:pt x="88" y="8"/>
                    </a:moveTo>
                    <a:cubicBezTo>
                      <a:pt x="88" y="11"/>
                      <a:pt x="86" y="14"/>
                      <a:pt x="82" y="15"/>
                    </a:cubicBezTo>
                    <a:cubicBezTo>
                      <a:pt x="83" y="19"/>
                      <a:pt x="86" y="20"/>
                      <a:pt x="86" y="24"/>
                    </a:cubicBezTo>
                    <a:cubicBezTo>
                      <a:pt x="67" y="38"/>
                      <a:pt x="67" y="38"/>
                      <a:pt x="67" y="38"/>
                    </a:cubicBezTo>
                    <a:cubicBezTo>
                      <a:pt x="60" y="38"/>
                      <a:pt x="60" y="28"/>
                      <a:pt x="56" y="26"/>
                    </a:cubicBezTo>
                    <a:cubicBezTo>
                      <a:pt x="55" y="33"/>
                      <a:pt x="48" y="40"/>
                      <a:pt x="41" y="39"/>
                    </a:cubicBezTo>
                    <a:cubicBezTo>
                      <a:pt x="40" y="44"/>
                      <a:pt x="37" y="49"/>
                      <a:pt x="32" y="49"/>
                    </a:cubicBezTo>
                    <a:cubicBezTo>
                      <a:pt x="28" y="49"/>
                      <a:pt x="25" y="44"/>
                      <a:pt x="24" y="42"/>
                    </a:cubicBezTo>
                    <a:cubicBezTo>
                      <a:pt x="19" y="45"/>
                      <a:pt x="16" y="42"/>
                      <a:pt x="12" y="42"/>
                    </a:cubicBezTo>
                    <a:cubicBezTo>
                      <a:pt x="9" y="42"/>
                      <a:pt x="8" y="45"/>
                      <a:pt x="4" y="46"/>
                    </a:cubicBezTo>
                    <a:cubicBezTo>
                      <a:pt x="4" y="43"/>
                      <a:pt x="0" y="41"/>
                      <a:pt x="0" y="39"/>
                    </a:cubicBezTo>
                    <a:cubicBezTo>
                      <a:pt x="0" y="38"/>
                      <a:pt x="8" y="32"/>
                      <a:pt x="10" y="31"/>
                    </a:cubicBezTo>
                    <a:cubicBezTo>
                      <a:pt x="17" y="28"/>
                      <a:pt x="23" y="27"/>
                      <a:pt x="31" y="23"/>
                    </a:cubicBezTo>
                    <a:cubicBezTo>
                      <a:pt x="39" y="18"/>
                      <a:pt x="41" y="6"/>
                      <a:pt x="54" y="6"/>
                    </a:cubicBezTo>
                    <a:cubicBezTo>
                      <a:pt x="57" y="6"/>
                      <a:pt x="58" y="7"/>
                      <a:pt x="62" y="7"/>
                    </a:cubicBezTo>
                    <a:cubicBezTo>
                      <a:pt x="62" y="7"/>
                      <a:pt x="88" y="0"/>
                      <a:pt x="88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5" name="任意多边形: 形状 194"/>
              <p:cNvSpPr/>
              <p:nvPr/>
            </p:nvSpPr>
            <p:spPr bwMode="auto">
              <a:xfrm>
                <a:off x="2481263" y="1162050"/>
                <a:ext cx="66675" cy="20638"/>
              </a:xfrm>
              <a:custGeom>
                <a:avLst/>
                <a:gdLst/>
                <a:ahLst/>
                <a:cxnLst>
                  <a:cxn ang="0">
                    <a:pos x="20" y="15"/>
                  </a:cxn>
                  <a:cxn ang="0">
                    <a:pos x="9" y="12"/>
                  </a:cxn>
                  <a:cxn ang="0">
                    <a:pos x="0" y="15"/>
                  </a:cxn>
                  <a:cxn ang="0">
                    <a:pos x="32" y="0"/>
                  </a:cxn>
                  <a:cxn ang="0">
                    <a:pos x="50" y="11"/>
                  </a:cxn>
                  <a:cxn ang="0">
                    <a:pos x="39" y="15"/>
                  </a:cxn>
                  <a:cxn ang="0">
                    <a:pos x="20" y="15"/>
                  </a:cxn>
                </a:cxnLst>
                <a:rect l="0" t="0" r="r" b="b"/>
                <a:pathLst>
                  <a:path w="50" h="15">
                    <a:moveTo>
                      <a:pt x="20" y="15"/>
                    </a:moveTo>
                    <a:cubicBezTo>
                      <a:pt x="14" y="15"/>
                      <a:pt x="13" y="12"/>
                      <a:pt x="9" y="12"/>
                    </a:cubicBezTo>
                    <a:cubicBezTo>
                      <a:pt x="5" y="12"/>
                      <a:pt x="3" y="15"/>
                      <a:pt x="0" y="15"/>
                    </a:cubicBezTo>
                    <a:cubicBezTo>
                      <a:pt x="0" y="9"/>
                      <a:pt x="26" y="0"/>
                      <a:pt x="32" y="0"/>
                    </a:cubicBezTo>
                    <a:cubicBezTo>
                      <a:pt x="41" y="0"/>
                      <a:pt x="49" y="5"/>
                      <a:pt x="50" y="11"/>
                    </a:cubicBezTo>
                    <a:cubicBezTo>
                      <a:pt x="47" y="12"/>
                      <a:pt x="44" y="15"/>
                      <a:pt x="39" y="15"/>
                    </a:cubicBezTo>
                    <a:cubicBezTo>
                      <a:pt x="27" y="15"/>
                      <a:pt x="29" y="15"/>
                      <a:pt x="20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6" name="任意多边形: 形状 195"/>
              <p:cNvSpPr/>
              <p:nvPr/>
            </p:nvSpPr>
            <p:spPr bwMode="auto">
              <a:xfrm>
                <a:off x="2482850" y="1185863"/>
                <a:ext cx="58738" cy="30163"/>
              </a:xfrm>
              <a:custGeom>
                <a:avLst/>
                <a:gdLst/>
                <a:ahLst/>
                <a:cxnLst>
                  <a:cxn ang="0">
                    <a:pos x="38" y="10"/>
                  </a:cxn>
                  <a:cxn ang="0">
                    <a:pos x="14" y="23"/>
                  </a:cxn>
                  <a:cxn ang="0">
                    <a:pos x="0" y="11"/>
                  </a:cxn>
                  <a:cxn ang="0">
                    <a:pos x="36" y="0"/>
                  </a:cxn>
                  <a:cxn ang="0">
                    <a:pos x="44" y="5"/>
                  </a:cxn>
                  <a:cxn ang="0">
                    <a:pos x="25" y="10"/>
                  </a:cxn>
                  <a:cxn ang="0">
                    <a:pos x="38" y="10"/>
                  </a:cxn>
                </a:cxnLst>
                <a:rect l="0" t="0" r="r" b="b"/>
                <a:pathLst>
                  <a:path w="44" h="23">
                    <a:moveTo>
                      <a:pt x="38" y="10"/>
                    </a:moveTo>
                    <a:cubicBezTo>
                      <a:pt x="38" y="19"/>
                      <a:pt x="24" y="23"/>
                      <a:pt x="14" y="23"/>
                    </a:cubicBezTo>
                    <a:cubicBezTo>
                      <a:pt x="8" y="23"/>
                      <a:pt x="0" y="15"/>
                      <a:pt x="0" y="11"/>
                    </a:cubicBezTo>
                    <a:cubicBezTo>
                      <a:pt x="0" y="1"/>
                      <a:pt x="27" y="0"/>
                      <a:pt x="36" y="0"/>
                    </a:cubicBezTo>
                    <a:cubicBezTo>
                      <a:pt x="41" y="0"/>
                      <a:pt x="43" y="3"/>
                      <a:pt x="44" y="5"/>
                    </a:cubicBezTo>
                    <a:cubicBezTo>
                      <a:pt x="39" y="9"/>
                      <a:pt x="32" y="10"/>
                      <a:pt x="25" y="10"/>
                    </a:cubicBezTo>
                    <a:lnTo>
                      <a:pt x="38" y="1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7" name="任意多边形: 形状 196"/>
              <p:cNvSpPr/>
              <p:nvPr/>
            </p:nvSpPr>
            <p:spPr bwMode="auto">
              <a:xfrm>
                <a:off x="2454275" y="1181100"/>
                <a:ext cx="20638" cy="22225"/>
              </a:xfrm>
              <a:custGeom>
                <a:avLst/>
                <a:gdLst/>
                <a:ahLst/>
                <a:cxnLst>
                  <a:cxn ang="0">
                    <a:pos x="15" y="12"/>
                  </a:cxn>
                  <a:cxn ang="0">
                    <a:pos x="9" y="17"/>
                  </a:cxn>
                  <a:cxn ang="0">
                    <a:pos x="0" y="11"/>
                  </a:cxn>
                  <a:cxn ang="0">
                    <a:pos x="15" y="12"/>
                  </a:cxn>
                </a:cxnLst>
                <a:rect l="0" t="0" r="r" b="b"/>
                <a:pathLst>
                  <a:path w="15" h="17">
                    <a:moveTo>
                      <a:pt x="15" y="12"/>
                    </a:moveTo>
                    <a:cubicBezTo>
                      <a:pt x="13" y="15"/>
                      <a:pt x="12" y="17"/>
                      <a:pt x="9" y="17"/>
                    </a:cubicBezTo>
                    <a:cubicBezTo>
                      <a:pt x="5" y="17"/>
                      <a:pt x="0" y="13"/>
                      <a:pt x="0" y="11"/>
                    </a:cubicBezTo>
                    <a:cubicBezTo>
                      <a:pt x="0" y="0"/>
                      <a:pt x="12" y="11"/>
                      <a:pt x="1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8" name="任意多边形: 形状 197"/>
              <p:cNvSpPr/>
              <p:nvPr/>
            </p:nvSpPr>
            <p:spPr bwMode="auto">
              <a:xfrm>
                <a:off x="2671763" y="1335088"/>
                <a:ext cx="100013" cy="80963"/>
              </a:xfrm>
              <a:custGeom>
                <a:avLst/>
                <a:gdLst/>
                <a:ahLst/>
                <a:cxnLst>
                  <a:cxn ang="0">
                    <a:pos x="66" y="23"/>
                  </a:cxn>
                  <a:cxn ang="0">
                    <a:pos x="65" y="30"/>
                  </a:cxn>
                  <a:cxn ang="0">
                    <a:pos x="75" y="32"/>
                  </a:cxn>
                  <a:cxn ang="0">
                    <a:pos x="57" y="55"/>
                  </a:cxn>
                  <a:cxn ang="0">
                    <a:pos x="49" y="61"/>
                  </a:cxn>
                  <a:cxn ang="0">
                    <a:pos x="39" y="54"/>
                  </a:cxn>
                  <a:cxn ang="0">
                    <a:pos x="0" y="30"/>
                  </a:cxn>
                  <a:cxn ang="0">
                    <a:pos x="0" y="23"/>
                  </a:cxn>
                  <a:cxn ang="0">
                    <a:pos x="20" y="28"/>
                  </a:cxn>
                  <a:cxn ang="0">
                    <a:pos x="27" y="28"/>
                  </a:cxn>
                  <a:cxn ang="0">
                    <a:pos x="27" y="16"/>
                  </a:cxn>
                  <a:cxn ang="0">
                    <a:pos x="12" y="11"/>
                  </a:cxn>
                  <a:cxn ang="0">
                    <a:pos x="16" y="7"/>
                  </a:cxn>
                  <a:cxn ang="0">
                    <a:pos x="42" y="2"/>
                  </a:cxn>
                  <a:cxn ang="0">
                    <a:pos x="60" y="2"/>
                  </a:cxn>
                  <a:cxn ang="0">
                    <a:pos x="64" y="6"/>
                  </a:cxn>
                  <a:cxn ang="0">
                    <a:pos x="50" y="22"/>
                  </a:cxn>
                  <a:cxn ang="0">
                    <a:pos x="66" y="23"/>
                  </a:cxn>
                </a:cxnLst>
                <a:rect l="0" t="0" r="r" b="b"/>
                <a:pathLst>
                  <a:path w="75" h="61">
                    <a:moveTo>
                      <a:pt x="66" y="23"/>
                    </a:moveTo>
                    <a:cubicBezTo>
                      <a:pt x="66" y="29"/>
                      <a:pt x="65" y="25"/>
                      <a:pt x="65" y="30"/>
                    </a:cubicBezTo>
                    <a:cubicBezTo>
                      <a:pt x="67" y="30"/>
                      <a:pt x="72" y="31"/>
                      <a:pt x="75" y="32"/>
                    </a:cubicBezTo>
                    <a:cubicBezTo>
                      <a:pt x="73" y="56"/>
                      <a:pt x="72" y="49"/>
                      <a:pt x="57" y="55"/>
                    </a:cubicBezTo>
                    <a:cubicBezTo>
                      <a:pt x="53" y="56"/>
                      <a:pt x="53" y="61"/>
                      <a:pt x="49" y="61"/>
                    </a:cubicBezTo>
                    <a:cubicBezTo>
                      <a:pt x="42" y="61"/>
                      <a:pt x="42" y="56"/>
                      <a:pt x="39" y="54"/>
                    </a:cubicBezTo>
                    <a:cubicBezTo>
                      <a:pt x="27" y="41"/>
                      <a:pt x="13" y="43"/>
                      <a:pt x="0" y="3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6" y="23"/>
                      <a:pt x="12" y="28"/>
                      <a:pt x="20" y="28"/>
                    </a:cubicBezTo>
                    <a:cubicBezTo>
                      <a:pt x="24" y="28"/>
                      <a:pt x="23" y="28"/>
                      <a:pt x="27" y="28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21" y="15"/>
                      <a:pt x="12" y="16"/>
                      <a:pt x="12" y="11"/>
                    </a:cubicBezTo>
                    <a:cubicBezTo>
                      <a:pt x="12" y="9"/>
                      <a:pt x="15" y="8"/>
                      <a:pt x="16" y="7"/>
                    </a:cubicBezTo>
                    <a:cubicBezTo>
                      <a:pt x="23" y="0"/>
                      <a:pt x="32" y="2"/>
                      <a:pt x="42" y="2"/>
                    </a:cubicBezTo>
                    <a:cubicBezTo>
                      <a:pt x="50" y="2"/>
                      <a:pt x="60" y="2"/>
                      <a:pt x="60" y="2"/>
                    </a:cubicBezTo>
                    <a:cubicBezTo>
                      <a:pt x="61" y="2"/>
                      <a:pt x="64" y="4"/>
                      <a:pt x="64" y="6"/>
                    </a:cubicBezTo>
                    <a:cubicBezTo>
                      <a:pt x="64" y="15"/>
                      <a:pt x="53" y="18"/>
                      <a:pt x="50" y="22"/>
                    </a:cubicBezTo>
                    <a:cubicBezTo>
                      <a:pt x="53" y="22"/>
                      <a:pt x="66" y="18"/>
                      <a:pt x="66" y="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9" name="任意多边形: 形状 198"/>
              <p:cNvSpPr/>
              <p:nvPr/>
            </p:nvSpPr>
            <p:spPr bwMode="auto">
              <a:xfrm>
                <a:off x="2636838" y="1236663"/>
                <a:ext cx="111125" cy="60325"/>
              </a:xfrm>
              <a:custGeom>
                <a:avLst/>
                <a:gdLst/>
                <a:ahLst/>
                <a:cxnLst>
                  <a:cxn ang="0">
                    <a:pos x="4" y="11"/>
                  </a:cxn>
                  <a:cxn ang="0">
                    <a:pos x="0" y="2"/>
                  </a:cxn>
                  <a:cxn ang="0">
                    <a:pos x="5" y="2"/>
                  </a:cxn>
                  <a:cxn ang="0">
                    <a:pos x="38" y="20"/>
                  </a:cxn>
                  <a:cxn ang="0">
                    <a:pos x="29" y="13"/>
                  </a:cxn>
                  <a:cxn ang="0">
                    <a:pos x="29" y="8"/>
                  </a:cxn>
                  <a:cxn ang="0">
                    <a:pos x="54" y="17"/>
                  </a:cxn>
                  <a:cxn ang="0">
                    <a:pos x="54" y="8"/>
                  </a:cxn>
                  <a:cxn ang="0">
                    <a:pos x="38" y="1"/>
                  </a:cxn>
                  <a:cxn ang="0">
                    <a:pos x="46" y="1"/>
                  </a:cxn>
                  <a:cxn ang="0">
                    <a:pos x="66" y="5"/>
                  </a:cxn>
                  <a:cxn ang="0">
                    <a:pos x="75" y="2"/>
                  </a:cxn>
                  <a:cxn ang="0">
                    <a:pos x="84" y="13"/>
                  </a:cxn>
                  <a:cxn ang="0">
                    <a:pos x="80" y="41"/>
                  </a:cxn>
                  <a:cxn ang="0">
                    <a:pos x="62" y="43"/>
                  </a:cxn>
                  <a:cxn ang="0">
                    <a:pos x="48" y="41"/>
                  </a:cxn>
                  <a:cxn ang="0">
                    <a:pos x="51" y="36"/>
                  </a:cxn>
                  <a:cxn ang="0">
                    <a:pos x="51" y="32"/>
                  </a:cxn>
                  <a:cxn ang="0">
                    <a:pos x="62" y="25"/>
                  </a:cxn>
                  <a:cxn ang="0">
                    <a:pos x="57" y="24"/>
                  </a:cxn>
                  <a:cxn ang="0">
                    <a:pos x="25" y="28"/>
                  </a:cxn>
                  <a:cxn ang="0">
                    <a:pos x="20" y="23"/>
                  </a:cxn>
                  <a:cxn ang="0">
                    <a:pos x="13" y="23"/>
                  </a:cxn>
                  <a:cxn ang="0">
                    <a:pos x="12" y="19"/>
                  </a:cxn>
                  <a:cxn ang="0">
                    <a:pos x="1" y="14"/>
                  </a:cxn>
                  <a:cxn ang="0">
                    <a:pos x="1" y="6"/>
                  </a:cxn>
                  <a:cxn ang="0">
                    <a:pos x="4" y="11"/>
                  </a:cxn>
                </a:cxnLst>
                <a:rect l="0" t="0" r="r" b="b"/>
                <a:pathLst>
                  <a:path w="84" h="45">
                    <a:moveTo>
                      <a:pt x="4" y="11"/>
                    </a:moveTo>
                    <a:cubicBezTo>
                      <a:pt x="2" y="9"/>
                      <a:pt x="0" y="6"/>
                      <a:pt x="0" y="2"/>
                    </a:cubicBezTo>
                    <a:cubicBezTo>
                      <a:pt x="1" y="2"/>
                      <a:pt x="3" y="2"/>
                      <a:pt x="5" y="2"/>
                    </a:cubicBezTo>
                    <a:cubicBezTo>
                      <a:pt x="18" y="2"/>
                      <a:pt x="24" y="24"/>
                      <a:pt x="38" y="20"/>
                    </a:cubicBezTo>
                    <a:cubicBezTo>
                      <a:pt x="35" y="18"/>
                      <a:pt x="31" y="15"/>
                      <a:pt x="29" y="13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39" y="8"/>
                      <a:pt x="43" y="17"/>
                      <a:pt x="54" y="17"/>
                    </a:cubicBezTo>
                    <a:cubicBezTo>
                      <a:pt x="54" y="8"/>
                      <a:pt x="54" y="8"/>
                      <a:pt x="54" y="8"/>
                    </a:cubicBezTo>
                    <a:cubicBezTo>
                      <a:pt x="46" y="8"/>
                      <a:pt x="40" y="8"/>
                      <a:pt x="38" y="1"/>
                    </a:cubicBezTo>
                    <a:cubicBezTo>
                      <a:pt x="41" y="0"/>
                      <a:pt x="43" y="1"/>
                      <a:pt x="46" y="1"/>
                    </a:cubicBezTo>
                    <a:cubicBezTo>
                      <a:pt x="53" y="1"/>
                      <a:pt x="58" y="5"/>
                      <a:pt x="66" y="5"/>
                    </a:cubicBezTo>
                    <a:cubicBezTo>
                      <a:pt x="69" y="5"/>
                      <a:pt x="71" y="2"/>
                      <a:pt x="75" y="2"/>
                    </a:cubicBezTo>
                    <a:cubicBezTo>
                      <a:pt x="83" y="2"/>
                      <a:pt x="84" y="6"/>
                      <a:pt x="84" y="13"/>
                    </a:cubicBezTo>
                    <a:cubicBezTo>
                      <a:pt x="84" y="23"/>
                      <a:pt x="78" y="28"/>
                      <a:pt x="80" y="41"/>
                    </a:cubicBezTo>
                    <a:cubicBezTo>
                      <a:pt x="73" y="43"/>
                      <a:pt x="64" y="43"/>
                      <a:pt x="62" y="43"/>
                    </a:cubicBezTo>
                    <a:cubicBezTo>
                      <a:pt x="60" y="43"/>
                      <a:pt x="48" y="45"/>
                      <a:pt x="48" y="41"/>
                    </a:cubicBezTo>
                    <a:cubicBezTo>
                      <a:pt x="48" y="39"/>
                      <a:pt x="50" y="37"/>
                      <a:pt x="51" y="36"/>
                    </a:cubicBezTo>
                    <a:cubicBezTo>
                      <a:pt x="51" y="35"/>
                      <a:pt x="51" y="33"/>
                      <a:pt x="51" y="32"/>
                    </a:cubicBezTo>
                    <a:cubicBezTo>
                      <a:pt x="51" y="28"/>
                      <a:pt x="60" y="28"/>
                      <a:pt x="62" y="25"/>
                    </a:cubicBezTo>
                    <a:cubicBezTo>
                      <a:pt x="61" y="24"/>
                      <a:pt x="59" y="24"/>
                      <a:pt x="57" y="24"/>
                    </a:cubicBezTo>
                    <a:cubicBezTo>
                      <a:pt x="49" y="24"/>
                      <a:pt x="34" y="28"/>
                      <a:pt x="25" y="28"/>
                    </a:cubicBezTo>
                    <a:cubicBezTo>
                      <a:pt x="22" y="28"/>
                      <a:pt x="20" y="26"/>
                      <a:pt x="20" y="23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7" y="20"/>
                      <a:pt x="4" y="17"/>
                      <a:pt x="1" y="14"/>
                    </a:cubicBezTo>
                    <a:cubicBezTo>
                      <a:pt x="1" y="6"/>
                      <a:pt x="1" y="6"/>
                      <a:pt x="1" y="6"/>
                    </a:cubicBezTo>
                    <a:lnTo>
                      <a:pt x="4" y="1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0" name="任意多边形: 形状 199"/>
              <p:cNvSpPr/>
              <p:nvPr/>
            </p:nvSpPr>
            <p:spPr bwMode="auto">
              <a:xfrm>
                <a:off x="2720975" y="1462088"/>
                <a:ext cx="65088" cy="38100"/>
              </a:xfrm>
              <a:custGeom>
                <a:avLst/>
                <a:gdLst/>
                <a:ahLst/>
                <a:cxnLst>
                  <a:cxn ang="0">
                    <a:pos x="38" y="29"/>
                  </a:cxn>
                  <a:cxn ang="0">
                    <a:pos x="0" y="16"/>
                  </a:cxn>
                  <a:cxn ang="0">
                    <a:pos x="9" y="14"/>
                  </a:cxn>
                  <a:cxn ang="0">
                    <a:pos x="22" y="0"/>
                  </a:cxn>
                  <a:cxn ang="0">
                    <a:pos x="49" y="22"/>
                  </a:cxn>
                  <a:cxn ang="0">
                    <a:pos x="38" y="29"/>
                  </a:cxn>
                </a:cxnLst>
                <a:rect l="0" t="0" r="r" b="b"/>
                <a:pathLst>
                  <a:path w="49" h="29">
                    <a:moveTo>
                      <a:pt x="38" y="29"/>
                    </a:moveTo>
                    <a:cubicBezTo>
                      <a:pt x="32" y="29"/>
                      <a:pt x="0" y="17"/>
                      <a:pt x="0" y="16"/>
                    </a:cubicBezTo>
                    <a:cubicBezTo>
                      <a:pt x="0" y="12"/>
                      <a:pt x="8" y="14"/>
                      <a:pt x="9" y="14"/>
                    </a:cubicBezTo>
                    <a:cubicBezTo>
                      <a:pt x="15" y="12"/>
                      <a:pt x="13" y="0"/>
                      <a:pt x="22" y="0"/>
                    </a:cubicBezTo>
                    <a:cubicBezTo>
                      <a:pt x="28" y="0"/>
                      <a:pt x="46" y="16"/>
                      <a:pt x="49" y="22"/>
                    </a:cubicBezTo>
                    <a:cubicBezTo>
                      <a:pt x="45" y="25"/>
                      <a:pt x="43" y="29"/>
                      <a:pt x="38" y="2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1" name="任意多边形: 形状 200"/>
              <p:cNvSpPr/>
              <p:nvPr/>
            </p:nvSpPr>
            <p:spPr bwMode="auto">
              <a:xfrm>
                <a:off x="2784475" y="1323975"/>
                <a:ext cx="85725" cy="69850"/>
              </a:xfrm>
              <a:custGeom>
                <a:avLst/>
                <a:gdLst/>
                <a:ahLst/>
                <a:cxnLst>
                  <a:cxn ang="0">
                    <a:pos x="65" y="11"/>
                  </a:cxn>
                  <a:cxn ang="0">
                    <a:pos x="57" y="18"/>
                  </a:cxn>
                  <a:cxn ang="0">
                    <a:pos x="32" y="35"/>
                  </a:cxn>
                  <a:cxn ang="0">
                    <a:pos x="20" y="38"/>
                  </a:cxn>
                  <a:cxn ang="0">
                    <a:pos x="25" y="38"/>
                  </a:cxn>
                  <a:cxn ang="0">
                    <a:pos x="15" y="53"/>
                  </a:cxn>
                  <a:cxn ang="0">
                    <a:pos x="6" y="53"/>
                  </a:cxn>
                  <a:cxn ang="0">
                    <a:pos x="7" y="40"/>
                  </a:cxn>
                  <a:cxn ang="0">
                    <a:pos x="0" y="19"/>
                  </a:cxn>
                  <a:cxn ang="0">
                    <a:pos x="0" y="11"/>
                  </a:cxn>
                  <a:cxn ang="0">
                    <a:pos x="10" y="11"/>
                  </a:cxn>
                  <a:cxn ang="0">
                    <a:pos x="10" y="7"/>
                  </a:cxn>
                  <a:cxn ang="0">
                    <a:pos x="22" y="0"/>
                  </a:cxn>
                  <a:cxn ang="0">
                    <a:pos x="65" y="5"/>
                  </a:cxn>
                  <a:cxn ang="0">
                    <a:pos x="65" y="11"/>
                  </a:cxn>
                </a:cxnLst>
                <a:rect l="0" t="0" r="r" b="b"/>
                <a:pathLst>
                  <a:path w="65" h="53">
                    <a:moveTo>
                      <a:pt x="65" y="11"/>
                    </a:moveTo>
                    <a:cubicBezTo>
                      <a:pt x="65" y="12"/>
                      <a:pt x="57" y="18"/>
                      <a:pt x="57" y="18"/>
                    </a:cubicBezTo>
                    <a:cubicBezTo>
                      <a:pt x="51" y="26"/>
                      <a:pt x="45" y="35"/>
                      <a:pt x="32" y="35"/>
                    </a:cubicBezTo>
                    <a:cubicBezTo>
                      <a:pt x="22" y="35"/>
                      <a:pt x="22" y="30"/>
                      <a:pt x="20" y="38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4" y="46"/>
                      <a:pt x="21" y="48"/>
                      <a:pt x="15" y="53"/>
                    </a:cubicBezTo>
                    <a:cubicBezTo>
                      <a:pt x="6" y="53"/>
                      <a:pt x="6" y="53"/>
                      <a:pt x="6" y="53"/>
                    </a:cubicBezTo>
                    <a:cubicBezTo>
                      <a:pt x="6" y="47"/>
                      <a:pt x="6" y="42"/>
                      <a:pt x="7" y="40"/>
                    </a:cubicBezTo>
                    <a:cubicBezTo>
                      <a:pt x="0" y="33"/>
                      <a:pt x="3" y="27"/>
                      <a:pt x="0" y="19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3" y="11"/>
                      <a:pt x="8" y="11"/>
                      <a:pt x="10" y="11"/>
                    </a:cubicBezTo>
                    <a:cubicBezTo>
                      <a:pt x="9" y="11"/>
                      <a:pt x="10" y="8"/>
                      <a:pt x="10" y="7"/>
                    </a:cubicBezTo>
                    <a:cubicBezTo>
                      <a:pt x="10" y="6"/>
                      <a:pt x="13" y="0"/>
                      <a:pt x="22" y="0"/>
                    </a:cubicBezTo>
                    <a:cubicBezTo>
                      <a:pt x="37" y="0"/>
                      <a:pt x="49" y="5"/>
                      <a:pt x="65" y="5"/>
                    </a:cubicBezTo>
                    <a:cubicBezTo>
                      <a:pt x="65" y="8"/>
                      <a:pt x="65" y="9"/>
                      <a:pt x="6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2" name="任意多边形: 形状 201"/>
              <p:cNvSpPr/>
              <p:nvPr/>
            </p:nvSpPr>
            <p:spPr bwMode="auto">
              <a:xfrm>
                <a:off x="2608263" y="1198563"/>
                <a:ext cx="28575" cy="23813"/>
              </a:xfrm>
              <a:custGeom>
                <a:avLst/>
                <a:gdLst/>
                <a:ahLst/>
                <a:cxnLst>
                  <a:cxn ang="0">
                    <a:pos x="21" y="12"/>
                  </a:cxn>
                  <a:cxn ang="0">
                    <a:pos x="15" y="18"/>
                  </a:cxn>
                  <a:cxn ang="0">
                    <a:pos x="0" y="0"/>
                  </a:cxn>
                  <a:cxn ang="0">
                    <a:pos x="21" y="12"/>
                  </a:cxn>
                </a:cxnLst>
                <a:rect l="0" t="0" r="r" b="b"/>
                <a:pathLst>
                  <a:path w="21" h="18">
                    <a:moveTo>
                      <a:pt x="21" y="12"/>
                    </a:moveTo>
                    <a:cubicBezTo>
                      <a:pt x="21" y="16"/>
                      <a:pt x="18" y="18"/>
                      <a:pt x="15" y="18"/>
                    </a:cubicBezTo>
                    <a:cubicBezTo>
                      <a:pt x="10" y="18"/>
                      <a:pt x="0" y="6"/>
                      <a:pt x="0" y="0"/>
                    </a:cubicBezTo>
                    <a:cubicBezTo>
                      <a:pt x="11" y="0"/>
                      <a:pt x="12" y="9"/>
                      <a:pt x="21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3" name="任意多边形: 形状 202"/>
              <p:cNvSpPr/>
              <p:nvPr/>
            </p:nvSpPr>
            <p:spPr bwMode="auto">
              <a:xfrm>
                <a:off x="2625725" y="1277938"/>
                <a:ext cx="19050" cy="1587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5" y="6"/>
                  </a:cxn>
                  <a:cxn ang="0">
                    <a:pos x="9" y="12"/>
                  </a:cxn>
                  <a:cxn ang="0">
                    <a:pos x="0" y="12"/>
                  </a:cxn>
                  <a:cxn ang="0">
                    <a:pos x="12" y="0"/>
                  </a:cxn>
                </a:cxnLst>
                <a:rect l="0" t="0" r="r" b="b"/>
                <a:pathLst>
                  <a:path w="15" h="12">
                    <a:moveTo>
                      <a:pt x="12" y="0"/>
                    </a:moveTo>
                    <a:cubicBezTo>
                      <a:pt x="13" y="2"/>
                      <a:pt x="15" y="3"/>
                      <a:pt x="15" y="6"/>
                    </a:cubicBezTo>
                    <a:cubicBezTo>
                      <a:pt x="15" y="12"/>
                      <a:pt x="11" y="12"/>
                      <a:pt x="9" y="12"/>
                    </a:cubicBezTo>
                    <a:cubicBezTo>
                      <a:pt x="4" y="12"/>
                      <a:pt x="3" y="11"/>
                      <a:pt x="0" y="12"/>
                    </a:cubicBezTo>
                    <a:cubicBezTo>
                      <a:pt x="2" y="4"/>
                      <a:pt x="6" y="2"/>
                      <a:pt x="1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4" name="任意多边形: 形状 203"/>
              <p:cNvSpPr/>
              <p:nvPr/>
            </p:nvSpPr>
            <p:spPr bwMode="auto">
              <a:xfrm>
                <a:off x="2614613" y="1139825"/>
                <a:ext cx="109538" cy="57150"/>
              </a:xfrm>
              <a:custGeom>
                <a:avLst/>
                <a:gdLst/>
                <a:ahLst/>
                <a:cxnLst>
                  <a:cxn ang="0">
                    <a:pos x="54" y="32"/>
                  </a:cxn>
                  <a:cxn ang="0">
                    <a:pos x="33" y="30"/>
                  </a:cxn>
                  <a:cxn ang="0">
                    <a:pos x="19" y="29"/>
                  </a:cxn>
                  <a:cxn ang="0">
                    <a:pos x="7" y="25"/>
                  </a:cxn>
                  <a:cxn ang="0">
                    <a:pos x="20" y="20"/>
                  </a:cxn>
                  <a:cxn ang="0">
                    <a:pos x="20" y="15"/>
                  </a:cxn>
                  <a:cxn ang="0">
                    <a:pos x="5" y="15"/>
                  </a:cxn>
                  <a:cxn ang="0">
                    <a:pos x="8" y="10"/>
                  </a:cxn>
                  <a:cxn ang="0">
                    <a:pos x="0" y="3"/>
                  </a:cxn>
                  <a:cxn ang="0">
                    <a:pos x="14" y="0"/>
                  </a:cxn>
                  <a:cxn ang="0">
                    <a:pos x="31" y="8"/>
                  </a:cxn>
                  <a:cxn ang="0">
                    <a:pos x="40" y="4"/>
                  </a:cxn>
                  <a:cxn ang="0">
                    <a:pos x="53" y="15"/>
                  </a:cxn>
                  <a:cxn ang="0">
                    <a:pos x="60" y="11"/>
                  </a:cxn>
                  <a:cxn ang="0">
                    <a:pos x="73" y="21"/>
                  </a:cxn>
                  <a:cxn ang="0">
                    <a:pos x="70" y="26"/>
                  </a:cxn>
                  <a:cxn ang="0">
                    <a:pos x="82" y="37"/>
                  </a:cxn>
                  <a:cxn ang="0">
                    <a:pos x="74" y="43"/>
                  </a:cxn>
                  <a:cxn ang="0">
                    <a:pos x="54" y="32"/>
                  </a:cxn>
                </a:cxnLst>
                <a:rect l="0" t="0" r="r" b="b"/>
                <a:pathLst>
                  <a:path w="82" h="43">
                    <a:moveTo>
                      <a:pt x="54" y="32"/>
                    </a:moveTo>
                    <a:cubicBezTo>
                      <a:pt x="46" y="32"/>
                      <a:pt x="41" y="29"/>
                      <a:pt x="33" y="30"/>
                    </a:cubicBezTo>
                    <a:cubicBezTo>
                      <a:pt x="31" y="26"/>
                      <a:pt x="25" y="29"/>
                      <a:pt x="19" y="29"/>
                    </a:cubicBezTo>
                    <a:cubicBezTo>
                      <a:pt x="13" y="29"/>
                      <a:pt x="11" y="29"/>
                      <a:pt x="7" y="25"/>
                    </a:cubicBezTo>
                    <a:cubicBezTo>
                      <a:pt x="11" y="21"/>
                      <a:pt x="15" y="22"/>
                      <a:pt x="20" y="20"/>
                    </a:cubicBezTo>
                    <a:cubicBezTo>
                      <a:pt x="19" y="18"/>
                      <a:pt x="19" y="16"/>
                      <a:pt x="20" y="15"/>
                    </a:cubicBezTo>
                    <a:cubicBezTo>
                      <a:pt x="10" y="15"/>
                      <a:pt x="8" y="17"/>
                      <a:pt x="5" y="15"/>
                    </a:cubicBezTo>
                    <a:cubicBezTo>
                      <a:pt x="6" y="14"/>
                      <a:pt x="7" y="12"/>
                      <a:pt x="8" y="10"/>
                    </a:cubicBezTo>
                    <a:cubicBezTo>
                      <a:pt x="2" y="10"/>
                      <a:pt x="0" y="9"/>
                      <a:pt x="0" y="3"/>
                    </a:cubicBezTo>
                    <a:cubicBezTo>
                      <a:pt x="6" y="3"/>
                      <a:pt x="9" y="0"/>
                      <a:pt x="14" y="0"/>
                    </a:cubicBezTo>
                    <a:cubicBezTo>
                      <a:pt x="24" y="0"/>
                      <a:pt x="26" y="8"/>
                      <a:pt x="31" y="8"/>
                    </a:cubicBezTo>
                    <a:cubicBezTo>
                      <a:pt x="35" y="8"/>
                      <a:pt x="36" y="4"/>
                      <a:pt x="40" y="4"/>
                    </a:cubicBezTo>
                    <a:cubicBezTo>
                      <a:pt x="49" y="4"/>
                      <a:pt x="48" y="15"/>
                      <a:pt x="53" y="15"/>
                    </a:cubicBezTo>
                    <a:cubicBezTo>
                      <a:pt x="56" y="15"/>
                      <a:pt x="57" y="11"/>
                      <a:pt x="60" y="11"/>
                    </a:cubicBezTo>
                    <a:cubicBezTo>
                      <a:pt x="66" y="11"/>
                      <a:pt x="71" y="19"/>
                      <a:pt x="73" y="21"/>
                    </a:cubicBezTo>
                    <a:cubicBezTo>
                      <a:pt x="72" y="22"/>
                      <a:pt x="70" y="24"/>
                      <a:pt x="70" y="26"/>
                    </a:cubicBezTo>
                    <a:cubicBezTo>
                      <a:pt x="73" y="29"/>
                      <a:pt x="82" y="33"/>
                      <a:pt x="82" y="37"/>
                    </a:cubicBezTo>
                    <a:cubicBezTo>
                      <a:pt x="82" y="42"/>
                      <a:pt x="77" y="43"/>
                      <a:pt x="74" y="43"/>
                    </a:cubicBezTo>
                    <a:cubicBezTo>
                      <a:pt x="63" y="43"/>
                      <a:pt x="64" y="32"/>
                      <a:pt x="54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5" name="任意多边形: 形状 204"/>
              <p:cNvSpPr/>
              <p:nvPr/>
            </p:nvSpPr>
            <p:spPr bwMode="auto">
              <a:xfrm>
                <a:off x="2657475" y="1189038"/>
                <a:ext cx="30163" cy="9525"/>
              </a:xfrm>
              <a:custGeom>
                <a:avLst/>
                <a:gdLst/>
                <a:ahLst/>
                <a:cxnLst>
                  <a:cxn ang="0">
                    <a:pos x="8" y="7"/>
                  </a:cxn>
                  <a:cxn ang="0">
                    <a:pos x="12" y="0"/>
                  </a:cxn>
                  <a:cxn ang="0">
                    <a:pos x="23" y="4"/>
                  </a:cxn>
                  <a:cxn ang="0">
                    <a:pos x="8" y="7"/>
                  </a:cxn>
                </a:cxnLst>
                <a:rect l="0" t="0" r="r" b="b"/>
                <a:pathLst>
                  <a:path w="23" h="7">
                    <a:moveTo>
                      <a:pt x="8" y="7"/>
                    </a:moveTo>
                    <a:cubicBezTo>
                      <a:pt x="0" y="7"/>
                      <a:pt x="11" y="0"/>
                      <a:pt x="12" y="0"/>
                    </a:cubicBezTo>
                    <a:cubicBezTo>
                      <a:pt x="17" y="0"/>
                      <a:pt x="19" y="3"/>
                      <a:pt x="23" y="4"/>
                    </a:cubicBezTo>
                    <a:cubicBezTo>
                      <a:pt x="20" y="7"/>
                      <a:pt x="15" y="7"/>
                      <a:pt x="8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6" name="任意多边形: 形状 205"/>
              <p:cNvSpPr/>
              <p:nvPr/>
            </p:nvSpPr>
            <p:spPr bwMode="auto">
              <a:xfrm>
                <a:off x="2765425" y="1223963"/>
                <a:ext cx="287338" cy="90488"/>
              </a:xfrm>
              <a:custGeom>
                <a:avLst/>
                <a:gdLst/>
                <a:ahLst/>
                <a:cxnLst>
                  <a:cxn ang="0">
                    <a:pos x="215" y="45"/>
                  </a:cxn>
                  <a:cxn ang="0">
                    <a:pos x="210" y="51"/>
                  </a:cxn>
                  <a:cxn ang="0">
                    <a:pos x="216" y="52"/>
                  </a:cxn>
                  <a:cxn ang="0">
                    <a:pos x="179" y="67"/>
                  </a:cxn>
                  <a:cxn ang="0">
                    <a:pos x="170" y="60"/>
                  </a:cxn>
                  <a:cxn ang="0">
                    <a:pos x="159" y="66"/>
                  </a:cxn>
                  <a:cxn ang="0">
                    <a:pos x="124" y="66"/>
                  </a:cxn>
                  <a:cxn ang="0">
                    <a:pos x="102" y="60"/>
                  </a:cxn>
                  <a:cxn ang="0">
                    <a:pos x="97" y="60"/>
                  </a:cxn>
                  <a:cxn ang="0">
                    <a:pos x="84" y="67"/>
                  </a:cxn>
                  <a:cxn ang="0">
                    <a:pos x="53" y="47"/>
                  </a:cxn>
                  <a:cxn ang="0">
                    <a:pos x="58" y="40"/>
                  </a:cxn>
                  <a:cxn ang="0">
                    <a:pos x="40" y="18"/>
                  </a:cxn>
                  <a:cxn ang="0">
                    <a:pos x="32" y="22"/>
                  </a:cxn>
                  <a:cxn ang="0">
                    <a:pos x="0" y="7"/>
                  </a:cxn>
                  <a:cxn ang="0">
                    <a:pos x="13" y="0"/>
                  </a:cxn>
                  <a:cxn ang="0">
                    <a:pos x="51" y="15"/>
                  </a:cxn>
                  <a:cxn ang="0">
                    <a:pos x="60" y="12"/>
                  </a:cxn>
                  <a:cxn ang="0">
                    <a:pos x="68" y="12"/>
                  </a:cxn>
                  <a:cxn ang="0">
                    <a:pos x="89" y="25"/>
                  </a:cxn>
                  <a:cxn ang="0">
                    <a:pos x="71" y="25"/>
                  </a:cxn>
                  <a:cxn ang="0">
                    <a:pos x="91" y="35"/>
                  </a:cxn>
                  <a:cxn ang="0">
                    <a:pos x="88" y="38"/>
                  </a:cxn>
                  <a:cxn ang="0">
                    <a:pos x="95" y="40"/>
                  </a:cxn>
                  <a:cxn ang="0">
                    <a:pos x="125" y="45"/>
                  </a:cxn>
                  <a:cxn ang="0">
                    <a:pos x="181" y="34"/>
                  </a:cxn>
                  <a:cxn ang="0">
                    <a:pos x="216" y="46"/>
                  </a:cxn>
                  <a:cxn ang="0">
                    <a:pos x="211" y="47"/>
                  </a:cxn>
                  <a:cxn ang="0">
                    <a:pos x="215" y="45"/>
                  </a:cxn>
                </a:cxnLst>
                <a:rect l="0" t="0" r="r" b="b"/>
                <a:pathLst>
                  <a:path w="216" h="68">
                    <a:moveTo>
                      <a:pt x="215" y="45"/>
                    </a:moveTo>
                    <a:cubicBezTo>
                      <a:pt x="213" y="46"/>
                      <a:pt x="211" y="48"/>
                      <a:pt x="210" y="51"/>
                    </a:cubicBezTo>
                    <a:cubicBezTo>
                      <a:pt x="213" y="52"/>
                      <a:pt x="216" y="52"/>
                      <a:pt x="216" y="52"/>
                    </a:cubicBezTo>
                    <a:cubicBezTo>
                      <a:pt x="215" y="67"/>
                      <a:pt x="195" y="67"/>
                      <a:pt x="179" y="67"/>
                    </a:cubicBezTo>
                    <a:cubicBezTo>
                      <a:pt x="174" y="67"/>
                      <a:pt x="171" y="64"/>
                      <a:pt x="170" y="60"/>
                    </a:cubicBezTo>
                    <a:cubicBezTo>
                      <a:pt x="164" y="61"/>
                      <a:pt x="163" y="64"/>
                      <a:pt x="159" y="66"/>
                    </a:cubicBezTo>
                    <a:cubicBezTo>
                      <a:pt x="124" y="66"/>
                      <a:pt x="124" y="66"/>
                      <a:pt x="124" y="66"/>
                    </a:cubicBezTo>
                    <a:cubicBezTo>
                      <a:pt x="115" y="68"/>
                      <a:pt x="101" y="67"/>
                      <a:pt x="102" y="60"/>
                    </a:cubicBezTo>
                    <a:cubicBezTo>
                      <a:pt x="97" y="60"/>
                      <a:pt x="97" y="60"/>
                      <a:pt x="97" y="60"/>
                    </a:cubicBezTo>
                    <a:cubicBezTo>
                      <a:pt x="95" y="62"/>
                      <a:pt x="88" y="67"/>
                      <a:pt x="84" y="67"/>
                    </a:cubicBezTo>
                    <a:cubicBezTo>
                      <a:pt x="75" y="67"/>
                      <a:pt x="53" y="56"/>
                      <a:pt x="53" y="47"/>
                    </a:cubicBezTo>
                    <a:cubicBezTo>
                      <a:pt x="53" y="44"/>
                      <a:pt x="56" y="41"/>
                      <a:pt x="58" y="40"/>
                    </a:cubicBezTo>
                    <a:cubicBezTo>
                      <a:pt x="50" y="32"/>
                      <a:pt x="48" y="25"/>
                      <a:pt x="40" y="18"/>
                    </a:cubicBezTo>
                    <a:cubicBezTo>
                      <a:pt x="38" y="20"/>
                      <a:pt x="35" y="22"/>
                      <a:pt x="32" y="22"/>
                    </a:cubicBezTo>
                    <a:cubicBezTo>
                      <a:pt x="27" y="22"/>
                      <a:pt x="0" y="11"/>
                      <a:pt x="0" y="7"/>
                    </a:cubicBezTo>
                    <a:cubicBezTo>
                      <a:pt x="0" y="0"/>
                      <a:pt x="8" y="0"/>
                      <a:pt x="13" y="0"/>
                    </a:cubicBezTo>
                    <a:cubicBezTo>
                      <a:pt x="33" y="0"/>
                      <a:pt x="36" y="15"/>
                      <a:pt x="51" y="15"/>
                    </a:cubicBezTo>
                    <a:cubicBezTo>
                      <a:pt x="56" y="15"/>
                      <a:pt x="58" y="15"/>
                      <a:pt x="60" y="12"/>
                    </a:cubicBezTo>
                    <a:cubicBezTo>
                      <a:pt x="63" y="12"/>
                      <a:pt x="68" y="12"/>
                      <a:pt x="68" y="12"/>
                    </a:cubicBezTo>
                    <a:cubicBezTo>
                      <a:pt x="65" y="22"/>
                      <a:pt x="85" y="19"/>
                      <a:pt x="89" y="25"/>
                    </a:cubicBezTo>
                    <a:cubicBezTo>
                      <a:pt x="71" y="25"/>
                      <a:pt x="71" y="25"/>
                      <a:pt x="71" y="25"/>
                    </a:cubicBezTo>
                    <a:cubicBezTo>
                      <a:pt x="74" y="37"/>
                      <a:pt x="85" y="30"/>
                      <a:pt x="91" y="35"/>
                    </a:cubicBezTo>
                    <a:cubicBezTo>
                      <a:pt x="90" y="36"/>
                      <a:pt x="88" y="36"/>
                      <a:pt x="88" y="38"/>
                    </a:cubicBezTo>
                    <a:cubicBezTo>
                      <a:pt x="88" y="44"/>
                      <a:pt x="93" y="41"/>
                      <a:pt x="95" y="40"/>
                    </a:cubicBezTo>
                    <a:cubicBezTo>
                      <a:pt x="106" y="42"/>
                      <a:pt x="114" y="45"/>
                      <a:pt x="125" y="45"/>
                    </a:cubicBezTo>
                    <a:cubicBezTo>
                      <a:pt x="150" y="45"/>
                      <a:pt x="158" y="34"/>
                      <a:pt x="181" y="34"/>
                    </a:cubicBezTo>
                    <a:cubicBezTo>
                      <a:pt x="198" y="34"/>
                      <a:pt x="210" y="35"/>
                      <a:pt x="216" y="46"/>
                    </a:cubicBezTo>
                    <a:cubicBezTo>
                      <a:pt x="215" y="47"/>
                      <a:pt x="213" y="47"/>
                      <a:pt x="211" y="47"/>
                    </a:cubicBezTo>
                    <a:lnTo>
                      <a:pt x="215" y="4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7" name="任意多边形: 形状 206"/>
              <p:cNvSpPr/>
              <p:nvPr/>
            </p:nvSpPr>
            <p:spPr bwMode="auto">
              <a:xfrm>
                <a:off x="2768600" y="1271588"/>
                <a:ext cx="49213" cy="38100"/>
              </a:xfrm>
              <a:custGeom>
                <a:avLst/>
                <a:gdLst/>
                <a:ahLst/>
                <a:cxnLst>
                  <a:cxn ang="0">
                    <a:pos x="6" y="10"/>
                  </a:cxn>
                  <a:cxn ang="0">
                    <a:pos x="19" y="0"/>
                  </a:cxn>
                  <a:cxn ang="0">
                    <a:pos x="37" y="15"/>
                  </a:cxn>
                  <a:cxn ang="0">
                    <a:pos x="29" y="29"/>
                  </a:cxn>
                  <a:cxn ang="0">
                    <a:pos x="0" y="17"/>
                  </a:cxn>
                  <a:cxn ang="0">
                    <a:pos x="6" y="10"/>
                  </a:cxn>
                </a:cxnLst>
                <a:rect l="0" t="0" r="r" b="b"/>
                <a:pathLst>
                  <a:path w="37" h="29">
                    <a:moveTo>
                      <a:pt x="6" y="10"/>
                    </a:moveTo>
                    <a:cubicBezTo>
                      <a:pt x="10" y="10"/>
                      <a:pt x="9" y="0"/>
                      <a:pt x="19" y="0"/>
                    </a:cubicBezTo>
                    <a:cubicBezTo>
                      <a:pt x="27" y="0"/>
                      <a:pt x="37" y="9"/>
                      <a:pt x="37" y="15"/>
                    </a:cubicBezTo>
                    <a:cubicBezTo>
                      <a:pt x="37" y="22"/>
                      <a:pt x="35" y="29"/>
                      <a:pt x="29" y="29"/>
                    </a:cubicBezTo>
                    <a:cubicBezTo>
                      <a:pt x="25" y="29"/>
                      <a:pt x="0" y="17"/>
                      <a:pt x="0" y="17"/>
                    </a:cubicBezTo>
                    <a:cubicBezTo>
                      <a:pt x="0" y="13"/>
                      <a:pt x="5" y="10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8" name="任意多边形: 形状 207"/>
              <p:cNvSpPr/>
              <p:nvPr/>
            </p:nvSpPr>
            <p:spPr bwMode="auto">
              <a:xfrm>
                <a:off x="2774950" y="1198563"/>
                <a:ext cx="46038" cy="12700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35" y="0"/>
                  </a:cxn>
                  <a:cxn ang="0">
                    <a:pos x="35" y="6"/>
                  </a:cxn>
                  <a:cxn ang="0">
                    <a:pos x="28" y="10"/>
                  </a:cxn>
                  <a:cxn ang="0">
                    <a:pos x="0" y="5"/>
                  </a:cxn>
                  <a:cxn ang="0">
                    <a:pos x="29" y="0"/>
                  </a:cxn>
                </a:cxnLst>
                <a:rect l="0" t="0" r="r" b="b"/>
                <a:pathLst>
                  <a:path w="35" h="10">
                    <a:moveTo>
                      <a:pt x="29" y="0"/>
                    </a:moveTo>
                    <a:cubicBezTo>
                      <a:pt x="34" y="0"/>
                      <a:pt x="30" y="1"/>
                      <a:pt x="35" y="0"/>
                    </a:cubicBezTo>
                    <a:cubicBezTo>
                      <a:pt x="35" y="3"/>
                      <a:pt x="35" y="5"/>
                      <a:pt x="35" y="6"/>
                    </a:cubicBezTo>
                    <a:cubicBezTo>
                      <a:pt x="35" y="8"/>
                      <a:pt x="32" y="10"/>
                      <a:pt x="28" y="10"/>
                    </a:cubicBezTo>
                    <a:cubicBezTo>
                      <a:pt x="26" y="10"/>
                      <a:pt x="0" y="5"/>
                      <a:pt x="0" y="5"/>
                    </a:cubicBezTo>
                    <a:cubicBezTo>
                      <a:pt x="5" y="1"/>
                      <a:pt x="21" y="0"/>
                      <a:pt x="29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9" name="任意多边形: 形状 208"/>
              <p:cNvSpPr/>
              <p:nvPr/>
            </p:nvSpPr>
            <p:spPr bwMode="auto">
              <a:xfrm>
                <a:off x="2740025" y="1154113"/>
                <a:ext cx="53975" cy="44450"/>
              </a:xfrm>
              <a:custGeom>
                <a:avLst/>
                <a:gdLst/>
                <a:ahLst/>
                <a:cxnLst>
                  <a:cxn ang="0">
                    <a:pos x="10" y="28"/>
                  </a:cxn>
                  <a:cxn ang="0">
                    <a:pos x="14" y="23"/>
                  </a:cxn>
                  <a:cxn ang="0">
                    <a:pos x="0" y="7"/>
                  </a:cxn>
                  <a:cxn ang="0">
                    <a:pos x="10" y="0"/>
                  </a:cxn>
                  <a:cxn ang="0">
                    <a:pos x="25" y="7"/>
                  </a:cxn>
                  <a:cxn ang="0">
                    <a:pos x="41" y="17"/>
                  </a:cxn>
                  <a:cxn ang="0">
                    <a:pos x="41" y="28"/>
                  </a:cxn>
                  <a:cxn ang="0">
                    <a:pos x="10" y="28"/>
                  </a:cxn>
                </a:cxnLst>
                <a:rect l="0" t="0" r="r" b="b"/>
                <a:pathLst>
                  <a:path w="41" h="33">
                    <a:moveTo>
                      <a:pt x="10" y="28"/>
                    </a:moveTo>
                    <a:cubicBezTo>
                      <a:pt x="10" y="26"/>
                      <a:pt x="13" y="24"/>
                      <a:pt x="14" y="23"/>
                    </a:cubicBezTo>
                    <a:cubicBezTo>
                      <a:pt x="9" y="18"/>
                      <a:pt x="0" y="15"/>
                      <a:pt x="0" y="7"/>
                    </a:cubicBezTo>
                    <a:cubicBezTo>
                      <a:pt x="0" y="2"/>
                      <a:pt x="6" y="0"/>
                      <a:pt x="10" y="0"/>
                    </a:cubicBezTo>
                    <a:cubicBezTo>
                      <a:pt x="11" y="4"/>
                      <a:pt x="21" y="7"/>
                      <a:pt x="25" y="7"/>
                    </a:cubicBezTo>
                    <a:cubicBezTo>
                      <a:pt x="25" y="17"/>
                      <a:pt x="41" y="7"/>
                      <a:pt x="41" y="17"/>
                    </a:cubicBezTo>
                    <a:cubicBezTo>
                      <a:pt x="41" y="20"/>
                      <a:pt x="39" y="23"/>
                      <a:pt x="41" y="28"/>
                    </a:cubicBezTo>
                    <a:cubicBezTo>
                      <a:pt x="25" y="31"/>
                      <a:pt x="10" y="33"/>
                      <a:pt x="10" y="2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0" name="任意多边形: 形状 209"/>
              <p:cNvSpPr/>
              <p:nvPr/>
            </p:nvSpPr>
            <p:spPr bwMode="auto">
              <a:xfrm>
                <a:off x="2719388" y="1114425"/>
                <a:ext cx="20638" cy="1270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6" y="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16" y="0"/>
                  </a:cxn>
                </a:cxnLst>
                <a:rect l="0" t="0" r="r" b="b"/>
                <a:pathLst>
                  <a:path w="16" h="9">
                    <a:moveTo>
                      <a:pt x="16" y="0"/>
                    </a:moveTo>
                    <a:cubicBezTo>
                      <a:pt x="16" y="9"/>
                      <a:pt x="16" y="9"/>
                      <a:pt x="16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6" y="7"/>
                      <a:pt x="0" y="6"/>
                      <a:pt x="0" y="0"/>
                    </a:cubicBezTo>
                    <a:cubicBezTo>
                      <a:pt x="6" y="0"/>
                      <a:pt x="13" y="0"/>
                      <a:pt x="16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1" name="任意多边形: 形状 210"/>
              <p:cNvSpPr/>
              <p:nvPr/>
            </p:nvSpPr>
            <p:spPr bwMode="auto">
              <a:xfrm>
                <a:off x="2776538" y="1062038"/>
                <a:ext cx="184150" cy="123825"/>
              </a:xfrm>
              <a:custGeom>
                <a:avLst/>
                <a:gdLst/>
                <a:ahLst/>
                <a:cxnLst>
                  <a:cxn ang="0">
                    <a:pos x="92" y="37"/>
                  </a:cxn>
                  <a:cxn ang="0">
                    <a:pos x="97" y="37"/>
                  </a:cxn>
                  <a:cxn ang="0">
                    <a:pos x="97" y="32"/>
                  </a:cxn>
                  <a:cxn ang="0">
                    <a:pos x="95" y="28"/>
                  </a:cxn>
                  <a:cxn ang="0">
                    <a:pos x="100" y="28"/>
                  </a:cxn>
                  <a:cxn ang="0">
                    <a:pos x="105" y="36"/>
                  </a:cxn>
                  <a:cxn ang="0">
                    <a:pos x="111" y="43"/>
                  </a:cxn>
                  <a:cxn ang="0">
                    <a:pos x="108" y="49"/>
                  </a:cxn>
                  <a:cxn ang="0">
                    <a:pos x="115" y="49"/>
                  </a:cxn>
                  <a:cxn ang="0">
                    <a:pos x="137" y="55"/>
                  </a:cxn>
                  <a:cxn ang="0">
                    <a:pos x="136" y="61"/>
                  </a:cxn>
                  <a:cxn ang="0">
                    <a:pos x="126" y="64"/>
                  </a:cxn>
                  <a:cxn ang="0">
                    <a:pos x="105" y="78"/>
                  </a:cxn>
                  <a:cxn ang="0">
                    <a:pos x="98" y="69"/>
                  </a:cxn>
                  <a:cxn ang="0">
                    <a:pos x="93" y="76"/>
                  </a:cxn>
                  <a:cxn ang="0">
                    <a:pos x="99" y="84"/>
                  </a:cxn>
                  <a:cxn ang="0">
                    <a:pos x="91" y="84"/>
                  </a:cxn>
                  <a:cxn ang="0">
                    <a:pos x="91" y="90"/>
                  </a:cxn>
                  <a:cxn ang="0">
                    <a:pos x="75" y="82"/>
                  </a:cxn>
                  <a:cxn ang="0">
                    <a:pos x="64" y="92"/>
                  </a:cxn>
                  <a:cxn ang="0">
                    <a:pos x="47" y="84"/>
                  </a:cxn>
                  <a:cxn ang="0">
                    <a:pos x="53" y="81"/>
                  </a:cxn>
                  <a:cxn ang="0">
                    <a:pos x="33" y="70"/>
                  </a:cxn>
                  <a:cxn ang="0">
                    <a:pos x="66" y="61"/>
                  </a:cxn>
                  <a:cxn ang="0">
                    <a:pos x="48" y="58"/>
                  </a:cxn>
                  <a:cxn ang="0">
                    <a:pos x="35" y="61"/>
                  </a:cxn>
                  <a:cxn ang="0">
                    <a:pos x="29" y="56"/>
                  </a:cxn>
                  <a:cxn ang="0">
                    <a:pos x="19" y="59"/>
                  </a:cxn>
                  <a:cxn ang="0">
                    <a:pos x="16" y="55"/>
                  </a:cxn>
                  <a:cxn ang="0">
                    <a:pos x="26" y="49"/>
                  </a:cxn>
                  <a:cxn ang="0">
                    <a:pos x="0" y="35"/>
                  </a:cxn>
                  <a:cxn ang="0">
                    <a:pos x="7" y="35"/>
                  </a:cxn>
                  <a:cxn ang="0">
                    <a:pos x="20" y="39"/>
                  </a:cxn>
                  <a:cxn ang="0">
                    <a:pos x="24" y="36"/>
                  </a:cxn>
                  <a:cxn ang="0">
                    <a:pos x="5" y="26"/>
                  </a:cxn>
                  <a:cxn ang="0">
                    <a:pos x="15" y="22"/>
                  </a:cxn>
                  <a:cxn ang="0">
                    <a:pos x="27" y="25"/>
                  </a:cxn>
                  <a:cxn ang="0">
                    <a:pos x="32" y="20"/>
                  </a:cxn>
                  <a:cxn ang="0">
                    <a:pos x="19" y="20"/>
                  </a:cxn>
                  <a:cxn ang="0">
                    <a:pos x="14" y="13"/>
                  </a:cxn>
                  <a:cxn ang="0">
                    <a:pos x="30" y="9"/>
                  </a:cxn>
                  <a:cxn ang="0">
                    <a:pos x="38" y="9"/>
                  </a:cxn>
                  <a:cxn ang="0">
                    <a:pos x="25" y="0"/>
                  </a:cxn>
                  <a:cxn ang="0">
                    <a:pos x="53" y="5"/>
                  </a:cxn>
                  <a:cxn ang="0">
                    <a:pos x="67" y="24"/>
                  </a:cxn>
                  <a:cxn ang="0">
                    <a:pos x="84" y="25"/>
                  </a:cxn>
                  <a:cxn ang="0">
                    <a:pos x="92" y="37"/>
                  </a:cxn>
                </a:cxnLst>
                <a:rect l="0" t="0" r="r" b="b"/>
                <a:pathLst>
                  <a:path w="138" h="92">
                    <a:moveTo>
                      <a:pt x="92" y="37"/>
                    </a:moveTo>
                    <a:cubicBezTo>
                      <a:pt x="97" y="37"/>
                      <a:pt x="97" y="37"/>
                      <a:pt x="97" y="37"/>
                    </a:cubicBezTo>
                    <a:cubicBezTo>
                      <a:pt x="97" y="32"/>
                      <a:pt x="97" y="32"/>
                      <a:pt x="97" y="32"/>
                    </a:cubicBezTo>
                    <a:cubicBezTo>
                      <a:pt x="95" y="28"/>
                      <a:pt x="95" y="28"/>
                      <a:pt x="95" y="28"/>
                    </a:cubicBezTo>
                    <a:cubicBezTo>
                      <a:pt x="97" y="28"/>
                      <a:pt x="98" y="28"/>
                      <a:pt x="100" y="28"/>
                    </a:cubicBezTo>
                    <a:cubicBezTo>
                      <a:pt x="106" y="28"/>
                      <a:pt x="105" y="31"/>
                      <a:pt x="105" y="36"/>
                    </a:cubicBezTo>
                    <a:cubicBezTo>
                      <a:pt x="105" y="39"/>
                      <a:pt x="111" y="39"/>
                      <a:pt x="111" y="43"/>
                    </a:cubicBezTo>
                    <a:cubicBezTo>
                      <a:pt x="111" y="46"/>
                      <a:pt x="108" y="46"/>
                      <a:pt x="108" y="49"/>
                    </a:cubicBezTo>
                    <a:cubicBezTo>
                      <a:pt x="108" y="53"/>
                      <a:pt x="114" y="49"/>
                      <a:pt x="115" y="49"/>
                    </a:cubicBezTo>
                    <a:cubicBezTo>
                      <a:pt x="120" y="49"/>
                      <a:pt x="131" y="54"/>
                      <a:pt x="137" y="55"/>
                    </a:cubicBezTo>
                    <a:cubicBezTo>
                      <a:pt x="137" y="58"/>
                      <a:pt x="138" y="60"/>
                      <a:pt x="136" y="61"/>
                    </a:cubicBezTo>
                    <a:cubicBezTo>
                      <a:pt x="135" y="64"/>
                      <a:pt x="130" y="63"/>
                      <a:pt x="126" y="64"/>
                    </a:cubicBezTo>
                    <a:cubicBezTo>
                      <a:pt x="117" y="65"/>
                      <a:pt x="111" y="78"/>
                      <a:pt x="105" y="78"/>
                    </a:cubicBezTo>
                    <a:cubicBezTo>
                      <a:pt x="100" y="78"/>
                      <a:pt x="100" y="74"/>
                      <a:pt x="98" y="69"/>
                    </a:cubicBezTo>
                    <a:cubicBezTo>
                      <a:pt x="96" y="71"/>
                      <a:pt x="95" y="73"/>
                      <a:pt x="93" y="76"/>
                    </a:cubicBezTo>
                    <a:cubicBezTo>
                      <a:pt x="96" y="80"/>
                      <a:pt x="97" y="81"/>
                      <a:pt x="99" y="84"/>
                    </a:cubicBezTo>
                    <a:cubicBezTo>
                      <a:pt x="91" y="84"/>
                      <a:pt x="91" y="84"/>
                      <a:pt x="91" y="84"/>
                    </a:cubicBezTo>
                    <a:cubicBezTo>
                      <a:pt x="91" y="90"/>
                      <a:pt x="91" y="90"/>
                      <a:pt x="91" y="90"/>
                    </a:cubicBezTo>
                    <a:cubicBezTo>
                      <a:pt x="87" y="91"/>
                      <a:pt x="79" y="85"/>
                      <a:pt x="75" y="82"/>
                    </a:cubicBezTo>
                    <a:cubicBezTo>
                      <a:pt x="75" y="90"/>
                      <a:pt x="71" y="92"/>
                      <a:pt x="64" y="92"/>
                    </a:cubicBezTo>
                    <a:cubicBezTo>
                      <a:pt x="57" y="92"/>
                      <a:pt x="48" y="91"/>
                      <a:pt x="47" y="84"/>
                    </a:cubicBezTo>
                    <a:cubicBezTo>
                      <a:pt x="50" y="84"/>
                      <a:pt x="51" y="83"/>
                      <a:pt x="53" y="81"/>
                    </a:cubicBezTo>
                    <a:cubicBezTo>
                      <a:pt x="45" y="81"/>
                      <a:pt x="33" y="77"/>
                      <a:pt x="33" y="70"/>
                    </a:cubicBezTo>
                    <a:cubicBezTo>
                      <a:pt x="33" y="62"/>
                      <a:pt x="60" y="63"/>
                      <a:pt x="66" y="61"/>
                    </a:cubicBezTo>
                    <a:cubicBezTo>
                      <a:pt x="60" y="60"/>
                      <a:pt x="55" y="58"/>
                      <a:pt x="48" y="58"/>
                    </a:cubicBezTo>
                    <a:cubicBezTo>
                      <a:pt x="41" y="58"/>
                      <a:pt x="40" y="61"/>
                      <a:pt x="35" y="61"/>
                    </a:cubicBezTo>
                    <a:cubicBezTo>
                      <a:pt x="30" y="61"/>
                      <a:pt x="30" y="58"/>
                      <a:pt x="29" y="56"/>
                    </a:cubicBezTo>
                    <a:cubicBezTo>
                      <a:pt x="24" y="58"/>
                      <a:pt x="23" y="59"/>
                      <a:pt x="19" y="59"/>
                    </a:cubicBezTo>
                    <a:cubicBezTo>
                      <a:pt x="16" y="59"/>
                      <a:pt x="16" y="58"/>
                      <a:pt x="16" y="55"/>
                    </a:cubicBezTo>
                    <a:cubicBezTo>
                      <a:pt x="20" y="53"/>
                      <a:pt x="23" y="53"/>
                      <a:pt x="26" y="49"/>
                    </a:cubicBezTo>
                    <a:cubicBezTo>
                      <a:pt x="11" y="49"/>
                      <a:pt x="2" y="48"/>
                      <a:pt x="0" y="35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9" y="37"/>
                      <a:pt x="16" y="39"/>
                      <a:pt x="20" y="39"/>
                    </a:cubicBezTo>
                    <a:cubicBezTo>
                      <a:pt x="22" y="39"/>
                      <a:pt x="24" y="36"/>
                      <a:pt x="24" y="36"/>
                    </a:cubicBezTo>
                    <a:cubicBezTo>
                      <a:pt x="19" y="34"/>
                      <a:pt x="5" y="31"/>
                      <a:pt x="5" y="26"/>
                    </a:cubicBezTo>
                    <a:cubicBezTo>
                      <a:pt x="5" y="21"/>
                      <a:pt x="11" y="22"/>
                      <a:pt x="15" y="22"/>
                    </a:cubicBezTo>
                    <a:cubicBezTo>
                      <a:pt x="21" y="22"/>
                      <a:pt x="23" y="25"/>
                      <a:pt x="27" y="25"/>
                    </a:cubicBezTo>
                    <a:cubicBezTo>
                      <a:pt x="30" y="25"/>
                      <a:pt x="30" y="22"/>
                      <a:pt x="32" y="20"/>
                    </a:cubicBezTo>
                    <a:cubicBezTo>
                      <a:pt x="27" y="18"/>
                      <a:pt x="22" y="20"/>
                      <a:pt x="19" y="20"/>
                    </a:cubicBezTo>
                    <a:cubicBezTo>
                      <a:pt x="18" y="20"/>
                      <a:pt x="14" y="14"/>
                      <a:pt x="14" y="13"/>
                    </a:cubicBezTo>
                    <a:cubicBezTo>
                      <a:pt x="19" y="10"/>
                      <a:pt x="23" y="8"/>
                      <a:pt x="30" y="9"/>
                    </a:cubicBezTo>
                    <a:cubicBezTo>
                      <a:pt x="38" y="9"/>
                      <a:pt x="38" y="9"/>
                      <a:pt x="38" y="9"/>
                    </a:cubicBezTo>
                    <a:cubicBezTo>
                      <a:pt x="33" y="7"/>
                      <a:pt x="25" y="6"/>
                      <a:pt x="25" y="0"/>
                    </a:cubicBezTo>
                    <a:cubicBezTo>
                      <a:pt x="36" y="1"/>
                      <a:pt x="45" y="2"/>
                      <a:pt x="53" y="5"/>
                    </a:cubicBezTo>
                    <a:cubicBezTo>
                      <a:pt x="61" y="9"/>
                      <a:pt x="60" y="21"/>
                      <a:pt x="67" y="24"/>
                    </a:cubicBezTo>
                    <a:cubicBezTo>
                      <a:pt x="73" y="27"/>
                      <a:pt x="78" y="22"/>
                      <a:pt x="84" y="25"/>
                    </a:cubicBezTo>
                    <a:cubicBezTo>
                      <a:pt x="91" y="28"/>
                      <a:pt x="88" y="33"/>
                      <a:pt x="92" y="3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2" name="任意多边形: 形状 211"/>
              <p:cNvSpPr/>
              <p:nvPr/>
            </p:nvSpPr>
            <p:spPr bwMode="auto">
              <a:xfrm>
                <a:off x="2925763" y="1574800"/>
                <a:ext cx="117475" cy="74613"/>
              </a:xfrm>
              <a:custGeom>
                <a:avLst/>
                <a:gdLst/>
                <a:ahLst/>
                <a:cxnLst>
                  <a:cxn ang="0">
                    <a:pos x="6" y="39"/>
                  </a:cxn>
                  <a:cxn ang="0">
                    <a:pos x="11" y="33"/>
                  </a:cxn>
                  <a:cxn ang="0">
                    <a:pos x="11" y="27"/>
                  </a:cxn>
                  <a:cxn ang="0">
                    <a:pos x="25" y="0"/>
                  </a:cxn>
                  <a:cxn ang="0">
                    <a:pos x="32" y="13"/>
                  </a:cxn>
                  <a:cxn ang="0">
                    <a:pos x="36" y="9"/>
                  </a:cxn>
                  <a:cxn ang="0">
                    <a:pos x="67" y="27"/>
                  </a:cxn>
                  <a:cxn ang="0">
                    <a:pos x="70" y="35"/>
                  </a:cxn>
                  <a:cxn ang="0">
                    <a:pos x="89" y="43"/>
                  </a:cxn>
                  <a:cxn ang="0">
                    <a:pos x="75" y="48"/>
                  </a:cxn>
                  <a:cxn ang="0">
                    <a:pos x="63" y="48"/>
                  </a:cxn>
                  <a:cxn ang="0">
                    <a:pos x="46" y="37"/>
                  </a:cxn>
                  <a:cxn ang="0">
                    <a:pos x="25" y="53"/>
                  </a:cxn>
                  <a:cxn ang="0">
                    <a:pos x="22" y="57"/>
                  </a:cxn>
                  <a:cxn ang="0">
                    <a:pos x="19" y="48"/>
                  </a:cxn>
                  <a:cxn ang="0">
                    <a:pos x="0" y="48"/>
                  </a:cxn>
                  <a:cxn ang="0">
                    <a:pos x="6" y="39"/>
                  </a:cxn>
                </a:cxnLst>
                <a:rect l="0" t="0" r="r" b="b"/>
                <a:pathLst>
                  <a:path w="89" h="57">
                    <a:moveTo>
                      <a:pt x="6" y="39"/>
                    </a:moveTo>
                    <a:cubicBezTo>
                      <a:pt x="9" y="37"/>
                      <a:pt x="11" y="36"/>
                      <a:pt x="11" y="33"/>
                    </a:cubicBezTo>
                    <a:cubicBezTo>
                      <a:pt x="11" y="29"/>
                      <a:pt x="11" y="31"/>
                      <a:pt x="11" y="27"/>
                    </a:cubicBezTo>
                    <a:cubicBezTo>
                      <a:pt x="11" y="19"/>
                      <a:pt x="13" y="2"/>
                      <a:pt x="25" y="0"/>
                    </a:cubicBezTo>
                    <a:cubicBezTo>
                      <a:pt x="28" y="7"/>
                      <a:pt x="30" y="8"/>
                      <a:pt x="32" y="13"/>
                    </a:cubicBezTo>
                    <a:cubicBezTo>
                      <a:pt x="33" y="11"/>
                      <a:pt x="35" y="10"/>
                      <a:pt x="36" y="9"/>
                    </a:cubicBezTo>
                    <a:cubicBezTo>
                      <a:pt x="45" y="21"/>
                      <a:pt x="59" y="16"/>
                      <a:pt x="67" y="27"/>
                    </a:cubicBezTo>
                    <a:cubicBezTo>
                      <a:pt x="69" y="30"/>
                      <a:pt x="68" y="33"/>
                      <a:pt x="70" y="35"/>
                    </a:cubicBezTo>
                    <a:cubicBezTo>
                      <a:pt x="77" y="40"/>
                      <a:pt x="85" y="38"/>
                      <a:pt x="89" y="43"/>
                    </a:cubicBezTo>
                    <a:cubicBezTo>
                      <a:pt x="84" y="46"/>
                      <a:pt x="80" y="48"/>
                      <a:pt x="75" y="48"/>
                    </a:cubicBezTo>
                    <a:cubicBezTo>
                      <a:pt x="69" y="48"/>
                      <a:pt x="67" y="48"/>
                      <a:pt x="63" y="48"/>
                    </a:cubicBezTo>
                    <a:cubicBezTo>
                      <a:pt x="63" y="48"/>
                      <a:pt x="49" y="38"/>
                      <a:pt x="46" y="37"/>
                    </a:cubicBezTo>
                    <a:cubicBezTo>
                      <a:pt x="46" y="47"/>
                      <a:pt x="31" y="56"/>
                      <a:pt x="25" y="53"/>
                    </a:cubicBezTo>
                    <a:cubicBezTo>
                      <a:pt x="24" y="55"/>
                      <a:pt x="24" y="57"/>
                      <a:pt x="22" y="57"/>
                    </a:cubicBezTo>
                    <a:cubicBezTo>
                      <a:pt x="16" y="57"/>
                      <a:pt x="18" y="52"/>
                      <a:pt x="19" y="48"/>
                    </a:cubicBezTo>
                    <a:cubicBezTo>
                      <a:pt x="12" y="46"/>
                      <a:pt x="3" y="48"/>
                      <a:pt x="0" y="48"/>
                    </a:cubicBezTo>
                    <a:cubicBezTo>
                      <a:pt x="0" y="40"/>
                      <a:pt x="5" y="41"/>
                      <a:pt x="6" y="3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3" name="任意多边形: 形状 212"/>
              <p:cNvSpPr/>
              <p:nvPr/>
            </p:nvSpPr>
            <p:spPr bwMode="auto">
              <a:xfrm>
                <a:off x="3094038" y="1500188"/>
                <a:ext cx="36513" cy="36513"/>
              </a:xfrm>
              <a:custGeom>
                <a:avLst/>
                <a:gdLst/>
                <a:ahLst/>
                <a:cxnLst>
                  <a:cxn ang="0">
                    <a:pos x="27" y="18"/>
                  </a:cxn>
                  <a:cxn ang="0">
                    <a:pos x="11" y="28"/>
                  </a:cxn>
                  <a:cxn ang="0">
                    <a:pos x="0" y="18"/>
                  </a:cxn>
                  <a:cxn ang="0">
                    <a:pos x="27" y="18"/>
                  </a:cxn>
                </a:cxnLst>
                <a:rect l="0" t="0" r="r" b="b"/>
                <a:pathLst>
                  <a:path w="27" h="28">
                    <a:moveTo>
                      <a:pt x="27" y="18"/>
                    </a:moveTo>
                    <a:cubicBezTo>
                      <a:pt x="27" y="24"/>
                      <a:pt x="16" y="28"/>
                      <a:pt x="11" y="28"/>
                    </a:cubicBezTo>
                    <a:cubicBezTo>
                      <a:pt x="4" y="28"/>
                      <a:pt x="0" y="23"/>
                      <a:pt x="0" y="18"/>
                    </a:cubicBezTo>
                    <a:cubicBezTo>
                      <a:pt x="0" y="0"/>
                      <a:pt x="27" y="3"/>
                      <a:pt x="27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4" name="任意多边形: 形状 213"/>
              <p:cNvSpPr/>
              <p:nvPr/>
            </p:nvSpPr>
            <p:spPr bwMode="auto">
              <a:xfrm>
                <a:off x="2984500" y="1652588"/>
                <a:ext cx="30163" cy="23813"/>
              </a:xfrm>
              <a:custGeom>
                <a:avLst/>
                <a:gdLst/>
                <a:ahLst/>
                <a:cxnLst>
                  <a:cxn ang="0">
                    <a:pos x="10" y="1"/>
                  </a:cxn>
                  <a:cxn ang="0">
                    <a:pos x="22" y="3"/>
                  </a:cxn>
                  <a:cxn ang="0">
                    <a:pos x="0" y="18"/>
                  </a:cxn>
                  <a:cxn ang="0">
                    <a:pos x="0" y="12"/>
                  </a:cxn>
                  <a:cxn ang="0">
                    <a:pos x="10" y="1"/>
                  </a:cxn>
                </a:cxnLst>
                <a:rect l="0" t="0" r="r" b="b"/>
                <a:pathLst>
                  <a:path w="22" h="18">
                    <a:moveTo>
                      <a:pt x="10" y="1"/>
                    </a:moveTo>
                    <a:cubicBezTo>
                      <a:pt x="19" y="0"/>
                      <a:pt x="17" y="0"/>
                      <a:pt x="22" y="3"/>
                    </a:cubicBezTo>
                    <a:cubicBezTo>
                      <a:pt x="18" y="8"/>
                      <a:pt x="7" y="17"/>
                      <a:pt x="0" y="18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4" y="7"/>
                      <a:pt x="9" y="4"/>
                      <a:pt x="1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5" name="任意多边形: 形状 214"/>
              <p:cNvSpPr/>
              <p:nvPr/>
            </p:nvSpPr>
            <p:spPr bwMode="auto">
              <a:xfrm>
                <a:off x="3032125" y="1336675"/>
                <a:ext cx="79375" cy="33338"/>
              </a:xfrm>
              <a:custGeom>
                <a:avLst/>
                <a:gdLst/>
                <a:ahLst/>
                <a:cxnLst>
                  <a:cxn ang="0">
                    <a:pos x="22" y="25"/>
                  </a:cxn>
                  <a:cxn ang="0">
                    <a:pos x="9" y="16"/>
                  </a:cxn>
                  <a:cxn ang="0">
                    <a:pos x="0" y="6"/>
                  </a:cxn>
                  <a:cxn ang="0">
                    <a:pos x="8" y="0"/>
                  </a:cxn>
                  <a:cxn ang="0">
                    <a:pos x="30" y="3"/>
                  </a:cxn>
                  <a:cxn ang="0">
                    <a:pos x="60" y="17"/>
                  </a:cxn>
                  <a:cxn ang="0">
                    <a:pos x="52" y="24"/>
                  </a:cxn>
                  <a:cxn ang="0">
                    <a:pos x="39" y="21"/>
                  </a:cxn>
                  <a:cxn ang="0">
                    <a:pos x="22" y="25"/>
                  </a:cxn>
                </a:cxnLst>
                <a:rect l="0" t="0" r="r" b="b"/>
                <a:pathLst>
                  <a:path w="60" h="25">
                    <a:moveTo>
                      <a:pt x="22" y="25"/>
                    </a:moveTo>
                    <a:cubicBezTo>
                      <a:pt x="14" y="25"/>
                      <a:pt x="6" y="23"/>
                      <a:pt x="9" y="16"/>
                    </a:cubicBezTo>
                    <a:cubicBezTo>
                      <a:pt x="5" y="13"/>
                      <a:pt x="0" y="11"/>
                      <a:pt x="0" y="6"/>
                    </a:cubicBezTo>
                    <a:cubicBezTo>
                      <a:pt x="0" y="2"/>
                      <a:pt x="4" y="0"/>
                      <a:pt x="8" y="0"/>
                    </a:cubicBezTo>
                    <a:cubicBezTo>
                      <a:pt x="18" y="0"/>
                      <a:pt x="21" y="3"/>
                      <a:pt x="30" y="3"/>
                    </a:cubicBezTo>
                    <a:cubicBezTo>
                      <a:pt x="42" y="3"/>
                      <a:pt x="52" y="13"/>
                      <a:pt x="60" y="17"/>
                    </a:cubicBezTo>
                    <a:cubicBezTo>
                      <a:pt x="59" y="21"/>
                      <a:pt x="56" y="24"/>
                      <a:pt x="52" y="24"/>
                    </a:cubicBezTo>
                    <a:cubicBezTo>
                      <a:pt x="46" y="24"/>
                      <a:pt x="44" y="21"/>
                      <a:pt x="39" y="21"/>
                    </a:cubicBezTo>
                    <a:cubicBezTo>
                      <a:pt x="34" y="21"/>
                      <a:pt x="30" y="25"/>
                      <a:pt x="22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6" name="任意多边形: 形状 215"/>
              <p:cNvSpPr/>
              <p:nvPr/>
            </p:nvSpPr>
            <p:spPr bwMode="auto">
              <a:xfrm>
                <a:off x="3040063" y="1666875"/>
                <a:ext cx="17463" cy="20638"/>
              </a:xfrm>
              <a:custGeom>
                <a:avLst/>
                <a:gdLst/>
                <a:ahLst/>
                <a:cxnLst>
                  <a:cxn ang="0">
                    <a:pos x="14" y="6"/>
                  </a:cxn>
                  <a:cxn ang="0">
                    <a:pos x="6" y="15"/>
                  </a:cxn>
                  <a:cxn ang="0">
                    <a:pos x="0" y="9"/>
                  </a:cxn>
                  <a:cxn ang="0">
                    <a:pos x="14" y="6"/>
                  </a:cxn>
                </a:cxnLst>
                <a:rect l="0" t="0" r="r" b="b"/>
                <a:pathLst>
                  <a:path w="14" h="15">
                    <a:moveTo>
                      <a:pt x="14" y="6"/>
                    </a:moveTo>
                    <a:cubicBezTo>
                      <a:pt x="12" y="9"/>
                      <a:pt x="11" y="15"/>
                      <a:pt x="6" y="15"/>
                    </a:cubicBezTo>
                    <a:cubicBezTo>
                      <a:pt x="5" y="15"/>
                      <a:pt x="0" y="9"/>
                      <a:pt x="0" y="9"/>
                    </a:cubicBezTo>
                    <a:cubicBezTo>
                      <a:pt x="0" y="1"/>
                      <a:pt x="10" y="0"/>
                      <a:pt x="14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7" name="任意多边形: 形状 216"/>
              <p:cNvSpPr/>
              <p:nvPr/>
            </p:nvSpPr>
            <p:spPr bwMode="auto">
              <a:xfrm>
                <a:off x="3136900" y="1509713"/>
                <a:ext cx="19050" cy="11113"/>
              </a:xfrm>
              <a:custGeom>
                <a:avLst/>
                <a:gdLst/>
                <a:ahLst/>
                <a:cxnLst>
                  <a:cxn ang="0">
                    <a:pos x="5" y="8"/>
                  </a:cxn>
                  <a:cxn ang="0">
                    <a:pos x="0" y="4"/>
                  </a:cxn>
                  <a:cxn ang="0">
                    <a:pos x="5" y="0"/>
                  </a:cxn>
                  <a:cxn ang="0">
                    <a:pos x="14" y="7"/>
                  </a:cxn>
                  <a:cxn ang="0">
                    <a:pos x="5" y="8"/>
                  </a:cxn>
                </a:cxnLst>
                <a:rect l="0" t="0" r="r" b="b"/>
                <a:pathLst>
                  <a:path w="14" h="8">
                    <a:moveTo>
                      <a:pt x="5" y="8"/>
                    </a:moveTo>
                    <a:cubicBezTo>
                      <a:pt x="2" y="8"/>
                      <a:pt x="0" y="7"/>
                      <a:pt x="0" y="4"/>
                    </a:cubicBezTo>
                    <a:cubicBezTo>
                      <a:pt x="0" y="3"/>
                      <a:pt x="4" y="0"/>
                      <a:pt x="5" y="0"/>
                    </a:cubicBezTo>
                    <a:cubicBezTo>
                      <a:pt x="9" y="0"/>
                      <a:pt x="13" y="5"/>
                      <a:pt x="14" y="7"/>
                    </a:cubicBezTo>
                    <a:cubicBezTo>
                      <a:pt x="8" y="8"/>
                      <a:pt x="10" y="8"/>
                      <a:pt x="5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8" name="任意多边形: 形状 217"/>
              <p:cNvSpPr/>
              <p:nvPr/>
            </p:nvSpPr>
            <p:spPr bwMode="auto">
              <a:xfrm>
                <a:off x="3052763" y="1476375"/>
                <a:ext cx="20638" cy="12700"/>
              </a:xfrm>
              <a:custGeom>
                <a:avLst/>
                <a:gdLst/>
                <a:ahLst/>
                <a:cxnLst>
                  <a:cxn ang="0">
                    <a:pos x="5" y="10"/>
                  </a:cxn>
                  <a:cxn ang="0">
                    <a:pos x="15" y="0"/>
                  </a:cxn>
                  <a:cxn ang="0">
                    <a:pos x="5" y="10"/>
                  </a:cxn>
                </a:cxnLst>
                <a:rect l="0" t="0" r="r" b="b"/>
                <a:pathLst>
                  <a:path w="15" h="10">
                    <a:moveTo>
                      <a:pt x="5" y="10"/>
                    </a:moveTo>
                    <a:cubicBezTo>
                      <a:pt x="0" y="10"/>
                      <a:pt x="10" y="0"/>
                      <a:pt x="15" y="0"/>
                    </a:cubicBezTo>
                    <a:cubicBezTo>
                      <a:pt x="14" y="6"/>
                      <a:pt x="10" y="10"/>
                      <a:pt x="5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9" name="任意多边形: 形状 218"/>
              <p:cNvSpPr/>
              <p:nvPr/>
            </p:nvSpPr>
            <p:spPr bwMode="auto">
              <a:xfrm>
                <a:off x="2876550" y="1335088"/>
                <a:ext cx="482600" cy="347663"/>
              </a:xfrm>
              <a:custGeom>
                <a:avLst/>
                <a:gdLst/>
                <a:ahLst/>
                <a:cxnLst>
                  <a:cxn ang="0">
                    <a:pos x="333" y="196"/>
                  </a:cxn>
                  <a:cxn ang="0">
                    <a:pos x="281" y="171"/>
                  </a:cxn>
                  <a:cxn ang="0">
                    <a:pos x="289" y="177"/>
                  </a:cxn>
                  <a:cxn ang="0">
                    <a:pos x="283" y="184"/>
                  </a:cxn>
                  <a:cxn ang="0">
                    <a:pos x="298" y="201"/>
                  </a:cxn>
                  <a:cxn ang="0">
                    <a:pos x="318" y="206"/>
                  </a:cxn>
                  <a:cxn ang="0">
                    <a:pos x="326" y="225"/>
                  </a:cxn>
                  <a:cxn ang="0">
                    <a:pos x="278" y="225"/>
                  </a:cxn>
                  <a:cxn ang="0">
                    <a:pos x="304" y="256"/>
                  </a:cxn>
                  <a:cxn ang="0">
                    <a:pos x="295" y="256"/>
                  </a:cxn>
                  <a:cxn ang="0">
                    <a:pos x="233" y="226"/>
                  </a:cxn>
                  <a:cxn ang="0">
                    <a:pos x="190" y="210"/>
                  </a:cxn>
                  <a:cxn ang="0">
                    <a:pos x="169" y="214"/>
                  </a:cxn>
                  <a:cxn ang="0">
                    <a:pos x="168" y="189"/>
                  </a:cxn>
                  <a:cxn ang="0">
                    <a:pos x="207" y="183"/>
                  </a:cxn>
                  <a:cxn ang="0">
                    <a:pos x="210" y="167"/>
                  </a:cxn>
                  <a:cxn ang="0">
                    <a:pos x="186" y="115"/>
                  </a:cxn>
                  <a:cxn ang="0">
                    <a:pos x="168" y="115"/>
                  </a:cxn>
                  <a:cxn ang="0">
                    <a:pos x="146" y="85"/>
                  </a:cxn>
                  <a:cxn ang="0">
                    <a:pos x="122" y="91"/>
                  </a:cxn>
                  <a:cxn ang="0">
                    <a:pos x="41" y="82"/>
                  </a:cxn>
                  <a:cxn ang="0">
                    <a:pos x="11" y="69"/>
                  </a:cxn>
                  <a:cxn ang="0">
                    <a:pos x="30" y="65"/>
                  </a:cxn>
                  <a:cxn ang="0">
                    <a:pos x="0" y="48"/>
                  </a:cxn>
                  <a:cxn ang="0">
                    <a:pos x="11" y="16"/>
                  </a:cxn>
                  <a:cxn ang="0">
                    <a:pos x="61" y="4"/>
                  </a:cxn>
                  <a:cxn ang="0">
                    <a:pos x="46" y="32"/>
                  </a:cxn>
                  <a:cxn ang="0">
                    <a:pos x="50" y="47"/>
                  </a:cxn>
                  <a:cxn ang="0">
                    <a:pos x="55" y="26"/>
                  </a:cxn>
                  <a:cxn ang="0">
                    <a:pos x="120" y="29"/>
                  </a:cxn>
                  <a:cxn ang="0">
                    <a:pos x="128" y="34"/>
                  </a:cxn>
                  <a:cxn ang="0">
                    <a:pos x="156" y="27"/>
                  </a:cxn>
                  <a:cxn ang="0">
                    <a:pos x="217" y="56"/>
                  </a:cxn>
                  <a:cxn ang="0">
                    <a:pos x="242" y="65"/>
                  </a:cxn>
                  <a:cxn ang="0">
                    <a:pos x="273" y="85"/>
                  </a:cxn>
                  <a:cxn ang="0">
                    <a:pos x="293" y="95"/>
                  </a:cxn>
                  <a:cxn ang="0">
                    <a:pos x="291" y="102"/>
                  </a:cxn>
                  <a:cxn ang="0">
                    <a:pos x="283" y="116"/>
                  </a:cxn>
                  <a:cxn ang="0">
                    <a:pos x="317" y="135"/>
                  </a:cxn>
                  <a:cxn ang="0">
                    <a:pos x="342" y="153"/>
                  </a:cxn>
                  <a:cxn ang="0">
                    <a:pos x="362" y="165"/>
                  </a:cxn>
                  <a:cxn ang="0">
                    <a:pos x="349" y="178"/>
                  </a:cxn>
                </a:cxnLst>
                <a:rect l="0" t="0" r="r" b="b"/>
                <a:pathLst>
                  <a:path w="362" h="261">
                    <a:moveTo>
                      <a:pt x="339" y="184"/>
                    </a:moveTo>
                    <a:cubicBezTo>
                      <a:pt x="339" y="189"/>
                      <a:pt x="338" y="196"/>
                      <a:pt x="333" y="196"/>
                    </a:cubicBezTo>
                    <a:cubicBezTo>
                      <a:pt x="311" y="196"/>
                      <a:pt x="311" y="166"/>
                      <a:pt x="289" y="166"/>
                    </a:cubicBezTo>
                    <a:cubicBezTo>
                      <a:pt x="287" y="166"/>
                      <a:pt x="281" y="171"/>
                      <a:pt x="281" y="171"/>
                    </a:cubicBezTo>
                    <a:cubicBezTo>
                      <a:pt x="284" y="173"/>
                      <a:pt x="285" y="173"/>
                      <a:pt x="289" y="172"/>
                    </a:cubicBezTo>
                    <a:cubicBezTo>
                      <a:pt x="289" y="177"/>
                      <a:pt x="289" y="177"/>
                      <a:pt x="289" y="177"/>
                    </a:cubicBezTo>
                    <a:cubicBezTo>
                      <a:pt x="287" y="178"/>
                      <a:pt x="284" y="178"/>
                      <a:pt x="283" y="177"/>
                    </a:cubicBezTo>
                    <a:cubicBezTo>
                      <a:pt x="283" y="184"/>
                      <a:pt x="283" y="184"/>
                      <a:pt x="283" y="184"/>
                    </a:cubicBezTo>
                    <a:cubicBezTo>
                      <a:pt x="288" y="184"/>
                      <a:pt x="288" y="184"/>
                      <a:pt x="288" y="184"/>
                    </a:cubicBezTo>
                    <a:cubicBezTo>
                      <a:pt x="289" y="189"/>
                      <a:pt x="295" y="199"/>
                      <a:pt x="298" y="201"/>
                    </a:cubicBezTo>
                    <a:cubicBezTo>
                      <a:pt x="307" y="204"/>
                      <a:pt x="310" y="198"/>
                      <a:pt x="311" y="206"/>
                    </a:cubicBezTo>
                    <a:cubicBezTo>
                      <a:pt x="315" y="206"/>
                      <a:pt x="315" y="206"/>
                      <a:pt x="318" y="206"/>
                    </a:cubicBezTo>
                    <a:cubicBezTo>
                      <a:pt x="318" y="213"/>
                      <a:pt x="318" y="213"/>
                      <a:pt x="318" y="215"/>
                    </a:cubicBezTo>
                    <a:cubicBezTo>
                      <a:pt x="318" y="218"/>
                      <a:pt x="326" y="220"/>
                      <a:pt x="326" y="225"/>
                    </a:cubicBezTo>
                    <a:cubicBezTo>
                      <a:pt x="326" y="229"/>
                      <a:pt x="321" y="238"/>
                      <a:pt x="319" y="242"/>
                    </a:cubicBezTo>
                    <a:cubicBezTo>
                      <a:pt x="311" y="242"/>
                      <a:pt x="283" y="231"/>
                      <a:pt x="278" y="225"/>
                    </a:cubicBezTo>
                    <a:cubicBezTo>
                      <a:pt x="272" y="225"/>
                      <a:pt x="272" y="225"/>
                      <a:pt x="272" y="225"/>
                    </a:cubicBezTo>
                    <a:cubicBezTo>
                      <a:pt x="279" y="234"/>
                      <a:pt x="304" y="243"/>
                      <a:pt x="304" y="256"/>
                    </a:cubicBezTo>
                    <a:cubicBezTo>
                      <a:pt x="304" y="259"/>
                      <a:pt x="301" y="261"/>
                      <a:pt x="299" y="261"/>
                    </a:cubicBezTo>
                    <a:cubicBezTo>
                      <a:pt x="297" y="261"/>
                      <a:pt x="296" y="256"/>
                      <a:pt x="295" y="256"/>
                    </a:cubicBezTo>
                    <a:cubicBezTo>
                      <a:pt x="282" y="249"/>
                      <a:pt x="274" y="252"/>
                      <a:pt x="263" y="245"/>
                    </a:cubicBezTo>
                    <a:cubicBezTo>
                      <a:pt x="252" y="239"/>
                      <a:pt x="226" y="240"/>
                      <a:pt x="233" y="226"/>
                    </a:cubicBezTo>
                    <a:cubicBezTo>
                      <a:pt x="219" y="219"/>
                      <a:pt x="212" y="211"/>
                      <a:pt x="199" y="204"/>
                    </a:cubicBezTo>
                    <a:cubicBezTo>
                      <a:pt x="197" y="207"/>
                      <a:pt x="194" y="210"/>
                      <a:pt x="190" y="210"/>
                    </a:cubicBezTo>
                    <a:cubicBezTo>
                      <a:pt x="186" y="210"/>
                      <a:pt x="187" y="207"/>
                      <a:pt x="183" y="207"/>
                    </a:cubicBezTo>
                    <a:cubicBezTo>
                      <a:pt x="177" y="207"/>
                      <a:pt x="175" y="214"/>
                      <a:pt x="169" y="214"/>
                    </a:cubicBezTo>
                    <a:cubicBezTo>
                      <a:pt x="165" y="214"/>
                      <a:pt x="150" y="208"/>
                      <a:pt x="150" y="201"/>
                    </a:cubicBezTo>
                    <a:cubicBezTo>
                      <a:pt x="150" y="197"/>
                      <a:pt x="162" y="189"/>
                      <a:pt x="168" y="189"/>
                    </a:cubicBezTo>
                    <a:cubicBezTo>
                      <a:pt x="176" y="189"/>
                      <a:pt x="183" y="189"/>
                      <a:pt x="187" y="189"/>
                    </a:cubicBezTo>
                    <a:cubicBezTo>
                      <a:pt x="191" y="189"/>
                      <a:pt x="202" y="187"/>
                      <a:pt x="207" y="183"/>
                    </a:cubicBezTo>
                    <a:cubicBezTo>
                      <a:pt x="205" y="182"/>
                      <a:pt x="199" y="178"/>
                      <a:pt x="199" y="174"/>
                    </a:cubicBezTo>
                    <a:cubicBezTo>
                      <a:pt x="199" y="167"/>
                      <a:pt x="207" y="171"/>
                      <a:pt x="210" y="167"/>
                    </a:cubicBezTo>
                    <a:cubicBezTo>
                      <a:pt x="214" y="163"/>
                      <a:pt x="223" y="154"/>
                      <a:pt x="223" y="148"/>
                    </a:cubicBezTo>
                    <a:cubicBezTo>
                      <a:pt x="223" y="136"/>
                      <a:pt x="195" y="115"/>
                      <a:pt x="186" y="115"/>
                    </a:cubicBezTo>
                    <a:cubicBezTo>
                      <a:pt x="180" y="115"/>
                      <a:pt x="177" y="120"/>
                      <a:pt x="172" y="120"/>
                    </a:cubicBezTo>
                    <a:cubicBezTo>
                      <a:pt x="170" y="120"/>
                      <a:pt x="168" y="115"/>
                      <a:pt x="168" y="115"/>
                    </a:cubicBezTo>
                    <a:cubicBezTo>
                      <a:pt x="168" y="110"/>
                      <a:pt x="176" y="109"/>
                      <a:pt x="179" y="109"/>
                    </a:cubicBezTo>
                    <a:cubicBezTo>
                      <a:pt x="175" y="105"/>
                      <a:pt x="151" y="85"/>
                      <a:pt x="146" y="85"/>
                    </a:cubicBezTo>
                    <a:cubicBezTo>
                      <a:pt x="140" y="85"/>
                      <a:pt x="133" y="101"/>
                      <a:pt x="125" y="101"/>
                    </a:cubicBezTo>
                    <a:cubicBezTo>
                      <a:pt x="120" y="101"/>
                      <a:pt x="121" y="94"/>
                      <a:pt x="122" y="91"/>
                    </a:cubicBezTo>
                    <a:cubicBezTo>
                      <a:pt x="108" y="90"/>
                      <a:pt x="75" y="91"/>
                      <a:pt x="55" y="91"/>
                    </a:cubicBezTo>
                    <a:cubicBezTo>
                      <a:pt x="51" y="91"/>
                      <a:pt x="44" y="86"/>
                      <a:pt x="41" y="82"/>
                    </a:cubicBezTo>
                    <a:cubicBezTo>
                      <a:pt x="20" y="82"/>
                      <a:pt x="20" y="82"/>
                      <a:pt x="20" y="82"/>
                    </a:cubicBezTo>
                    <a:cubicBezTo>
                      <a:pt x="18" y="76"/>
                      <a:pt x="11" y="75"/>
                      <a:pt x="11" y="69"/>
                    </a:cubicBezTo>
                    <a:cubicBezTo>
                      <a:pt x="16" y="67"/>
                      <a:pt x="23" y="70"/>
                      <a:pt x="30" y="70"/>
                    </a:cubicBezTo>
                    <a:cubicBezTo>
                      <a:pt x="30" y="65"/>
                      <a:pt x="30" y="65"/>
                      <a:pt x="30" y="65"/>
                    </a:cubicBezTo>
                    <a:cubicBezTo>
                      <a:pt x="26" y="62"/>
                      <a:pt x="6" y="60"/>
                      <a:pt x="6" y="60"/>
                    </a:cubicBezTo>
                    <a:cubicBezTo>
                      <a:pt x="6" y="60"/>
                      <a:pt x="0" y="52"/>
                      <a:pt x="0" y="48"/>
                    </a:cubicBezTo>
                    <a:cubicBezTo>
                      <a:pt x="0" y="36"/>
                      <a:pt x="2" y="33"/>
                      <a:pt x="8" y="29"/>
                    </a:cubicBezTo>
                    <a:cubicBezTo>
                      <a:pt x="12" y="26"/>
                      <a:pt x="10" y="18"/>
                      <a:pt x="11" y="16"/>
                    </a:cubicBezTo>
                    <a:cubicBezTo>
                      <a:pt x="20" y="7"/>
                      <a:pt x="32" y="0"/>
                      <a:pt x="47" y="0"/>
                    </a:cubicBezTo>
                    <a:cubicBezTo>
                      <a:pt x="47" y="0"/>
                      <a:pt x="61" y="4"/>
                      <a:pt x="61" y="4"/>
                    </a:cubicBezTo>
                    <a:cubicBezTo>
                      <a:pt x="57" y="14"/>
                      <a:pt x="42" y="14"/>
                      <a:pt x="42" y="27"/>
                    </a:cubicBezTo>
                    <a:cubicBezTo>
                      <a:pt x="42" y="30"/>
                      <a:pt x="44" y="32"/>
                      <a:pt x="46" y="32"/>
                    </a:cubicBezTo>
                    <a:cubicBezTo>
                      <a:pt x="45" y="35"/>
                      <a:pt x="46" y="40"/>
                      <a:pt x="46" y="40"/>
                    </a:cubicBezTo>
                    <a:cubicBezTo>
                      <a:pt x="46" y="43"/>
                      <a:pt x="45" y="47"/>
                      <a:pt x="50" y="47"/>
                    </a:cubicBezTo>
                    <a:cubicBezTo>
                      <a:pt x="53" y="47"/>
                      <a:pt x="59" y="42"/>
                      <a:pt x="59" y="38"/>
                    </a:cubicBezTo>
                    <a:cubicBezTo>
                      <a:pt x="59" y="34"/>
                      <a:pt x="55" y="31"/>
                      <a:pt x="55" y="26"/>
                    </a:cubicBezTo>
                    <a:cubicBezTo>
                      <a:pt x="55" y="10"/>
                      <a:pt x="84" y="4"/>
                      <a:pt x="102" y="4"/>
                    </a:cubicBezTo>
                    <a:cubicBezTo>
                      <a:pt x="113" y="4"/>
                      <a:pt x="120" y="20"/>
                      <a:pt x="120" y="29"/>
                    </a:cubicBezTo>
                    <a:cubicBezTo>
                      <a:pt x="120" y="31"/>
                      <a:pt x="117" y="38"/>
                      <a:pt x="120" y="38"/>
                    </a:cubicBezTo>
                    <a:cubicBezTo>
                      <a:pt x="122" y="38"/>
                      <a:pt x="124" y="34"/>
                      <a:pt x="128" y="34"/>
                    </a:cubicBezTo>
                    <a:cubicBezTo>
                      <a:pt x="133" y="34"/>
                      <a:pt x="135" y="38"/>
                      <a:pt x="138" y="38"/>
                    </a:cubicBezTo>
                    <a:cubicBezTo>
                      <a:pt x="146" y="38"/>
                      <a:pt x="148" y="27"/>
                      <a:pt x="156" y="27"/>
                    </a:cubicBezTo>
                    <a:cubicBezTo>
                      <a:pt x="165" y="27"/>
                      <a:pt x="183" y="30"/>
                      <a:pt x="189" y="34"/>
                    </a:cubicBezTo>
                    <a:cubicBezTo>
                      <a:pt x="199" y="41"/>
                      <a:pt x="202" y="56"/>
                      <a:pt x="217" y="56"/>
                    </a:cubicBezTo>
                    <a:cubicBezTo>
                      <a:pt x="223" y="56"/>
                      <a:pt x="224" y="56"/>
                      <a:pt x="228" y="56"/>
                    </a:cubicBezTo>
                    <a:cubicBezTo>
                      <a:pt x="232" y="56"/>
                      <a:pt x="243" y="57"/>
                      <a:pt x="242" y="65"/>
                    </a:cubicBezTo>
                    <a:cubicBezTo>
                      <a:pt x="254" y="69"/>
                      <a:pt x="261" y="76"/>
                      <a:pt x="273" y="77"/>
                    </a:cubicBezTo>
                    <a:cubicBezTo>
                      <a:pt x="273" y="85"/>
                      <a:pt x="273" y="85"/>
                      <a:pt x="273" y="85"/>
                    </a:cubicBezTo>
                    <a:cubicBezTo>
                      <a:pt x="276" y="85"/>
                      <a:pt x="281" y="85"/>
                      <a:pt x="281" y="85"/>
                    </a:cubicBezTo>
                    <a:cubicBezTo>
                      <a:pt x="287" y="85"/>
                      <a:pt x="290" y="89"/>
                      <a:pt x="293" y="95"/>
                    </a:cubicBezTo>
                    <a:cubicBezTo>
                      <a:pt x="287" y="96"/>
                      <a:pt x="281" y="96"/>
                      <a:pt x="277" y="101"/>
                    </a:cubicBezTo>
                    <a:cubicBezTo>
                      <a:pt x="285" y="102"/>
                      <a:pt x="287" y="102"/>
                      <a:pt x="291" y="102"/>
                    </a:cubicBezTo>
                    <a:cubicBezTo>
                      <a:pt x="293" y="102"/>
                      <a:pt x="296" y="103"/>
                      <a:pt x="297" y="106"/>
                    </a:cubicBezTo>
                    <a:cubicBezTo>
                      <a:pt x="290" y="110"/>
                      <a:pt x="287" y="110"/>
                      <a:pt x="283" y="116"/>
                    </a:cubicBezTo>
                    <a:cubicBezTo>
                      <a:pt x="287" y="118"/>
                      <a:pt x="289" y="120"/>
                      <a:pt x="295" y="120"/>
                    </a:cubicBezTo>
                    <a:cubicBezTo>
                      <a:pt x="296" y="130"/>
                      <a:pt x="308" y="134"/>
                      <a:pt x="317" y="135"/>
                    </a:cubicBezTo>
                    <a:cubicBezTo>
                      <a:pt x="318" y="143"/>
                      <a:pt x="320" y="151"/>
                      <a:pt x="327" y="151"/>
                    </a:cubicBezTo>
                    <a:cubicBezTo>
                      <a:pt x="337" y="151"/>
                      <a:pt x="339" y="145"/>
                      <a:pt x="342" y="153"/>
                    </a:cubicBezTo>
                    <a:cubicBezTo>
                      <a:pt x="344" y="155"/>
                      <a:pt x="348" y="155"/>
                      <a:pt x="350" y="155"/>
                    </a:cubicBezTo>
                    <a:cubicBezTo>
                      <a:pt x="359" y="155"/>
                      <a:pt x="362" y="158"/>
                      <a:pt x="362" y="165"/>
                    </a:cubicBezTo>
                    <a:cubicBezTo>
                      <a:pt x="362" y="171"/>
                      <a:pt x="355" y="173"/>
                      <a:pt x="349" y="173"/>
                    </a:cubicBezTo>
                    <a:cubicBezTo>
                      <a:pt x="349" y="178"/>
                      <a:pt x="349" y="176"/>
                      <a:pt x="349" y="178"/>
                    </a:cubicBezTo>
                    <a:cubicBezTo>
                      <a:pt x="349" y="180"/>
                      <a:pt x="348" y="184"/>
                      <a:pt x="339" y="1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0" name="任意多边形: 形状 219"/>
              <p:cNvSpPr/>
              <p:nvPr/>
            </p:nvSpPr>
            <p:spPr bwMode="auto">
              <a:xfrm>
                <a:off x="3073400" y="1635125"/>
                <a:ext cx="14288" cy="12700"/>
              </a:xfrm>
              <a:custGeom>
                <a:avLst/>
                <a:gdLst/>
                <a:ahLst/>
                <a:cxnLst>
                  <a:cxn ang="0">
                    <a:pos x="10" y="6"/>
                  </a:cxn>
                  <a:cxn ang="0">
                    <a:pos x="0" y="6"/>
                  </a:cxn>
                  <a:cxn ang="0">
                    <a:pos x="10" y="6"/>
                  </a:cxn>
                </a:cxnLst>
                <a:rect l="0" t="0" r="r" b="b"/>
                <a:pathLst>
                  <a:path w="10" h="9">
                    <a:moveTo>
                      <a:pt x="10" y="6"/>
                    </a:moveTo>
                    <a:cubicBezTo>
                      <a:pt x="6" y="9"/>
                      <a:pt x="5" y="9"/>
                      <a:pt x="0" y="6"/>
                    </a:cubicBezTo>
                    <a:cubicBezTo>
                      <a:pt x="5" y="0"/>
                      <a:pt x="5" y="3"/>
                      <a:pt x="10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1" name="任意多边形: 形状 220"/>
              <p:cNvSpPr/>
              <p:nvPr/>
            </p:nvSpPr>
            <p:spPr bwMode="auto">
              <a:xfrm>
                <a:off x="2974975" y="1568450"/>
                <a:ext cx="12700" cy="12700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9" y="9"/>
                  </a:cxn>
                  <a:cxn ang="0">
                    <a:pos x="1" y="2"/>
                  </a:cxn>
                </a:cxnLst>
                <a:rect l="0" t="0" r="r" b="b"/>
                <a:pathLst>
                  <a:path w="9" h="9">
                    <a:moveTo>
                      <a:pt x="1" y="2"/>
                    </a:moveTo>
                    <a:cubicBezTo>
                      <a:pt x="6" y="0"/>
                      <a:pt x="6" y="5"/>
                      <a:pt x="9" y="9"/>
                    </a:cubicBezTo>
                    <a:cubicBezTo>
                      <a:pt x="4" y="9"/>
                      <a:pt x="0" y="5"/>
                      <a:pt x="1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2" name="任意多边形: 形状 221"/>
              <p:cNvSpPr/>
              <p:nvPr/>
            </p:nvSpPr>
            <p:spPr bwMode="auto">
              <a:xfrm>
                <a:off x="2847975" y="985838"/>
                <a:ext cx="514350" cy="269875"/>
              </a:xfrm>
              <a:custGeom>
                <a:avLst/>
                <a:gdLst/>
                <a:ahLst/>
                <a:cxnLst>
                  <a:cxn ang="0">
                    <a:pos x="307" y="16"/>
                  </a:cxn>
                  <a:cxn ang="0">
                    <a:pos x="350" y="9"/>
                  </a:cxn>
                  <a:cxn ang="0">
                    <a:pos x="386" y="28"/>
                  </a:cxn>
                  <a:cxn ang="0">
                    <a:pos x="313" y="51"/>
                  </a:cxn>
                  <a:cxn ang="0">
                    <a:pos x="295" y="74"/>
                  </a:cxn>
                  <a:cxn ang="0">
                    <a:pos x="231" y="108"/>
                  </a:cxn>
                  <a:cxn ang="0">
                    <a:pos x="216" y="118"/>
                  </a:cxn>
                  <a:cxn ang="0">
                    <a:pos x="216" y="137"/>
                  </a:cxn>
                  <a:cxn ang="0">
                    <a:pos x="174" y="157"/>
                  </a:cxn>
                  <a:cxn ang="0">
                    <a:pos x="158" y="184"/>
                  </a:cxn>
                  <a:cxn ang="0">
                    <a:pos x="176" y="188"/>
                  </a:cxn>
                  <a:cxn ang="0">
                    <a:pos x="126" y="197"/>
                  </a:cxn>
                  <a:cxn ang="0">
                    <a:pos x="80" y="201"/>
                  </a:cxn>
                  <a:cxn ang="0">
                    <a:pos x="33" y="197"/>
                  </a:cxn>
                  <a:cxn ang="0">
                    <a:pos x="60" y="176"/>
                  </a:cxn>
                  <a:cxn ang="0">
                    <a:pos x="57" y="158"/>
                  </a:cxn>
                  <a:cxn ang="0">
                    <a:pos x="92" y="170"/>
                  </a:cxn>
                  <a:cxn ang="0">
                    <a:pos x="66" y="148"/>
                  </a:cxn>
                  <a:cxn ang="0">
                    <a:pos x="55" y="151"/>
                  </a:cxn>
                  <a:cxn ang="0">
                    <a:pos x="68" y="131"/>
                  </a:cxn>
                  <a:cxn ang="0">
                    <a:pos x="62" y="97"/>
                  </a:cxn>
                  <a:cxn ang="0">
                    <a:pos x="67" y="89"/>
                  </a:cxn>
                  <a:cxn ang="0">
                    <a:pos x="97" y="90"/>
                  </a:cxn>
                  <a:cxn ang="0">
                    <a:pos x="108" y="91"/>
                  </a:cxn>
                  <a:cxn ang="0">
                    <a:pos x="133" y="86"/>
                  </a:cxn>
                  <a:cxn ang="0">
                    <a:pos x="147" y="74"/>
                  </a:cxn>
                  <a:cxn ang="0">
                    <a:pos x="99" y="81"/>
                  </a:cxn>
                  <a:cxn ang="0">
                    <a:pos x="72" y="76"/>
                  </a:cxn>
                  <a:cxn ang="0">
                    <a:pos x="57" y="81"/>
                  </a:cxn>
                  <a:cxn ang="0">
                    <a:pos x="44" y="67"/>
                  </a:cxn>
                  <a:cxn ang="0">
                    <a:pos x="51" y="53"/>
                  </a:cxn>
                  <a:cxn ang="0">
                    <a:pos x="25" y="60"/>
                  </a:cxn>
                  <a:cxn ang="0">
                    <a:pos x="29" y="49"/>
                  </a:cxn>
                  <a:cxn ang="0">
                    <a:pos x="9" y="52"/>
                  </a:cxn>
                  <a:cxn ang="0">
                    <a:pos x="44" y="36"/>
                  </a:cxn>
                  <a:cxn ang="0">
                    <a:pos x="57" y="32"/>
                  </a:cxn>
                  <a:cxn ang="0">
                    <a:pos x="104" y="32"/>
                  </a:cxn>
                  <a:cxn ang="0">
                    <a:pos x="135" y="11"/>
                  </a:cxn>
                  <a:cxn ang="0">
                    <a:pos x="196" y="6"/>
                  </a:cxn>
                  <a:cxn ang="0">
                    <a:pos x="218" y="8"/>
                  </a:cxn>
                  <a:cxn ang="0">
                    <a:pos x="245" y="3"/>
                  </a:cxn>
                  <a:cxn ang="0">
                    <a:pos x="315" y="11"/>
                  </a:cxn>
                </a:cxnLst>
                <a:rect l="0" t="0" r="r" b="b"/>
                <a:pathLst>
                  <a:path w="386" h="203">
                    <a:moveTo>
                      <a:pt x="315" y="11"/>
                    </a:moveTo>
                    <a:cubicBezTo>
                      <a:pt x="312" y="14"/>
                      <a:pt x="310" y="15"/>
                      <a:pt x="307" y="16"/>
                    </a:cubicBezTo>
                    <a:cubicBezTo>
                      <a:pt x="342" y="6"/>
                      <a:pt x="342" y="6"/>
                      <a:pt x="342" y="6"/>
                    </a:cubicBezTo>
                    <a:cubicBezTo>
                      <a:pt x="345" y="7"/>
                      <a:pt x="347" y="8"/>
                      <a:pt x="350" y="9"/>
                    </a:cubicBezTo>
                    <a:cubicBezTo>
                      <a:pt x="355" y="11"/>
                      <a:pt x="355" y="14"/>
                      <a:pt x="358" y="17"/>
                    </a:cubicBezTo>
                    <a:cubicBezTo>
                      <a:pt x="363" y="22"/>
                      <a:pt x="386" y="20"/>
                      <a:pt x="386" y="28"/>
                    </a:cubicBezTo>
                    <a:cubicBezTo>
                      <a:pt x="386" y="33"/>
                      <a:pt x="378" y="32"/>
                      <a:pt x="375" y="34"/>
                    </a:cubicBezTo>
                    <a:cubicBezTo>
                      <a:pt x="358" y="48"/>
                      <a:pt x="336" y="40"/>
                      <a:pt x="313" y="51"/>
                    </a:cubicBezTo>
                    <a:cubicBezTo>
                      <a:pt x="317" y="56"/>
                      <a:pt x="335" y="52"/>
                      <a:pt x="346" y="52"/>
                    </a:cubicBezTo>
                    <a:cubicBezTo>
                      <a:pt x="336" y="63"/>
                      <a:pt x="311" y="69"/>
                      <a:pt x="295" y="74"/>
                    </a:cubicBezTo>
                    <a:cubicBezTo>
                      <a:pt x="277" y="80"/>
                      <a:pt x="267" y="97"/>
                      <a:pt x="254" y="107"/>
                    </a:cubicBezTo>
                    <a:cubicBezTo>
                      <a:pt x="248" y="112"/>
                      <a:pt x="238" y="106"/>
                      <a:pt x="231" y="108"/>
                    </a:cubicBezTo>
                    <a:cubicBezTo>
                      <a:pt x="221" y="112"/>
                      <a:pt x="210" y="112"/>
                      <a:pt x="203" y="118"/>
                    </a:cubicBezTo>
                    <a:cubicBezTo>
                      <a:pt x="216" y="118"/>
                      <a:pt x="216" y="118"/>
                      <a:pt x="216" y="118"/>
                    </a:cubicBezTo>
                    <a:cubicBezTo>
                      <a:pt x="217" y="128"/>
                      <a:pt x="211" y="127"/>
                      <a:pt x="203" y="126"/>
                    </a:cubicBezTo>
                    <a:cubicBezTo>
                      <a:pt x="208" y="129"/>
                      <a:pt x="213" y="131"/>
                      <a:pt x="216" y="137"/>
                    </a:cubicBezTo>
                    <a:cubicBezTo>
                      <a:pt x="206" y="141"/>
                      <a:pt x="203" y="152"/>
                      <a:pt x="196" y="157"/>
                    </a:cubicBezTo>
                    <a:cubicBezTo>
                      <a:pt x="177" y="157"/>
                      <a:pt x="177" y="157"/>
                      <a:pt x="174" y="157"/>
                    </a:cubicBezTo>
                    <a:cubicBezTo>
                      <a:pt x="175" y="160"/>
                      <a:pt x="177" y="161"/>
                      <a:pt x="177" y="164"/>
                    </a:cubicBezTo>
                    <a:cubicBezTo>
                      <a:pt x="177" y="178"/>
                      <a:pt x="158" y="169"/>
                      <a:pt x="158" y="184"/>
                    </a:cubicBezTo>
                    <a:cubicBezTo>
                      <a:pt x="165" y="184"/>
                      <a:pt x="166" y="184"/>
                      <a:pt x="169" y="184"/>
                    </a:cubicBezTo>
                    <a:cubicBezTo>
                      <a:pt x="171" y="184"/>
                      <a:pt x="176" y="184"/>
                      <a:pt x="176" y="188"/>
                    </a:cubicBezTo>
                    <a:cubicBezTo>
                      <a:pt x="176" y="195"/>
                      <a:pt x="151" y="203"/>
                      <a:pt x="141" y="203"/>
                    </a:cubicBezTo>
                    <a:cubicBezTo>
                      <a:pt x="131" y="203"/>
                      <a:pt x="135" y="197"/>
                      <a:pt x="126" y="197"/>
                    </a:cubicBezTo>
                    <a:cubicBezTo>
                      <a:pt x="113" y="197"/>
                      <a:pt x="104" y="197"/>
                      <a:pt x="93" y="197"/>
                    </a:cubicBezTo>
                    <a:cubicBezTo>
                      <a:pt x="89" y="197"/>
                      <a:pt x="86" y="201"/>
                      <a:pt x="80" y="201"/>
                    </a:cubicBezTo>
                    <a:cubicBezTo>
                      <a:pt x="65" y="201"/>
                      <a:pt x="53" y="197"/>
                      <a:pt x="38" y="192"/>
                    </a:cubicBezTo>
                    <a:cubicBezTo>
                      <a:pt x="37" y="194"/>
                      <a:pt x="35" y="197"/>
                      <a:pt x="33" y="197"/>
                    </a:cubicBezTo>
                    <a:cubicBezTo>
                      <a:pt x="29" y="197"/>
                      <a:pt x="28" y="194"/>
                      <a:pt x="28" y="193"/>
                    </a:cubicBezTo>
                    <a:cubicBezTo>
                      <a:pt x="28" y="176"/>
                      <a:pt x="51" y="182"/>
                      <a:pt x="60" y="176"/>
                    </a:cubicBezTo>
                    <a:cubicBezTo>
                      <a:pt x="55" y="172"/>
                      <a:pt x="46" y="170"/>
                      <a:pt x="46" y="162"/>
                    </a:cubicBezTo>
                    <a:cubicBezTo>
                      <a:pt x="46" y="156"/>
                      <a:pt x="52" y="158"/>
                      <a:pt x="57" y="158"/>
                    </a:cubicBezTo>
                    <a:cubicBezTo>
                      <a:pt x="71" y="158"/>
                      <a:pt x="76" y="165"/>
                      <a:pt x="84" y="170"/>
                    </a:cubicBezTo>
                    <a:cubicBezTo>
                      <a:pt x="92" y="170"/>
                      <a:pt x="92" y="170"/>
                      <a:pt x="92" y="170"/>
                    </a:cubicBezTo>
                    <a:cubicBezTo>
                      <a:pt x="86" y="164"/>
                      <a:pt x="72" y="159"/>
                      <a:pt x="72" y="148"/>
                    </a:cubicBezTo>
                    <a:cubicBezTo>
                      <a:pt x="66" y="148"/>
                      <a:pt x="66" y="148"/>
                      <a:pt x="66" y="148"/>
                    </a:cubicBezTo>
                    <a:cubicBezTo>
                      <a:pt x="63" y="149"/>
                      <a:pt x="63" y="149"/>
                      <a:pt x="61" y="151"/>
                    </a:cubicBezTo>
                    <a:cubicBezTo>
                      <a:pt x="55" y="151"/>
                      <a:pt x="55" y="151"/>
                      <a:pt x="55" y="151"/>
                    </a:cubicBezTo>
                    <a:cubicBezTo>
                      <a:pt x="55" y="146"/>
                      <a:pt x="55" y="146"/>
                      <a:pt x="55" y="146"/>
                    </a:cubicBezTo>
                    <a:cubicBezTo>
                      <a:pt x="58" y="138"/>
                      <a:pt x="61" y="134"/>
                      <a:pt x="68" y="131"/>
                    </a:cubicBezTo>
                    <a:cubicBezTo>
                      <a:pt x="79" y="128"/>
                      <a:pt x="92" y="132"/>
                      <a:pt x="92" y="119"/>
                    </a:cubicBezTo>
                    <a:cubicBezTo>
                      <a:pt x="92" y="105"/>
                      <a:pt x="62" y="105"/>
                      <a:pt x="62" y="97"/>
                    </a:cubicBezTo>
                    <a:cubicBezTo>
                      <a:pt x="62" y="93"/>
                      <a:pt x="69" y="94"/>
                      <a:pt x="73" y="94"/>
                    </a:cubicBezTo>
                    <a:cubicBezTo>
                      <a:pt x="68" y="94"/>
                      <a:pt x="67" y="92"/>
                      <a:pt x="67" y="89"/>
                    </a:cubicBezTo>
                    <a:cubicBezTo>
                      <a:pt x="69" y="88"/>
                      <a:pt x="71" y="89"/>
                      <a:pt x="73" y="89"/>
                    </a:cubicBezTo>
                    <a:cubicBezTo>
                      <a:pt x="78" y="89"/>
                      <a:pt x="88" y="87"/>
                      <a:pt x="97" y="90"/>
                    </a:cubicBezTo>
                    <a:cubicBezTo>
                      <a:pt x="108" y="93"/>
                      <a:pt x="112" y="106"/>
                      <a:pt x="124" y="104"/>
                    </a:cubicBezTo>
                    <a:cubicBezTo>
                      <a:pt x="122" y="102"/>
                      <a:pt x="108" y="93"/>
                      <a:pt x="108" y="91"/>
                    </a:cubicBezTo>
                    <a:cubicBezTo>
                      <a:pt x="108" y="89"/>
                      <a:pt x="110" y="88"/>
                      <a:pt x="111" y="86"/>
                    </a:cubicBezTo>
                    <a:cubicBezTo>
                      <a:pt x="133" y="86"/>
                      <a:pt x="133" y="86"/>
                      <a:pt x="133" y="86"/>
                    </a:cubicBezTo>
                    <a:cubicBezTo>
                      <a:pt x="141" y="83"/>
                      <a:pt x="149" y="81"/>
                      <a:pt x="154" y="74"/>
                    </a:cubicBezTo>
                    <a:cubicBezTo>
                      <a:pt x="147" y="74"/>
                      <a:pt x="147" y="74"/>
                      <a:pt x="147" y="74"/>
                    </a:cubicBezTo>
                    <a:cubicBezTo>
                      <a:pt x="138" y="81"/>
                      <a:pt x="128" y="84"/>
                      <a:pt x="114" y="84"/>
                    </a:cubicBezTo>
                    <a:cubicBezTo>
                      <a:pt x="106" y="84"/>
                      <a:pt x="103" y="81"/>
                      <a:pt x="99" y="81"/>
                    </a:cubicBezTo>
                    <a:cubicBezTo>
                      <a:pt x="95" y="81"/>
                      <a:pt x="93" y="85"/>
                      <a:pt x="90" y="85"/>
                    </a:cubicBezTo>
                    <a:cubicBezTo>
                      <a:pt x="81" y="85"/>
                      <a:pt x="70" y="82"/>
                      <a:pt x="72" y="76"/>
                    </a:cubicBezTo>
                    <a:cubicBezTo>
                      <a:pt x="67" y="76"/>
                      <a:pt x="67" y="76"/>
                      <a:pt x="67" y="76"/>
                    </a:cubicBezTo>
                    <a:cubicBezTo>
                      <a:pt x="63" y="78"/>
                      <a:pt x="61" y="81"/>
                      <a:pt x="57" y="81"/>
                    </a:cubicBezTo>
                    <a:cubicBezTo>
                      <a:pt x="48" y="81"/>
                      <a:pt x="36" y="75"/>
                      <a:pt x="33" y="71"/>
                    </a:cubicBezTo>
                    <a:cubicBezTo>
                      <a:pt x="36" y="69"/>
                      <a:pt x="39" y="67"/>
                      <a:pt x="44" y="67"/>
                    </a:cubicBezTo>
                    <a:cubicBezTo>
                      <a:pt x="36" y="67"/>
                      <a:pt x="27" y="66"/>
                      <a:pt x="24" y="67"/>
                    </a:cubicBezTo>
                    <a:cubicBezTo>
                      <a:pt x="29" y="55"/>
                      <a:pt x="40" y="56"/>
                      <a:pt x="51" y="53"/>
                    </a:cubicBezTo>
                    <a:cubicBezTo>
                      <a:pt x="47" y="52"/>
                      <a:pt x="46" y="52"/>
                      <a:pt x="42" y="52"/>
                    </a:cubicBezTo>
                    <a:cubicBezTo>
                      <a:pt x="33" y="52"/>
                      <a:pt x="33" y="60"/>
                      <a:pt x="25" y="60"/>
                    </a:cubicBezTo>
                    <a:cubicBezTo>
                      <a:pt x="22" y="60"/>
                      <a:pt x="18" y="57"/>
                      <a:pt x="17" y="56"/>
                    </a:cubicBezTo>
                    <a:cubicBezTo>
                      <a:pt x="21" y="52"/>
                      <a:pt x="24" y="51"/>
                      <a:pt x="29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3" y="50"/>
                      <a:pt x="11" y="51"/>
                      <a:pt x="9" y="52"/>
                    </a:cubicBezTo>
                    <a:cubicBezTo>
                      <a:pt x="7" y="52"/>
                      <a:pt x="2" y="52"/>
                      <a:pt x="0" y="52"/>
                    </a:cubicBezTo>
                    <a:cubicBezTo>
                      <a:pt x="2" y="41"/>
                      <a:pt x="31" y="36"/>
                      <a:pt x="44" y="36"/>
                    </a:cubicBezTo>
                    <a:cubicBezTo>
                      <a:pt x="49" y="36"/>
                      <a:pt x="52" y="36"/>
                      <a:pt x="53" y="36"/>
                    </a:cubicBezTo>
                    <a:cubicBezTo>
                      <a:pt x="55" y="36"/>
                      <a:pt x="57" y="34"/>
                      <a:pt x="57" y="32"/>
                    </a:cubicBezTo>
                    <a:cubicBezTo>
                      <a:pt x="71" y="32"/>
                      <a:pt x="65" y="22"/>
                      <a:pt x="74" y="22"/>
                    </a:cubicBezTo>
                    <a:cubicBezTo>
                      <a:pt x="83" y="22"/>
                      <a:pt x="100" y="31"/>
                      <a:pt x="104" y="32"/>
                    </a:cubicBezTo>
                    <a:cubicBezTo>
                      <a:pt x="108" y="22"/>
                      <a:pt x="113" y="12"/>
                      <a:pt x="126" y="12"/>
                    </a:cubicBezTo>
                    <a:cubicBezTo>
                      <a:pt x="134" y="12"/>
                      <a:pt x="129" y="16"/>
                      <a:pt x="135" y="11"/>
                    </a:cubicBezTo>
                    <a:cubicBezTo>
                      <a:pt x="137" y="7"/>
                      <a:pt x="141" y="6"/>
                      <a:pt x="145" y="6"/>
                    </a:cubicBezTo>
                    <a:cubicBezTo>
                      <a:pt x="168" y="6"/>
                      <a:pt x="173" y="6"/>
                      <a:pt x="196" y="6"/>
                    </a:cubicBezTo>
                    <a:cubicBezTo>
                      <a:pt x="197" y="4"/>
                      <a:pt x="199" y="3"/>
                      <a:pt x="201" y="3"/>
                    </a:cubicBezTo>
                    <a:cubicBezTo>
                      <a:pt x="209" y="3"/>
                      <a:pt x="211" y="8"/>
                      <a:pt x="218" y="8"/>
                    </a:cubicBezTo>
                    <a:cubicBezTo>
                      <a:pt x="224" y="8"/>
                      <a:pt x="226" y="0"/>
                      <a:pt x="232" y="0"/>
                    </a:cubicBezTo>
                    <a:cubicBezTo>
                      <a:pt x="239" y="0"/>
                      <a:pt x="241" y="3"/>
                      <a:pt x="245" y="3"/>
                    </a:cubicBezTo>
                    <a:cubicBezTo>
                      <a:pt x="250" y="3"/>
                      <a:pt x="253" y="3"/>
                      <a:pt x="258" y="3"/>
                    </a:cubicBezTo>
                    <a:cubicBezTo>
                      <a:pt x="268" y="3"/>
                      <a:pt x="306" y="2"/>
                      <a:pt x="31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3" name="任意多边形: 形状 222"/>
              <p:cNvSpPr/>
              <p:nvPr/>
            </p:nvSpPr>
            <p:spPr bwMode="auto">
              <a:xfrm>
                <a:off x="3170238" y="960438"/>
                <a:ext cx="1006475" cy="765175"/>
              </a:xfrm>
              <a:custGeom>
                <a:avLst/>
                <a:gdLst/>
                <a:ahLst/>
                <a:cxnLst>
                  <a:cxn ang="0">
                    <a:pos x="280" y="372"/>
                  </a:cxn>
                  <a:cxn ang="0">
                    <a:pos x="267" y="360"/>
                  </a:cxn>
                  <a:cxn ang="0">
                    <a:pos x="228" y="336"/>
                  </a:cxn>
                  <a:cxn ang="0">
                    <a:pos x="215" y="302"/>
                  </a:cxn>
                  <a:cxn ang="0">
                    <a:pos x="109" y="219"/>
                  </a:cxn>
                  <a:cxn ang="0">
                    <a:pos x="73" y="223"/>
                  </a:cxn>
                  <a:cxn ang="0">
                    <a:pos x="43" y="217"/>
                  </a:cxn>
                  <a:cxn ang="0">
                    <a:pos x="19" y="202"/>
                  </a:cxn>
                  <a:cxn ang="0">
                    <a:pos x="51" y="190"/>
                  </a:cxn>
                  <a:cxn ang="0">
                    <a:pos x="64" y="180"/>
                  </a:cxn>
                  <a:cxn ang="0">
                    <a:pos x="0" y="166"/>
                  </a:cxn>
                  <a:cxn ang="0">
                    <a:pos x="84" y="141"/>
                  </a:cxn>
                  <a:cxn ang="0">
                    <a:pos x="72" y="102"/>
                  </a:cxn>
                  <a:cxn ang="0">
                    <a:pos x="144" y="59"/>
                  </a:cxn>
                  <a:cxn ang="0">
                    <a:pos x="237" y="56"/>
                  </a:cxn>
                  <a:cxn ang="0">
                    <a:pos x="260" y="53"/>
                  </a:cxn>
                  <a:cxn ang="0">
                    <a:pos x="274" y="38"/>
                  </a:cxn>
                  <a:cxn ang="0">
                    <a:pos x="309" y="36"/>
                  </a:cxn>
                  <a:cxn ang="0">
                    <a:pos x="355" y="15"/>
                  </a:cxn>
                  <a:cxn ang="0">
                    <a:pos x="391" y="13"/>
                  </a:cxn>
                  <a:cxn ang="0">
                    <a:pos x="534" y="0"/>
                  </a:cxn>
                  <a:cxn ang="0">
                    <a:pos x="594" y="48"/>
                  </a:cxn>
                  <a:cxn ang="0">
                    <a:pos x="570" y="75"/>
                  </a:cxn>
                  <a:cxn ang="0">
                    <a:pos x="603" y="102"/>
                  </a:cxn>
                  <a:cxn ang="0">
                    <a:pos x="684" y="66"/>
                  </a:cxn>
                  <a:cxn ang="0">
                    <a:pos x="730" y="51"/>
                  </a:cxn>
                  <a:cxn ang="0">
                    <a:pos x="702" y="94"/>
                  </a:cxn>
                  <a:cxn ang="0">
                    <a:pos x="691" y="114"/>
                  </a:cxn>
                  <a:cxn ang="0">
                    <a:pos x="654" y="150"/>
                  </a:cxn>
                  <a:cxn ang="0">
                    <a:pos x="677" y="178"/>
                  </a:cxn>
                  <a:cxn ang="0">
                    <a:pos x="657" y="202"/>
                  </a:cxn>
                  <a:cxn ang="0">
                    <a:pos x="669" y="236"/>
                  </a:cxn>
                  <a:cxn ang="0">
                    <a:pos x="673" y="260"/>
                  </a:cxn>
                  <a:cxn ang="0">
                    <a:pos x="633" y="295"/>
                  </a:cxn>
                  <a:cxn ang="0">
                    <a:pos x="637" y="305"/>
                  </a:cxn>
                  <a:cxn ang="0">
                    <a:pos x="601" y="297"/>
                  </a:cxn>
                  <a:cxn ang="0">
                    <a:pos x="633" y="358"/>
                  </a:cxn>
                  <a:cxn ang="0">
                    <a:pos x="596" y="347"/>
                  </a:cxn>
                  <a:cxn ang="0">
                    <a:pos x="616" y="375"/>
                  </a:cxn>
                  <a:cxn ang="0">
                    <a:pos x="518" y="408"/>
                  </a:cxn>
                  <a:cxn ang="0">
                    <a:pos x="483" y="445"/>
                  </a:cxn>
                  <a:cxn ang="0">
                    <a:pos x="443" y="449"/>
                  </a:cxn>
                  <a:cxn ang="0">
                    <a:pos x="402" y="485"/>
                  </a:cxn>
                  <a:cxn ang="0">
                    <a:pos x="384" y="523"/>
                  </a:cxn>
                  <a:cxn ang="0">
                    <a:pos x="362" y="571"/>
                  </a:cxn>
                  <a:cxn ang="0">
                    <a:pos x="313" y="560"/>
                  </a:cxn>
                  <a:cxn ang="0">
                    <a:pos x="270" y="499"/>
                  </a:cxn>
                  <a:cxn ang="0">
                    <a:pos x="256" y="475"/>
                  </a:cxn>
                  <a:cxn ang="0">
                    <a:pos x="237" y="438"/>
                  </a:cxn>
                  <a:cxn ang="0">
                    <a:pos x="255" y="403"/>
                  </a:cxn>
                </a:cxnLst>
                <a:rect l="0" t="0" r="r" b="b"/>
                <a:pathLst>
                  <a:path w="756" h="575">
                    <a:moveTo>
                      <a:pt x="255" y="403"/>
                    </a:moveTo>
                    <a:cubicBezTo>
                      <a:pt x="261" y="400"/>
                      <a:pt x="261" y="400"/>
                      <a:pt x="267" y="402"/>
                    </a:cubicBezTo>
                    <a:cubicBezTo>
                      <a:pt x="270" y="389"/>
                      <a:pt x="276" y="385"/>
                      <a:pt x="280" y="372"/>
                    </a:cubicBezTo>
                    <a:cubicBezTo>
                      <a:pt x="266" y="368"/>
                      <a:pt x="234" y="366"/>
                      <a:pt x="233" y="353"/>
                    </a:cubicBezTo>
                    <a:cubicBezTo>
                      <a:pt x="237" y="352"/>
                      <a:pt x="236" y="353"/>
                      <a:pt x="240" y="353"/>
                    </a:cubicBezTo>
                    <a:cubicBezTo>
                      <a:pt x="250" y="353"/>
                      <a:pt x="256" y="360"/>
                      <a:pt x="267" y="360"/>
                    </a:cubicBezTo>
                    <a:cubicBezTo>
                      <a:pt x="271" y="360"/>
                      <a:pt x="271" y="356"/>
                      <a:pt x="271" y="353"/>
                    </a:cubicBezTo>
                    <a:cubicBezTo>
                      <a:pt x="258" y="349"/>
                      <a:pt x="254" y="328"/>
                      <a:pt x="239" y="328"/>
                    </a:cubicBezTo>
                    <a:cubicBezTo>
                      <a:pt x="235" y="328"/>
                      <a:pt x="234" y="336"/>
                      <a:pt x="228" y="336"/>
                    </a:cubicBezTo>
                    <a:cubicBezTo>
                      <a:pt x="220" y="336"/>
                      <a:pt x="216" y="335"/>
                      <a:pt x="216" y="328"/>
                    </a:cubicBezTo>
                    <a:cubicBezTo>
                      <a:pt x="216" y="318"/>
                      <a:pt x="226" y="319"/>
                      <a:pt x="226" y="309"/>
                    </a:cubicBezTo>
                    <a:cubicBezTo>
                      <a:pt x="226" y="303"/>
                      <a:pt x="219" y="302"/>
                      <a:pt x="215" y="302"/>
                    </a:cubicBezTo>
                    <a:cubicBezTo>
                      <a:pt x="215" y="295"/>
                      <a:pt x="215" y="295"/>
                      <a:pt x="215" y="295"/>
                    </a:cubicBezTo>
                    <a:cubicBezTo>
                      <a:pt x="203" y="257"/>
                      <a:pt x="172" y="219"/>
                      <a:pt x="122" y="219"/>
                    </a:cubicBezTo>
                    <a:cubicBezTo>
                      <a:pt x="115" y="219"/>
                      <a:pt x="113" y="219"/>
                      <a:pt x="109" y="219"/>
                    </a:cubicBezTo>
                    <a:cubicBezTo>
                      <a:pt x="103" y="219"/>
                      <a:pt x="101" y="224"/>
                      <a:pt x="95" y="224"/>
                    </a:cubicBezTo>
                    <a:cubicBezTo>
                      <a:pt x="91" y="224"/>
                      <a:pt x="87" y="221"/>
                      <a:pt x="82" y="221"/>
                    </a:cubicBezTo>
                    <a:cubicBezTo>
                      <a:pt x="77" y="221"/>
                      <a:pt x="75" y="222"/>
                      <a:pt x="73" y="223"/>
                    </a:cubicBezTo>
                    <a:cubicBezTo>
                      <a:pt x="74" y="224"/>
                      <a:pt x="76" y="226"/>
                      <a:pt x="77" y="226"/>
                    </a:cubicBezTo>
                    <a:cubicBezTo>
                      <a:pt x="75" y="229"/>
                      <a:pt x="75" y="228"/>
                      <a:pt x="72" y="228"/>
                    </a:cubicBezTo>
                    <a:cubicBezTo>
                      <a:pt x="62" y="228"/>
                      <a:pt x="48" y="224"/>
                      <a:pt x="43" y="217"/>
                    </a:cubicBezTo>
                    <a:cubicBezTo>
                      <a:pt x="47" y="214"/>
                      <a:pt x="50" y="214"/>
                      <a:pt x="52" y="210"/>
                    </a:cubicBezTo>
                    <a:cubicBezTo>
                      <a:pt x="45" y="207"/>
                      <a:pt x="39" y="202"/>
                      <a:pt x="34" y="202"/>
                    </a:cubicBezTo>
                    <a:cubicBezTo>
                      <a:pt x="24" y="202"/>
                      <a:pt x="27" y="206"/>
                      <a:pt x="19" y="202"/>
                    </a:cubicBezTo>
                    <a:cubicBezTo>
                      <a:pt x="19" y="196"/>
                      <a:pt x="28" y="194"/>
                      <a:pt x="32" y="194"/>
                    </a:cubicBezTo>
                    <a:cubicBezTo>
                      <a:pt x="37" y="194"/>
                      <a:pt x="40" y="194"/>
                      <a:pt x="43" y="194"/>
                    </a:cubicBezTo>
                    <a:cubicBezTo>
                      <a:pt x="47" y="194"/>
                      <a:pt x="49" y="193"/>
                      <a:pt x="51" y="190"/>
                    </a:cubicBezTo>
                    <a:cubicBezTo>
                      <a:pt x="76" y="190"/>
                      <a:pt x="76" y="190"/>
                      <a:pt x="76" y="190"/>
                    </a:cubicBezTo>
                    <a:cubicBezTo>
                      <a:pt x="80" y="187"/>
                      <a:pt x="80" y="185"/>
                      <a:pt x="82" y="180"/>
                    </a:cubicBezTo>
                    <a:cubicBezTo>
                      <a:pt x="64" y="180"/>
                      <a:pt x="64" y="180"/>
                      <a:pt x="64" y="180"/>
                    </a:cubicBezTo>
                    <a:cubicBezTo>
                      <a:pt x="63" y="183"/>
                      <a:pt x="62" y="185"/>
                      <a:pt x="60" y="185"/>
                    </a:cubicBezTo>
                    <a:cubicBezTo>
                      <a:pt x="53" y="185"/>
                      <a:pt x="50" y="185"/>
                      <a:pt x="44" y="185"/>
                    </a:cubicBezTo>
                    <a:cubicBezTo>
                      <a:pt x="42" y="185"/>
                      <a:pt x="0" y="173"/>
                      <a:pt x="0" y="166"/>
                    </a:cubicBezTo>
                    <a:cubicBezTo>
                      <a:pt x="0" y="152"/>
                      <a:pt x="16" y="157"/>
                      <a:pt x="25" y="154"/>
                    </a:cubicBezTo>
                    <a:cubicBezTo>
                      <a:pt x="33" y="151"/>
                      <a:pt x="38" y="146"/>
                      <a:pt x="46" y="144"/>
                    </a:cubicBezTo>
                    <a:cubicBezTo>
                      <a:pt x="58" y="140"/>
                      <a:pt x="74" y="146"/>
                      <a:pt x="84" y="141"/>
                    </a:cubicBezTo>
                    <a:cubicBezTo>
                      <a:pt x="91" y="136"/>
                      <a:pt x="96" y="128"/>
                      <a:pt x="96" y="117"/>
                    </a:cubicBezTo>
                    <a:cubicBezTo>
                      <a:pt x="88" y="116"/>
                      <a:pt x="63" y="117"/>
                      <a:pt x="63" y="109"/>
                    </a:cubicBezTo>
                    <a:cubicBezTo>
                      <a:pt x="63" y="105"/>
                      <a:pt x="69" y="102"/>
                      <a:pt x="72" y="102"/>
                    </a:cubicBezTo>
                    <a:cubicBezTo>
                      <a:pt x="87" y="97"/>
                      <a:pt x="106" y="86"/>
                      <a:pt x="115" y="78"/>
                    </a:cubicBezTo>
                    <a:cubicBezTo>
                      <a:pt x="119" y="80"/>
                      <a:pt x="122" y="81"/>
                      <a:pt x="127" y="81"/>
                    </a:cubicBezTo>
                    <a:cubicBezTo>
                      <a:pt x="142" y="81"/>
                      <a:pt x="130" y="61"/>
                      <a:pt x="144" y="59"/>
                    </a:cubicBezTo>
                    <a:cubicBezTo>
                      <a:pt x="162" y="57"/>
                      <a:pt x="169" y="52"/>
                      <a:pt x="185" y="52"/>
                    </a:cubicBezTo>
                    <a:cubicBezTo>
                      <a:pt x="198" y="49"/>
                      <a:pt x="206" y="42"/>
                      <a:pt x="218" y="42"/>
                    </a:cubicBezTo>
                    <a:cubicBezTo>
                      <a:pt x="226" y="42"/>
                      <a:pt x="229" y="56"/>
                      <a:pt x="237" y="56"/>
                    </a:cubicBezTo>
                    <a:cubicBezTo>
                      <a:pt x="237" y="52"/>
                      <a:pt x="235" y="50"/>
                      <a:pt x="235" y="47"/>
                    </a:cubicBezTo>
                    <a:cubicBezTo>
                      <a:pt x="239" y="42"/>
                      <a:pt x="239" y="42"/>
                      <a:pt x="239" y="42"/>
                    </a:cubicBezTo>
                    <a:cubicBezTo>
                      <a:pt x="244" y="51"/>
                      <a:pt x="252" y="50"/>
                      <a:pt x="260" y="53"/>
                    </a:cubicBezTo>
                    <a:cubicBezTo>
                      <a:pt x="262" y="53"/>
                      <a:pt x="267" y="53"/>
                      <a:pt x="267" y="53"/>
                    </a:cubicBezTo>
                    <a:cubicBezTo>
                      <a:pt x="266" y="50"/>
                      <a:pt x="263" y="47"/>
                      <a:pt x="263" y="44"/>
                    </a:cubicBezTo>
                    <a:cubicBezTo>
                      <a:pt x="263" y="38"/>
                      <a:pt x="270" y="38"/>
                      <a:pt x="274" y="38"/>
                    </a:cubicBezTo>
                    <a:cubicBezTo>
                      <a:pt x="293" y="38"/>
                      <a:pt x="303" y="48"/>
                      <a:pt x="314" y="53"/>
                    </a:cubicBezTo>
                    <a:cubicBezTo>
                      <a:pt x="334" y="53"/>
                      <a:pt x="334" y="53"/>
                      <a:pt x="334" y="53"/>
                    </a:cubicBezTo>
                    <a:cubicBezTo>
                      <a:pt x="327" y="50"/>
                      <a:pt x="309" y="44"/>
                      <a:pt x="309" y="36"/>
                    </a:cubicBezTo>
                    <a:cubicBezTo>
                      <a:pt x="309" y="29"/>
                      <a:pt x="322" y="31"/>
                      <a:pt x="326" y="30"/>
                    </a:cubicBezTo>
                    <a:cubicBezTo>
                      <a:pt x="323" y="27"/>
                      <a:pt x="320" y="27"/>
                      <a:pt x="318" y="24"/>
                    </a:cubicBezTo>
                    <a:cubicBezTo>
                      <a:pt x="330" y="18"/>
                      <a:pt x="341" y="15"/>
                      <a:pt x="355" y="15"/>
                    </a:cubicBezTo>
                    <a:cubicBezTo>
                      <a:pt x="366" y="15"/>
                      <a:pt x="373" y="15"/>
                      <a:pt x="382" y="18"/>
                    </a:cubicBezTo>
                    <a:cubicBezTo>
                      <a:pt x="391" y="18"/>
                      <a:pt x="391" y="18"/>
                      <a:pt x="391" y="18"/>
                    </a:cubicBezTo>
                    <a:cubicBezTo>
                      <a:pt x="391" y="13"/>
                      <a:pt x="391" y="13"/>
                      <a:pt x="391" y="13"/>
                    </a:cubicBezTo>
                    <a:cubicBezTo>
                      <a:pt x="398" y="12"/>
                      <a:pt x="402" y="13"/>
                      <a:pt x="409" y="13"/>
                    </a:cubicBezTo>
                    <a:cubicBezTo>
                      <a:pt x="430" y="13"/>
                      <a:pt x="447" y="0"/>
                      <a:pt x="470" y="0"/>
                    </a:cubicBezTo>
                    <a:cubicBezTo>
                      <a:pt x="495" y="0"/>
                      <a:pt x="512" y="0"/>
                      <a:pt x="534" y="0"/>
                    </a:cubicBezTo>
                    <a:cubicBezTo>
                      <a:pt x="560" y="0"/>
                      <a:pt x="579" y="17"/>
                      <a:pt x="600" y="26"/>
                    </a:cubicBezTo>
                    <a:cubicBezTo>
                      <a:pt x="612" y="31"/>
                      <a:pt x="627" y="28"/>
                      <a:pt x="638" y="30"/>
                    </a:cubicBezTo>
                    <a:cubicBezTo>
                      <a:pt x="636" y="46"/>
                      <a:pt x="606" y="44"/>
                      <a:pt x="594" y="48"/>
                    </a:cubicBezTo>
                    <a:cubicBezTo>
                      <a:pt x="497" y="53"/>
                      <a:pt x="497" y="53"/>
                      <a:pt x="497" y="53"/>
                    </a:cubicBezTo>
                    <a:cubicBezTo>
                      <a:pt x="505" y="59"/>
                      <a:pt x="579" y="50"/>
                      <a:pt x="587" y="53"/>
                    </a:cubicBezTo>
                    <a:cubicBezTo>
                      <a:pt x="586" y="57"/>
                      <a:pt x="567" y="75"/>
                      <a:pt x="570" y="75"/>
                    </a:cubicBezTo>
                    <a:cubicBezTo>
                      <a:pt x="581" y="75"/>
                      <a:pt x="607" y="50"/>
                      <a:pt x="622" y="50"/>
                    </a:cubicBezTo>
                    <a:cubicBezTo>
                      <a:pt x="630" y="50"/>
                      <a:pt x="633" y="57"/>
                      <a:pt x="633" y="64"/>
                    </a:cubicBezTo>
                    <a:cubicBezTo>
                      <a:pt x="633" y="67"/>
                      <a:pt x="605" y="97"/>
                      <a:pt x="603" y="102"/>
                    </a:cubicBezTo>
                    <a:cubicBezTo>
                      <a:pt x="615" y="99"/>
                      <a:pt x="637" y="70"/>
                      <a:pt x="644" y="64"/>
                    </a:cubicBezTo>
                    <a:cubicBezTo>
                      <a:pt x="655" y="64"/>
                      <a:pt x="674" y="64"/>
                      <a:pt x="674" y="64"/>
                    </a:cubicBezTo>
                    <a:cubicBezTo>
                      <a:pt x="674" y="64"/>
                      <a:pt x="682" y="66"/>
                      <a:pt x="684" y="66"/>
                    </a:cubicBezTo>
                    <a:cubicBezTo>
                      <a:pt x="692" y="63"/>
                      <a:pt x="693" y="60"/>
                      <a:pt x="700" y="57"/>
                    </a:cubicBezTo>
                    <a:cubicBezTo>
                      <a:pt x="721" y="57"/>
                      <a:pt x="721" y="57"/>
                      <a:pt x="721" y="57"/>
                    </a:cubicBezTo>
                    <a:cubicBezTo>
                      <a:pt x="723" y="52"/>
                      <a:pt x="726" y="51"/>
                      <a:pt x="730" y="51"/>
                    </a:cubicBezTo>
                    <a:cubicBezTo>
                      <a:pt x="736" y="51"/>
                      <a:pt x="756" y="61"/>
                      <a:pt x="756" y="67"/>
                    </a:cubicBezTo>
                    <a:cubicBezTo>
                      <a:pt x="756" y="72"/>
                      <a:pt x="748" y="76"/>
                      <a:pt x="745" y="77"/>
                    </a:cubicBezTo>
                    <a:cubicBezTo>
                      <a:pt x="731" y="82"/>
                      <a:pt x="722" y="94"/>
                      <a:pt x="702" y="94"/>
                    </a:cubicBezTo>
                    <a:cubicBezTo>
                      <a:pt x="707" y="97"/>
                      <a:pt x="708" y="97"/>
                      <a:pt x="711" y="94"/>
                    </a:cubicBezTo>
                    <a:cubicBezTo>
                      <a:pt x="711" y="107"/>
                      <a:pt x="699" y="107"/>
                      <a:pt x="691" y="109"/>
                    </a:cubicBezTo>
                    <a:cubicBezTo>
                      <a:pt x="694" y="115"/>
                      <a:pt x="691" y="110"/>
                      <a:pt x="691" y="114"/>
                    </a:cubicBezTo>
                    <a:cubicBezTo>
                      <a:pt x="691" y="121"/>
                      <a:pt x="680" y="123"/>
                      <a:pt x="671" y="125"/>
                    </a:cubicBezTo>
                    <a:cubicBezTo>
                      <a:pt x="672" y="130"/>
                      <a:pt x="671" y="130"/>
                      <a:pt x="671" y="132"/>
                    </a:cubicBezTo>
                    <a:cubicBezTo>
                      <a:pt x="671" y="141"/>
                      <a:pt x="662" y="144"/>
                      <a:pt x="654" y="150"/>
                    </a:cubicBezTo>
                    <a:cubicBezTo>
                      <a:pt x="648" y="154"/>
                      <a:pt x="649" y="165"/>
                      <a:pt x="646" y="169"/>
                    </a:cubicBezTo>
                    <a:cubicBezTo>
                      <a:pt x="651" y="172"/>
                      <a:pt x="655" y="169"/>
                      <a:pt x="659" y="169"/>
                    </a:cubicBezTo>
                    <a:cubicBezTo>
                      <a:pt x="667" y="169"/>
                      <a:pt x="673" y="174"/>
                      <a:pt x="677" y="178"/>
                    </a:cubicBezTo>
                    <a:cubicBezTo>
                      <a:pt x="675" y="179"/>
                      <a:pt x="672" y="180"/>
                      <a:pt x="669" y="180"/>
                    </a:cubicBezTo>
                    <a:cubicBezTo>
                      <a:pt x="671" y="187"/>
                      <a:pt x="688" y="185"/>
                      <a:pt x="688" y="196"/>
                    </a:cubicBezTo>
                    <a:cubicBezTo>
                      <a:pt x="688" y="206"/>
                      <a:pt x="665" y="202"/>
                      <a:pt x="657" y="202"/>
                    </a:cubicBezTo>
                    <a:cubicBezTo>
                      <a:pt x="652" y="202"/>
                      <a:pt x="648" y="206"/>
                      <a:pt x="648" y="209"/>
                    </a:cubicBezTo>
                    <a:cubicBezTo>
                      <a:pt x="648" y="217"/>
                      <a:pt x="656" y="217"/>
                      <a:pt x="663" y="217"/>
                    </a:cubicBezTo>
                    <a:cubicBezTo>
                      <a:pt x="663" y="226"/>
                      <a:pt x="669" y="229"/>
                      <a:pt x="669" y="236"/>
                    </a:cubicBezTo>
                    <a:cubicBezTo>
                      <a:pt x="669" y="239"/>
                      <a:pt x="667" y="243"/>
                      <a:pt x="669" y="245"/>
                    </a:cubicBezTo>
                    <a:cubicBezTo>
                      <a:pt x="662" y="245"/>
                      <a:pt x="655" y="245"/>
                      <a:pt x="655" y="251"/>
                    </a:cubicBezTo>
                    <a:cubicBezTo>
                      <a:pt x="655" y="258"/>
                      <a:pt x="667" y="258"/>
                      <a:pt x="673" y="260"/>
                    </a:cubicBezTo>
                    <a:cubicBezTo>
                      <a:pt x="670" y="267"/>
                      <a:pt x="661" y="271"/>
                      <a:pt x="653" y="272"/>
                    </a:cubicBezTo>
                    <a:cubicBezTo>
                      <a:pt x="653" y="275"/>
                      <a:pt x="655" y="277"/>
                      <a:pt x="657" y="278"/>
                    </a:cubicBezTo>
                    <a:cubicBezTo>
                      <a:pt x="654" y="292"/>
                      <a:pt x="637" y="286"/>
                      <a:pt x="633" y="295"/>
                    </a:cubicBezTo>
                    <a:cubicBezTo>
                      <a:pt x="628" y="292"/>
                      <a:pt x="623" y="290"/>
                      <a:pt x="620" y="285"/>
                    </a:cubicBezTo>
                    <a:cubicBezTo>
                      <a:pt x="613" y="285"/>
                      <a:pt x="613" y="285"/>
                      <a:pt x="613" y="285"/>
                    </a:cubicBezTo>
                    <a:cubicBezTo>
                      <a:pt x="618" y="297"/>
                      <a:pt x="637" y="293"/>
                      <a:pt x="637" y="305"/>
                    </a:cubicBezTo>
                    <a:cubicBezTo>
                      <a:pt x="637" y="310"/>
                      <a:pt x="636" y="317"/>
                      <a:pt x="631" y="317"/>
                    </a:cubicBezTo>
                    <a:cubicBezTo>
                      <a:pt x="623" y="317"/>
                      <a:pt x="609" y="306"/>
                      <a:pt x="607" y="297"/>
                    </a:cubicBezTo>
                    <a:cubicBezTo>
                      <a:pt x="603" y="298"/>
                      <a:pt x="602" y="297"/>
                      <a:pt x="601" y="297"/>
                    </a:cubicBezTo>
                    <a:cubicBezTo>
                      <a:pt x="601" y="304"/>
                      <a:pt x="601" y="304"/>
                      <a:pt x="601" y="304"/>
                    </a:cubicBezTo>
                    <a:cubicBezTo>
                      <a:pt x="617" y="320"/>
                      <a:pt x="645" y="327"/>
                      <a:pt x="645" y="352"/>
                    </a:cubicBezTo>
                    <a:cubicBezTo>
                      <a:pt x="645" y="357"/>
                      <a:pt x="638" y="358"/>
                      <a:pt x="633" y="358"/>
                    </a:cubicBezTo>
                    <a:cubicBezTo>
                      <a:pt x="612" y="358"/>
                      <a:pt x="617" y="336"/>
                      <a:pt x="599" y="336"/>
                    </a:cubicBezTo>
                    <a:cubicBezTo>
                      <a:pt x="596" y="336"/>
                      <a:pt x="594" y="337"/>
                      <a:pt x="592" y="336"/>
                    </a:cubicBezTo>
                    <a:cubicBezTo>
                      <a:pt x="592" y="342"/>
                      <a:pt x="596" y="343"/>
                      <a:pt x="596" y="347"/>
                    </a:cubicBezTo>
                    <a:cubicBezTo>
                      <a:pt x="596" y="351"/>
                      <a:pt x="589" y="352"/>
                      <a:pt x="587" y="352"/>
                    </a:cubicBezTo>
                    <a:cubicBezTo>
                      <a:pt x="587" y="366"/>
                      <a:pt x="626" y="364"/>
                      <a:pt x="635" y="367"/>
                    </a:cubicBezTo>
                    <a:cubicBezTo>
                      <a:pt x="629" y="372"/>
                      <a:pt x="624" y="373"/>
                      <a:pt x="616" y="375"/>
                    </a:cubicBezTo>
                    <a:cubicBezTo>
                      <a:pt x="602" y="380"/>
                      <a:pt x="597" y="393"/>
                      <a:pt x="584" y="397"/>
                    </a:cubicBezTo>
                    <a:cubicBezTo>
                      <a:pt x="569" y="402"/>
                      <a:pt x="556" y="400"/>
                      <a:pt x="539" y="408"/>
                    </a:cubicBezTo>
                    <a:cubicBezTo>
                      <a:pt x="518" y="408"/>
                      <a:pt x="518" y="408"/>
                      <a:pt x="518" y="408"/>
                    </a:cubicBezTo>
                    <a:cubicBezTo>
                      <a:pt x="514" y="410"/>
                      <a:pt x="510" y="412"/>
                      <a:pt x="510" y="415"/>
                    </a:cubicBezTo>
                    <a:cubicBezTo>
                      <a:pt x="498" y="423"/>
                      <a:pt x="498" y="423"/>
                      <a:pt x="498" y="423"/>
                    </a:cubicBezTo>
                    <a:cubicBezTo>
                      <a:pt x="490" y="430"/>
                      <a:pt x="490" y="438"/>
                      <a:pt x="483" y="445"/>
                    </a:cubicBezTo>
                    <a:cubicBezTo>
                      <a:pt x="474" y="454"/>
                      <a:pt x="459" y="452"/>
                      <a:pt x="450" y="458"/>
                    </a:cubicBezTo>
                    <a:cubicBezTo>
                      <a:pt x="443" y="458"/>
                      <a:pt x="443" y="458"/>
                      <a:pt x="443" y="458"/>
                    </a:cubicBezTo>
                    <a:cubicBezTo>
                      <a:pt x="443" y="449"/>
                      <a:pt x="443" y="449"/>
                      <a:pt x="443" y="449"/>
                    </a:cubicBezTo>
                    <a:cubicBezTo>
                      <a:pt x="437" y="452"/>
                      <a:pt x="438" y="457"/>
                      <a:pt x="435" y="460"/>
                    </a:cubicBezTo>
                    <a:cubicBezTo>
                      <a:pt x="425" y="470"/>
                      <a:pt x="401" y="466"/>
                      <a:pt x="401" y="480"/>
                    </a:cubicBezTo>
                    <a:cubicBezTo>
                      <a:pt x="401" y="482"/>
                      <a:pt x="402" y="483"/>
                      <a:pt x="402" y="485"/>
                    </a:cubicBezTo>
                    <a:cubicBezTo>
                      <a:pt x="401" y="486"/>
                      <a:pt x="399" y="488"/>
                      <a:pt x="399" y="490"/>
                    </a:cubicBezTo>
                    <a:cubicBezTo>
                      <a:pt x="399" y="493"/>
                      <a:pt x="405" y="495"/>
                      <a:pt x="405" y="500"/>
                    </a:cubicBezTo>
                    <a:cubicBezTo>
                      <a:pt x="405" y="515"/>
                      <a:pt x="384" y="510"/>
                      <a:pt x="384" y="523"/>
                    </a:cubicBezTo>
                    <a:cubicBezTo>
                      <a:pt x="384" y="531"/>
                      <a:pt x="383" y="543"/>
                      <a:pt x="384" y="547"/>
                    </a:cubicBezTo>
                    <a:cubicBezTo>
                      <a:pt x="374" y="552"/>
                      <a:pt x="379" y="575"/>
                      <a:pt x="367" y="575"/>
                    </a:cubicBezTo>
                    <a:cubicBezTo>
                      <a:pt x="364" y="575"/>
                      <a:pt x="363" y="573"/>
                      <a:pt x="362" y="571"/>
                    </a:cubicBezTo>
                    <a:cubicBezTo>
                      <a:pt x="356" y="571"/>
                      <a:pt x="356" y="574"/>
                      <a:pt x="353" y="574"/>
                    </a:cubicBezTo>
                    <a:cubicBezTo>
                      <a:pt x="342" y="574"/>
                      <a:pt x="343" y="554"/>
                      <a:pt x="332" y="554"/>
                    </a:cubicBezTo>
                    <a:cubicBezTo>
                      <a:pt x="326" y="554"/>
                      <a:pt x="319" y="559"/>
                      <a:pt x="313" y="560"/>
                    </a:cubicBezTo>
                    <a:cubicBezTo>
                      <a:pt x="310" y="550"/>
                      <a:pt x="306" y="553"/>
                      <a:pt x="299" y="547"/>
                    </a:cubicBezTo>
                    <a:cubicBezTo>
                      <a:pt x="296" y="546"/>
                      <a:pt x="297" y="539"/>
                      <a:pt x="296" y="539"/>
                    </a:cubicBezTo>
                    <a:cubicBezTo>
                      <a:pt x="287" y="531"/>
                      <a:pt x="270" y="512"/>
                      <a:pt x="270" y="499"/>
                    </a:cubicBezTo>
                    <a:cubicBezTo>
                      <a:pt x="270" y="493"/>
                      <a:pt x="274" y="494"/>
                      <a:pt x="277" y="490"/>
                    </a:cubicBezTo>
                    <a:cubicBezTo>
                      <a:pt x="270" y="482"/>
                      <a:pt x="268" y="493"/>
                      <a:pt x="260" y="489"/>
                    </a:cubicBezTo>
                    <a:cubicBezTo>
                      <a:pt x="259" y="487"/>
                      <a:pt x="257" y="479"/>
                      <a:pt x="256" y="475"/>
                    </a:cubicBezTo>
                    <a:cubicBezTo>
                      <a:pt x="253" y="466"/>
                      <a:pt x="241" y="461"/>
                      <a:pt x="241" y="449"/>
                    </a:cubicBezTo>
                    <a:cubicBezTo>
                      <a:pt x="241" y="445"/>
                      <a:pt x="244" y="443"/>
                      <a:pt x="246" y="438"/>
                    </a:cubicBezTo>
                    <a:cubicBezTo>
                      <a:pt x="243" y="437"/>
                      <a:pt x="240" y="436"/>
                      <a:pt x="237" y="438"/>
                    </a:cubicBezTo>
                    <a:cubicBezTo>
                      <a:pt x="237" y="428"/>
                      <a:pt x="237" y="428"/>
                      <a:pt x="237" y="428"/>
                    </a:cubicBezTo>
                    <a:cubicBezTo>
                      <a:pt x="243" y="420"/>
                      <a:pt x="246" y="411"/>
                      <a:pt x="255" y="404"/>
                    </a:cubicBezTo>
                    <a:lnTo>
                      <a:pt x="255" y="40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4" name="任意多边形: 形状 223"/>
              <p:cNvSpPr/>
              <p:nvPr/>
            </p:nvSpPr>
            <p:spPr bwMode="auto">
              <a:xfrm>
                <a:off x="3470275" y="1443038"/>
                <a:ext cx="47625" cy="31750"/>
              </a:xfrm>
              <a:custGeom>
                <a:avLst/>
                <a:gdLst/>
                <a:ahLst/>
                <a:cxnLst>
                  <a:cxn ang="0">
                    <a:pos x="9" y="24"/>
                  </a:cxn>
                  <a:cxn ang="0">
                    <a:pos x="0" y="9"/>
                  </a:cxn>
                  <a:cxn ang="0">
                    <a:pos x="10" y="0"/>
                  </a:cxn>
                  <a:cxn ang="0">
                    <a:pos x="36" y="16"/>
                  </a:cxn>
                  <a:cxn ang="0">
                    <a:pos x="19" y="24"/>
                  </a:cxn>
                  <a:cxn ang="0">
                    <a:pos x="9" y="24"/>
                  </a:cxn>
                </a:cxnLst>
                <a:rect l="0" t="0" r="r" b="b"/>
                <a:pathLst>
                  <a:path w="36" h="24">
                    <a:moveTo>
                      <a:pt x="9" y="24"/>
                    </a:moveTo>
                    <a:cubicBezTo>
                      <a:pt x="5" y="24"/>
                      <a:pt x="0" y="14"/>
                      <a:pt x="0" y="9"/>
                    </a:cubicBezTo>
                    <a:cubicBezTo>
                      <a:pt x="0" y="2"/>
                      <a:pt x="6" y="0"/>
                      <a:pt x="10" y="0"/>
                    </a:cubicBezTo>
                    <a:cubicBezTo>
                      <a:pt x="21" y="0"/>
                      <a:pt x="25" y="12"/>
                      <a:pt x="36" y="16"/>
                    </a:cubicBezTo>
                    <a:cubicBezTo>
                      <a:pt x="35" y="23"/>
                      <a:pt x="26" y="24"/>
                      <a:pt x="19" y="24"/>
                    </a:cubicBezTo>
                    <a:lnTo>
                      <a:pt x="9" y="2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5" name="任意多边形: 形状 224"/>
              <p:cNvSpPr/>
              <p:nvPr/>
            </p:nvSpPr>
            <p:spPr bwMode="auto">
              <a:xfrm>
                <a:off x="4070350" y="1277938"/>
                <a:ext cx="26988" cy="15875"/>
              </a:xfrm>
              <a:custGeom>
                <a:avLst/>
                <a:gdLst/>
                <a:ahLst/>
                <a:cxnLst>
                  <a:cxn ang="0">
                    <a:pos x="6" y="12"/>
                  </a:cxn>
                  <a:cxn ang="0">
                    <a:pos x="0" y="5"/>
                  </a:cxn>
                  <a:cxn ang="0">
                    <a:pos x="4" y="0"/>
                  </a:cxn>
                  <a:cxn ang="0">
                    <a:pos x="12" y="0"/>
                  </a:cxn>
                  <a:cxn ang="0">
                    <a:pos x="12" y="5"/>
                  </a:cxn>
                  <a:cxn ang="0">
                    <a:pos x="20" y="5"/>
                  </a:cxn>
                  <a:cxn ang="0">
                    <a:pos x="6" y="12"/>
                  </a:cxn>
                </a:cxnLst>
                <a:rect l="0" t="0" r="r" b="b"/>
                <a:pathLst>
                  <a:path w="20" h="12">
                    <a:moveTo>
                      <a:pt x="6" y="12"/>
                    </a:moveTo>
                    <a:cubicBezTo>
                      <a:pt x="2" y="12"/>
                      <a:pt x="0" y="8"/>
                      <a:pt x="0" y="5"/>
                    </a:cubicBezTo>
                    <a:cubicBezTo>
                      <a:pt x="0" y="3"/>
                      <a:pt x="3" y="1"/>
                      <a:pt x="4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3"/>
                      <a:pt x="12" y="4"/>
                      <a:pt x="12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17" y="7"/>
                      <a:pt x="10" y="12"/>
                      <a:pt x="6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6" name="任意多边形: 形状 225"/>
              <p:cNvSpPr/>
              <p:nvPr/>
            </p:nvSpPr>
            <p:spPr bwMode="auto">
              <a:xfrm>
                <a:off x="3397250" y="1928813"/>
                <a:ext cx="109538" cy="106363"/>
              </a:xfrm>
              <a:custGeom>
                <a:avLst/>
                <a:gdLst/>
                <a:ahLst/>
                <a:cxnLst>
                  <a:cxn ang="0">
                    <a:pos x="4" y="67"/>
                  </a:cxn>
                  <a:cxn ang="0">
                    <a:pos x="0" y="62"/>
                  </a:cxn>
                  <a:cxn ang="0">
                    <a:pos x="8" y="54"/>
                  </a:cxn>
                  <a:cxn ang="0">
                    <a:pos x="8" y="51"/>
                  </a:cxn>
                  <a:cxn ang="0">
                    <a:pos x="4" y="49"/>
                  </a:cxn>
                  <a:cxn ang="0">
                    <a:pos x="28" y="13"/>
                  </a:cxn>
                  <a:cxn ang="0">
                    <a:pos x="41" y="0"/>
                  </a:cxn>
                  <a:cxn ang="0">
                    <a:pos x="44" y="4"/>
                  </a:cxn>
                  <a:cxn ang="0">
                    <a:pos x="32" y="27"/>
                  </a:cxn>
                  <a:cxn ang="0">
                    <a:pos x="32" y="31"/>
                  </a:cxn>
                  <a:cxn ang="0">
                    <a:pos x="39" y="27"/>
                  </a:cxn>
                  <a:cxn ang="0">
                    <a:pos x="46" y="29"/>
                  </a:cxn>
                  <a:cxn ang="0">
                    <a:pos x="44" y="32"/>
                  </a:cxn>
                  <a:cxn ang="0">
                    <a:pos x="44" y="36"/>
                  </a:cxn>
                  <a:cxn ang="0">
                    <a:pos x="52" y="36"/>
                  </a:cxn>
                  <a:cxn ang="0">
                    <a:pos x="52" y="38"/>
                  </a:cxn>
                  <a:cxn ang="0">
                    <a:pos x="57" y="36"/>
                  </a:cxn>
                  <a:cxn ang="0">
                    <a:pos x="70" y="36"/>
                  </a:cxn>
                  <a:cxn ang="0">
                    <a:pos x="69" y="51"/>
                  </a:cxn>
                  <a:cxn ang="0">
                    <a:pos x="74" y="49"/>
                  </a:cxn>
                  <a:cxn ang="0">
                    <a:pos x="70" y="56"/>
                  </a:cxn>
                  <a:cxn ang="0">
                    <a:pos x="73" y="63"/>
                  </a:cxn>
                  <a:cxn ang="0">
                    <a:pos x="79" y="60"/>
                  </a:cxn>
                  <a:cxn ang="0">
                    <a:pos x="82" y="70"/>
                  </a:cxn>
                  <a:cxn ang="0">
                    <a:pos x="75" y="80"/>
                  </a:cxn>
                  <a:cxn ang="0">
                    <a:pos x="71" y="75"/>
                  </a:cxn>
                  <a:cxn ang="0">
                    <a:pos x="67" y="74"/>
                  </a:cxn>
                  <a:cxn ang="0">
                    <a:pos x="63" y="62"/>
                  </a:cxn>
                  <a:cxn ang="0">
                    <a:pos x="50" y="74"/>
                  </a:cxn>
                  <a:cxn ang="0">
                    <a:pos x="47" y="74"/>
                  </a:cxn>
                  <a:cxn ang="0">
                    <a:pos x="52" y="67"/>
                  </a:cxn>
                  <a:cxn ang="0">
                    <a:pos x="40" y="65"/>
                  </a:cxn>
                  <a:cxn ang="0">
                    <a:pos x="31" y="67"/>
                  </a:cxn>
                  <a:cxn ang="0">
                    <a:pos x="18" y="64"/>
                  </a:cxn>
                  <a:cxn ang="0">
                    <a:pos x="4" y="67"/>
                  </a:cxn>
                </a:cxnLst>
                <a:rect l="0" t="0" r="r" b="b"/>
                <a:pathLst>
                  <a:path w="82" h="80">
                    <a:moveTo>
                      <a:pt x="4" y="67"/>
                    </a:moveTo>
                    <a:cubicBezTo>
                      <a:pt x="2" y="67"/>
                      <a:pt x="0" y="64"/>
                      <a:pt x="0" y="62"/>
                    </a:cubicBezTo>
                    <a:cubicBezTo>
                      <a:pt x="0" y="61"/>
                      <a:pt x="8" y="55"/>
                      <a:pt x="8" y="54"/>
                    </a:cubicBezTo>
                    <a:cubicBezTo>
                      <a:pt x="8" y="51"/>
                      <a:pt x="8" y="51"/>
                      <a:pt x="8" y="51"/>
                    </a:cubicBezTo>
                    <a:cubicBezTo>
                      <a:pt x="6" y="51"/>
                      <a:pt x="5" y="51"/>
                      <a:pt x="4" y="49"/>
                    </a:cubicBezTo>
                    <a:cubicBezTo>
                      <a:pt x="17" y="43"/>
                      <a:pt x="21" y="23"/>
                      <a:pt x="28" y="13"/>
                    </a:cubicBezTo>
                    <a:cubicBezTo>
                      <a:pt x="32" y="7"/>
                      <a:pt x="34" y="0"/>
                      <a:pt x="41" y="0"/>
                    </a:cubicBezTo>
                    <a:cubicBezTo>
                      <a:pt x="43" y="0"/>
                      <a:pt x="44" y="3"/>
                      <a:pt x="44" y="4"/>
                    </a:cubicBezTo>
                    <a:cubicBezTo>
                      <a:pt x="44" y="14"/>
                      <a:pt x="35" y="19"/>
                      <a:pt x="32" y="27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36" y="30"/>
                      <a:pt x="36" y="27"/>
                      <a:pt x="39" y="27"/>
                    </a:cubicBezTo>
                    <a:cubicBezTo>
                      <a:pt x="42" y="27"/>
                      <a:pt x="44" y="28"/>
                      <a:pt x="46" y="29"/>
                    </a:cubicBezTo>
                    <a:cubicBezTo>
                      <a:pt x="44" y="32"/>
                      <a:pt x="44" y="32"/>
                      <a:pt x="44" y="32"/>
                    </a:cubicBezTo>
                    <a:cubicBezTo>
                      <a:pt x="44" y="36"/>
                      <a:pt x="44" y="36"/>
                      <a:pt x="44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8"/>
                      <a:pt x="52" y="38"/>
                    </a:cubicBezTo>
                    <a:cubicBezTo>
                      <a:pt x="57" y="36"/>
                      <a:pt x="57" y="36"/>
                      <a:pt x="57" y="36"/>
                    </a:cubicBezTo>
                    <a:cubicBezTo>
                      <a:pt x="62" y="37"/>
                      <a:pt x="68" y="37"/>
                      <a:pt x="70" y="36"/>
                    </a:cubicBezTo>
                    <a:cubicBezTo>
                      <a:pt x="70" y="40"/>
                      <a:pt x="69" y="44"/>
                      <a:pt x="69" y="51"/>
                    </a:cubicBezTo>
                    <a:cubicBezTo>
                      <a:pt x="70" y="50"/>
                      <a:pt x="73" y="49"/>
                      <a:pt x="74" y="49"/>
                    </a:cubicBezTo>
                    <a:cubicBezTo>
                      <a:pt x="74" y="53"/>
                      <a:pt x="70" y="54"/>
                      <a:pt x="70" y="56"/>
                    </a:cubicBezTo>
                    <a:cubicBezTo>
                      <a:pt x="70" y="58"/>
                      <a:pt x="73" y="60"/>
                      <a:pt x="73" y="63"/>
                    </a:cubicBezTo>
                    <a:cubicBezTo>
                      <a:pt x="77" y="63"/>
                      <a:pt x="76" y="62"/>
                      <a:pt x="79" y="60"/>
                    </a:cubicBezTo>
                    <a:cubicBezTo>
                      <a:pt x="79" y="66"/>
                      <a:pt x="82" y="65"/>
                      <a:pt x="82" y="70"/>
                    </a:cubicBezTo>
                    <a:cubicBezTo>
                      <a:pt x="82" y="75"/>
                      <a:pt x="79" y="80"/>
                      <a:pt x="75" y="80"/>
                    </a:cubicBezTo>
                    <a:cubicBezTo>
                      <a:pt x="72" y="80"/>
                      <a:pt x="71" y="77"/>
                      <a:pt x="71" y="75"/>
                    </a:cubicBezTo>
                    <a:cubicBezTo>
                      <a:pt x="69" y="75"/>
                      <a:pt x="69" y="74"/>
                      <a:pt x="67" y="74"/>
                    </a:cubicBezTo>
                    <a:cubicBezTo>
                      <a:pt x="64" y="74"/>
                      <a:pt x="66" y="66"/>
                      <a:pt x="63" y="62"/>
                    </a:cubicBezTo>
                    <a:cubicBezTo>
                      <a:pt x="59" y="67"/>
                      <a:pt x="55" y="74"/>
                      <a:pt x="50" y="74"/>
                    </a:cubicBezTo>
                    <a:cubicBezTo>
                      <a:pt x="49" y="74"/>
                      <a:pt x="47" y="75"/>
                      <a:pt x="47" y="74"/>
                    </a:cubicBezTo>
                    <a:cubicBezTo>
                      <a:pt x="47" y="70"/>
                      <a:pt x="51" y="70"/>
                      <a:pt x="52" y="67"/>
                    </a:cubicBezTo>
                    <a:cubicBezTo>
                      <a:pt x="48" y="67"/>
                      <a:pt x="42" y="70"/>
                      <a:pt x="40" y="65"/>
                    </a:cubicBezTo>
                    <a:cubicBezTo>
                      <a:pt x="37" y="66"/>
                      <a:pt x="34" y="67"/>
                      <a:pt x="31" y="67"/>
                    </a:cubicBezTo>
                    <a:cubicBezTo>
                      <a:pt x="25" y="67"/>
                      <a:pt x="23" y="64"/>
                      <a:pt x="18" y="64"/>
                    </a:cubicBezTo>
                    <a:cubicBezTo>
                      <a:pt x="11" y="64"/>
                      <a:pt x="9" y="67"/>
                      <a:pt x="4" y="6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7" name="任意多边形: 形状 226"/>
              <p:cNvSpPr/>
              <p:nvPr/>
            </p:nvSpPr>
            <p:spPr bwMode="auto">
              <a:xfrm>
                <a:off x="2427288" y="2314575"/>
                <a:ext cx="671513" cy="450850"/>
              </a:xfrm>
              <a:custGeom>
                <a:avLst/>
                <a:gdLst/>
                <a:ahLst/>
                <a:cxnLst>
                  <a:cxn ang="0">
                    <a:pos x="250" y="98"/>
                  </a:cxn>
                  <a:cxn ang="0">
                    <a:pos x="246" y="141"/>
                  </a:cxn>
                  <a:cxn ang="0">
                    <a:pos x="251" y="160"/>
                  </a:cxn>
                  <a:cxn ang="0">
                    <a:pos x="281" y="192"/>
                  </a:cxn>
                  <a:cxn ang="0">
                    <a:pos x="312" y="191"/>
                  </a:cxn>
                  <a:cxn ang="0">
                    <a:pos x="327" y="187"/>
                  </a:cxn>
                  <a:cxn ang="0">
                    <a:pos x="363" y="152"/>
                  </a:cxn>
                  <a:cxn ang="0">
                    <a:pos x="382" y="154"/>
                  </a:cxn>
                  <a:cxn ang="0">
                    <a:pos x="374" y="180"/>
                  </a:cxn>
                  <a:cxn ang="0">
                    <a:pos x="369" y="192"/>
                  </a:cxn>
                  <a:cxn ang="0">
                    <a:pos x="365" y="213"/>
                  </a:cxn>
                  <a:cxn ang="0">
                    <a:pos x="357" y="224"/>
                  </a:cxn>
                  <a:cxn ang="0">
                    <a:pos x="405" y="226"/>
                  </a:cxn>
                  <a:cxn ang="0">
                    <a:pos x="426" y="242"/>
                  </a:cxn>
                  <a:cxn ang="0">
                    <a:pos x="423" y="289"/>
                  </a:cxn>
                  <a:cxn ang="0">
                    <a:pos x="451" y="316"/>
                  </a:cxn>
                  <a:cxn ang="0">
                    <a:pos x="504" y="322"/>
                  </a:cxn>
                  <a:cxn ang="0">
                    <a:pos x="488" y="329"/>
                  </a:cxn>
                  <a:cxn ang="0">
                    <a:pos x="480" y="316"/>
                  </a:cxn>
                  <a:cxn ang="0">
                    <a:pos x="468" y="332"/>
                  </a:cxn>
                  <a:cxn ang="0">
                    <a:pos x="446" y="326"/>
                  </a:cxn>
                  <a:cxn ang="0">
                    <a:pos x="431" y="323"/>
                  </a:cxn>
                  <a:cxn ang="0">
                    <a:pos x="406" y="302"/>
                  </a:cxn>
                  <a:cxn ang="0">
                    <a:pos x="402" y="306"/>
                  </a:cxn>
                  <a:cxn ang="0">
                    <a:pos x="391" y="281"/>
                  </a:cxn>
                  <a:cxn ang="0">
                    <a:pos x="372" y="260"/>
                  </a:cxn>
                  <a:cxn ang="0">
                    <a:pos x="345" y="255"/>
                  </a:cxn>
                  <a:cxn ang="0">
                    <a:pos x="294" y="226"/>
                  </a:cxn>
                  <a:cxn ang="0">
                    <a:pos x="282" y="222"/>
                  </a:cxn>
                  <a:cxn ang="0">
                    <a:pos x="256" y="227"/>
                  </a:cxn>
                  <a:cxn ang="0">
                    <a:pos x="221" y="214"/>
                  </a:cxn>
                  <a:cxn ang="0">
                    <a:pos x="195" y="203"/>
                  </a:cxn>
                  <a:cxn ang="0">
                    <a:pos x="175" y="195"/>
                  </a:cxn>
                  <a:cxn ang="0">
                    <a:pos x="148" y="172"/>
                  </a:cxn>
                  <a:cxn ang="0">
                    <a:pos x="148" y="150"/>
                  </a:cxn>
                  <a:cxn ang="0">
                    <a:pos x="102" y="101"/>
                  </a:cxn>
                  <a:cxn ang="0">
                    <a:pos x="82" y="68"/>
                  </a:cxn>
                  <a:cxn ang="0">
                    <a:pos x="62" y="53"/>
                  </a:cxn>
                  <a:cxn ang="0">
                    <a:pos x="49" y="22"/>
                  </a:cxn>
                  <a:cxn ang="0">
                    <a:pos x="28" y="19"/>
                  </a:cxn>
                  <a:cxn ang="0">
                    <a:pos x="49" y="53"/>
                  </a:cxn>
                  <a:cxn ang="0">
                    <a:pos x="73" y="95"/>
                  </a:cxn>
                  <a:cxn ang="0">
                    <a:pos x="96" y="130"/>
                  </a:cxn>
                  <a:cxn ang="0">
                    <a:pos x="86" y="127"/>
                  </a:cxn>
                  <a:cxn ang="0">
                    <a:pos x="65" y="109"/>
                  </a:cxn>
                  <a:cxn ang="0">
                    <a:pos x="52" y="84"/>
                  </a:cxn>
                  <a:cxn ang="0">
                    <a:pos x="40" y="69"/>
                  </a:cxn>
                  <a:cxn ang="0">
                    <a:pos x="11" y="24"/>
                  </a:cxn>
                  <a:cxn ang="0">
                    <a:pos x="0" y="0"/>
                  </a:cxn>
                  <a:cxn ang="0">
                    <a:pos x="76" y="16"/>
                  </a:cxn>
                  <a:cxn ang="0">
                    <a:pos x="113" y="10"/>
                  </a:cxn>
                  <a:cxn ang="0">
                    <a:pos x="152" y="29"/>
                  </a:cxn>
                  <a:cxn ang="0">
                    <a:pos x="188" y="38"/>
                  </a:cxn>
                  <a:cxn ang="0">
                    <a:pos x="249" y="90"/>
                  </a:cxn>
                  <a:cxn ang="0">
                    <a:pos x="247" y="86"/>
                  </a:cxn>
                </a:cxnLst>
                <a:rect l="0" t="0" r="r" b="b"/>
                <a:pathLst>
                  <a:path w="504" h="338">
                    <a:moveTo>
                      <a:pt x="248" y="91"/>
                    </a:moveTo>
                    <a:cubicBezTo>
                      <a:pt x="249" y="94"/>
                      <a:pt x="250" y="96"/>
                      <a:pt x="250" y="98"/>
                    </a:cubicBezTo>
                    <a:cubicBezTo>
                      <a:pt x="250" y="106"/>
                      <a:pt x="247" y="109"/>
                      <a:pt x="246" y="116"/>
                    </a:cubicBezTo>
                    <a:cubicBezTo>
                      <a:pt x="246" y="141"/>
                      <a:pt x="246" y="141"/>
                      <a:pt x="246" y="141"/>
                    </a:cubicBezTo>
                    <a:cubicBezTo>
                      <a:pt x="245" y="144"/>
                      <a:pt x="248" y="148"/>
                      <a:pt x="249" y="150"/>
                    </a:cubicBezTo>
                    <a:cubicBezTo>
                      <a:pt x="251" y="154"/>
                      <a:pt x="249" y="156"/>
                      <a:pt x="251" y="160"/>
                    </a:cubicBezTo>
                    <a:cubicBezTo>
                      <a:pt x="252" y="164"/>
                      <a:pt x="258" y="170"/>
                      <a:pt x="261" y="173"/>
                    </a:cubicBezTo>
                    <a:cubicBezTo>
                      <a:pt x="269" y="181"/>
                      <a:pt x="269" y="188"/>
                      <a:pt x="281" y="192"/>
                    </a:cubicBezTo>
                    <a:cubicBezTo>
                      <a:pt x="285" y="193"/>
                      <a:pt x="285" y="197"/>
                      <a:pt x="288" y="197"/>
                    </a:cubicBezTo>
                    <a:cubicBezTo>
                      <a:pt x="297" y="197"/>
                      <a:pt x="304" y="191"/>
                      <a:pt x="312" y="191"/>
                    </a:cubicBezTo>
                    <a:cubicBezTo>
                      <a:pt x="317" y="191"/>
                      <a:pt x="319" y="194"/>
                      <a:pt x="321" y="194"/>
                    </a:cubicBezTo>
                    <a:cubicBezTo>
                      <a:pt x="324" y="194"/>
                      <a:pt x="327" y="188"/>
                      <a:pt x="327" y="187"/>
                    </a:cubicBezTo>
                    <a:cubicBezTo>
                      <a:pt x="329" y="181"/>
                      <a:pt x="336" y="176"/>
                      <a:pt x="336" y="169"/>
                    </a:cubicBezTo>
                    <a:cubicBezTo>
                      <a:pt x="336" y="156"/>
                      <a:pt x="351" y="152"/>
                      <a:pt x="363" y="152"/>
                    </a:cubicBezTo>
                    <a:cubicBezTo>
                      <a:pt x="367" y="152"/>
                      <a:pt x="370" y="152"/>
                      <a:pt x="372" y="153"/>
                    </a:cubicBezTo>
                    <a:cubicBezTo>
                      <a:pt x="373" y="154"/>
                      <a:pt x="379" y="154"/>
                      <a:pt x="382" y="154"/>
                    </a:cubicBezTo>
                    <a:cubicBezTo>
                      <a:pt x="382" y="155"/>
                      <a:pt x="382" y="157"/>
                      <a:pt x="382" y="158"/>
                    </a:cubicBezTo>
                    <a:cubicBezTo>
                      <a:pt x="382" y="164"/>
                      <a:pt x="374" y="172"/>
                      <a:pt x="374" y="180"/>
                    </a:cubicBezTo>
                    <a:cubicBezTo>
                      <a:pt x="374" y="188"/>
                      <a:pt x="372" y="191"/>
                      <a:pt x="369" y="195"/>
                    </a:cubicBezTo>
                    <a:cubicBezTo>
                      <a:pt x="369" y="194"/>
                      <a:pt x="369" y="193"/>
                      <a:pt x="369" y="192"/>
                    </a:cubicBezTo>
                    <a:cubicBezTo>
                      <a:pt x="368" y="192"/>
                      <a:pt x="367" y="192"/>
                      <a:pt x="365" y="192"/>
                    </a:cubicBezTo>
                    <a:cubicBezTo>
                      <a:pt x="365" y="197"/>
                      <a:pt x="365" y="207"/>
                      <a:pt x="365" y="213"/>
                    </a:cubicBezTo>
                    <a:cubicBezTo>
                      <a:pt x="365" y="217"/>
                      <a:pt x="360" y="219"/>
                      <a:pt x="357" y="222"/>
                    </a:cubicBezTo>
                    <a:cubicBezTo>
                      <a:pt x="357" y="223"/>
                      <a:pt x="357" y="223"/>
                      <a:pt x="357" y="224"/>
                    </a:cubicBezTo>
                    <a:cubicBezTo>
                      <a:pt x="357" y="227"/>
                      <a:pt x="360" y="229"/>
                      <a:pt x="363" y="229"/>
                    </a:cubicBezTo>
                    <a:cubicBezTo>
                      <a:pt x="377" y="229"/>
                      <a:pt x="389" y="226"/>
                      <a:pt x="405" y="226"/>
                    </a:cubicBezTo>
                    <a:cubicBezTo>
                      <a:pt x="415" y="226"/>
                      <a:pt x="418" y="234"/>
                      <a:pt x="426" y="236"/>
                    </a:cubicBezTo>
                    <a:cubicBezTo>
                      <a:pt x="426" y="238"/>
                      <a:pt x="426" y="240"/>
                      <a:pt x="426" y="242"/>
                    </a:cubicBezTo>
                    <a:cubicBezTo>
                      <a:pt x="426" y="246"/>
                      <a:pt x="425" y="257"/>
                      <a:pt x="423" y="262"/>
                    </a:cubicBezTo>
                    <a:cubicBezTo>
                      <a:pt x="423" y="272"/>
                      <a:pt x="423" y="281"/>
                      <a:pt x="423" y="289"/>
                    </a:cubicBezTo>
                    <a:cubicBezTo>
                      <a:pt x="423" y="298"/>
                      <a:pt x="432" y="302"/>
                      <a:pt x="439" y="306"/>
                    </a:cubicBezTo>
                    <a:cubicBezTo>
                      <a:pt x="444" y="308"/>
                      <a:pt x="444" y="316"/>
                      <a:pt x="451" y="316"/>
                    </a:cubicBezTo>
                    <a:cubicBezTo>
                      <a:pt x="463" y="316"/>
                      <a:pt x="469" y="307"/>
                      <a:pt x="479" y="307"/>
                    </a:cubicBezTo>
                    <a:cubicBezTo>
                      <a:pt x="491" y="307"/>
                      <a:pt x="497" y="316"/>
                      <a:pt x="504" y="322"/>
                    </a:cubicBezTo>
                    <a:cubicBezTo>
                      <a:pt x="503" y="323"/>
                      <a:pt x="494" y="333"/>
                      <a:pt x="493" y="332"/>
                    </a:cubicBezTo>
                    <a:cubicBezTo>
                      <a:pt x="492" y="331"/>
                      <a:pt x="488" y="330"/>
                      <a:pt x="488" y="329"/>
                    </a:cubicBezTo>
                    <a:cubicBezTo>
                      <a:pt x="488" y="327"/>
                      <a:pt x="490" y="326"/>
                      <a:pt x="491" y="324"/>
                    </a:cubicBezTo>
                    <a:cubicBezTo>
                      <a:pt x="486" y="322"/>
                      <a:pt x="484" y="316"/>
                      <a:pt x="480" y="316"/>
                    </a:cubicBezTo>
                    <a:cubicBezTo>
                      <a:pt x="476" y="316"/>
                      <a:pt x="464" y="325"/>
                      <a:pt x="464" y="328"/>
                    </a:cubicBezTo>
                    <a:cubicBezTo>
                      <a:pt x="464" y="330"/>
                      <a:pt x="467" y="331"/>
                      <a:pt x="468" y="332"/>
                    </a:cubicBezTo>
                    <a:cubicBezTo>
                      <a:pt x="467" y="336"/>
                      <a:pt x="465" y="338"/>
                      <a:pt x="461" y="338"/>
                    </a:cubicBezTo>
                    <a:cubicBezTo>
                      <a:pt x="454" y="338"/>
                      <a:pt x="450" y="330"/>
                      <a:pt x="446" y="326"/>
                    </a:cubicBezTo>
                    <a:cubicBezTo>
                      <a:pt x="443" y="323"/>
                      <a:pt x="436" y="326"/>
                      <a:pt x="433" y="326"/>
                    </a:cubicBezTo>
                    <a:cubicBezTo>
                      <a:pt x="432" y="326"/>
                      <a:pt x="431" y="324"/>
                      <a:pt x="431" y="323"/>
                    </a:cubicBezTo>
                    <a:cubicBezTo>
                      <a:pt x="424" y="322"/>
                      <a:pt x="424" y="318"/>
                      <a:pt x="423" y="314"/>
                    </a:cubicBezTo>
                    <a:cubicBezTo>
                      <a:pt x="421" y="311"/>
                      <a:pt x="406" y="302"/>
                      <a:pt x="406" y="302"/>
                    </a:cubicBezTo>
                    <a:cubicBezTo>
                      <a:pt x="405" y="304"/>
                      <a:pt x="405" y="305"/>
                      <a:pt x="406" y="306"/>
                    </a:cubicBezTo>
                    <a:cubicBezTo>
                      <a:pt x="402" y="306"/>
                      <a:pt x="402" y="306"/>
                      <a:pt x="402" y="306"/>
                    </a:cubicBezTo>
                    <a:cubicBezTo>
                      <a:pt x="395" y="302"/>
                      <a:pt x="399" y="296"/>
                      <a:pt x="397" y="289"/>
                    </a:cubicBezTo>
                    <a:cubicBezTo>
                      <a:pt x="396" y="285"/>
                      <a:pt x="394" y="284"/>
                      <a:pt x="391" y="281"/>
                    </a:cubicBezTo>
                    <a:cubicBezTo>
                      <a:pt x="384" y="274"/>
                      <a:pt x="377" y="270"/>
                      <a:pt x="374" y="260"/>
                    </a:cubicBezTo>
                    <a:cubicBezTo>
                      <a:pt x="373" y="260"/>
                      <a:pt x="372" y="260"/>
                      <a:pt x="372" y="260"/>
                    </a:cubicBezTo>
                    <a:cubicBezTo>
                      <a:pt x="368" y="260"/>
                      <a:pt x="366" y="262"/>
                      <a:pt x="363" y="262"/>
                    </a:cubicBezTo>
                    <a:cubicBezTo>
                      <a:pt x="355" y="262"/>
                      <a:pt x="350" y="257"/>
                      <a:pt x="345" y="255"/>
                    </a:cubicBezTo>
                    <a:cubicBezTo>
                      <a:pt x="336" y="251"/>
                      <a:pt x="330" y="253"/>
                      <a:pt x="321" y="248"/>
                    </a:cubicBezTo>
                    <a:cubicBezTo>
                      <a:pt x="308" y="242"/>
                      <a:pt x="306" y="232"/>
                      <a:pt x="294" y="226"/>
                    </a:cubicBezTo>
                    <a:cubicBezTo>
                      <a:pt x="291" y="226"/>
                      <a:pt x="291" y="226"/>
                      <a:pt x="291" y="226"/>
                    </a:cubicBezTo>
                    <a:cubicBezTo>
                      <a:pt x="288" y="224"/>
                      <a:pt x="285" y="222"/>
                      <a:pt x="282" y="222"/>
                    </a:cubicBezTo>
                    <a:cubicBezTo>
                      <a:pt x="274" y="222"/>
                      <a:pt x="272" y="231"/>
                      <a:pt x="265" y="231"/>
                    </a:cubicBezTo>
                    <a:cubicBezTo>
                      <a:pt x="261" y="231"/>
                      <a:pt x="258" y="228"/>
                      <a:pt x="256" y="227"/>
                    </a:cubicBezTo>
                    <a:cubicBezTo>
                      <a:pt x="252" y="225"/>
                      <a:pt x="249" y="226"/>
                      <a:pt x="246" y="226"/>
                    </a:cubicBezTo>
                    <a:cubicBezTo>
                      <a:pt x="241" y="226"/>
                      <a:pt x="226" y="216"/>
                      <a:pt x="221" y="214"/>
                    </a:cubicBezTo>
                    <a:cubicBezTo>
                      <a:pt x="216" y="211"/>
                      <a:pt x="213" y="214"/>
                      <a:pt x="208" y="213"/>
                    </a:cubicBezTo>
                    <a:cubicBezTo>
                      <a:pt x="202" y="211"/>
                      <a:pt x="201" y="206"/>
                      <a:pt x="195" y="203"/>
                    </a:cubicBezTo>
                    <a:cubicBezTo>
                      <a:pt x="189" y="200"/>
                      <a:pt x="186" y="201"/>
                      <a:pt x="180" y="198"/>
                    </a:cubicBezTo>
                    <a:cubicBezTo>
                      <a:pt x="177" y="197"/>
                      <a:pt x="177" y="196"/>
                      <a:pt x="175" y="195"/>
                    </a:cubicBezTo>
                    <a:cubicBezTo>
                      <a:pt x="170" y="190"/>
                      <a:pt x="156" y="187"/>
                      <a:pt x="155" y="181"/>
                    </a:cubicBezTo>
                    <a:cubicBezTo>
                      <a:pt x="151" y="181"/>
                      <a:pt x="148" y="176"/>
                      <a:pt x="148" y="172"/>
                    </a:cubicBezTo>
                    <a:cubicBezTo>
                      <a:pt x="148" y="167"/>
                      <a:pt x="153" y="165"/>
                      <a:pt x="153" y="160"/>
                    </a:cubicBezTo>
                    <a:cubicBezTo>
                      <a:pt x="153" y="154"/>
                      <a:pt x="149" y="153"/>
                      <a:pt x="148" y="150"/>
                    </a:cubicBezTo>
                    <a:cubicBezTo>
                      <a:pt x="143" y="134"/>
                      <a:pt x="128" y="121"/>
                      <a:pt x="118" y="111"/>
                    </a:cubicBezTo>
                    <a:cubicBezTo>
                      <a:pt x="114" y="107"/>
                      <a:pt x="107" y="105"/>
                      <a:pt x="102" y="101"/>
                    </a:cubicBezTo>
                    <a:cubicBezTo>
                      <a:pt x="99" y="97"/>
                      <a:pt x="102" y="93"/>
                      <a:pt x="100" y="88"/>
                    </a:cubicBezTo>
                    <a:cubicBezTo>
                      <a:pt x="96" y="80"/>
                      <a:pt x="82" y="79"/>
                      <a:pt x="82" y="68"/>
                    </a:cubicBezTo>
                    <a:cubicBezTo>
                      <a:pt x="78" y="68"/>
                      <a:pt x="79" y="67"/>
                      <a:pt x="77" y="68"/>
                    </a:cubicBezTo>
                    <a:cubicBezTo>
                      <a:pt x="72" y="63"/>
                      <a:pt x="67" y="58"/>
                      <a:pt x="62" y="53"/>
                    </a:cubicBezTo>
                    <a:cubicBezTo>
                      <a:pt x="58" y="49"/>
                      <a:pt x="60" y="42"/>
                      <a:pt x="56" y="38"/>
                    </a:cubicBezTo>
                    <a:cubicBezTo>
                      <a:pt x="52" y="34"/>
                      <a:pt x="53" y="24"/>
                      <a:pt x="49" y="22"/>
                    </a:cubicBezTo>
                    <a:cubicBezTo>
                      <a:pt x="42" y="19"/>
                      <a:pt x="35" y="19"/>
                      <a:pt x="29" y="13"/>
                    </a:cubicBezTo>
                    <a:cubicBezTo>
                      <a:pt x="27" y="15"/>
                      <a:pt x="28" y="18"/>
                      <a:pt x="28" y="19"/>
                    </a:cubicBezTo>
                    <a:cubicBezTo>
                      <a:pt x="28" y="28"/>
                      <a:pt x="32" y="34"/>
                      <a:pt x="36" y="41"/>
                    </a:cubicBezTo>
                    <a:cubicBezTo>
                      <a:pt x="39" y="48"/>
                      <a:pt x="45" y="48"/>
                      <a:pt x="49" y="53"/>
                    </a:cubicBezTo>
                    <a:cubicBezTo>
                      <a:pt x="55" y="59"/>
                      <a:pt x="56" y="63"/>
                      <a:pt x="58" y="71"/>
                    </a:cubicBezTo>
                    <a:cubicBezTo>
                      <a:pt x="61" y="81"/>
                      <a:pt x="70" y="86"/>
                      <a:pt x="73" y="95"/>
                    </a:cubicBezTo>
                    <a:cubicBezTo>
                      <a:pt x="77" y="106"/>
                      <a:pt x="80" y="117"/>
                      <a:pt x="87" y="122"/>
                    </a:cubicBezTo>
                    <a:cubicBezTo>
                      <a:pt x="91" y="119"/>
                      <a:pt x="96" y="126"/>
                      <a:pt x="96" y="130"/>
                    </a:cubicBezTo>
                    <a:cubicBezTo>
                      <a:pt x="96" y="132"/>
                      <a:pt x="95" y="136"/>
                      <a:pt x="93" y="136"/>
                    </a:cubicBezTo>
                    <a:cubicBezTo>
                      <a:pt x="92" y="136"/>
                      <a:pt x="86" y="129"/>
                      <a:pt x="86" y="127"/>
                    </a:cubicBezTo>
                    <a:cubicBezTo>
                      <a:pt x="78" y="127"/>
                      <a:pt x="74" y="117"/>
                      <a:pt x="69" y="113"/>
                    </a:cubicBezTo>
                    <a:cubicBezTo>
                      <a:pt x="66" y="112"/>
                      <a:pt x="66" y="112"/>
                      <a:pt x="65" y="109"/>
                    </a:cubicBezTo>
                    <a:cubicBezTo>
                      <a:pt x="65" y="98"/>
                      <a:pt x="65" y="98"/>
                      <a:pt x="65" y="98"/>
                    </a:cubicBezTo>
                    <a:cubicBezTo>
                      <a:pt x="60" y="93"/>
                      <a:pt x="56" y="88"/>
                      <a:pt x="52" y="84"/>
                    </a:cubicBezTo>
                    <a:cubicBezTo>
                      <a:pt x="46" y="78"/>
                      <a:pt x="36" y="79"/>
                      <a:pt x="31" y="72"/>
                    </a:cubicBezTo>
                    <a:cubicBezTo>
                      <a:pt x="34" y="72"/>
                      <a:pt x="44" y="74"/>
                      <a:pt x="40" y="69"/>
                    </a:cubicBezTo>
                    <a:cubicBezTo>
                      <a:pt x="34" y="59"/>
                      <a:pt x="26" y="50"/>
                      <a:pt x="19" y="45"/>
                    </a:cubicBezTo>
                    <a:cubicBezTo>
                      <a:pt x="14" y="41"/>
                      <a:pt x="14" y="29"/>
                      <a:pt x="11" y="24"/>
                    </a:cubicBezTo>
                    <a:cubicBezTo>
                      <a:pt x="7" y="16"/>
                      <a:pt x="3" y="13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76" y="16"/>
                      <a:pt x="76" y="16"/>
                      <a:pt x="76" y="16"/>
                    </a:cubicBezTo>
                    <a:cubicBezTo>
                      <a:pt x="113" y="16"/>
                      <a:pt x="113" y="16"/>
                      <a:pt x="113" y="16"/>
                    </a:cubicBezTo>
                    <a:cubicBezTo>
                      <a:pt x="113" y="10"/>
                      <a:pt x="113" y="10"/>
                      <a:pt x="113" y="10"/>
                    </a:cubicBezTo>
                    <a:cubicBezTo>
                      <a:pt x="121" y="10"/>
                      <a:pt x="121" y="10"/>
                      <a:pt x="121" y="10"/>
                    </a:cubicBezTo>
                    <a:cubicBezTo>
                      <a:pt x="136" y="14"/>
                      <a:pt x="145" y="16"/>
                      <a:pt x="152" y="29"/>
                    </a:cubicBezTo>
                    <a:cubicBezTo>
                      <a:pt x="156" y="35"/>
                      <a:pt x="163" y="50"/>
                      <a:pt x="172" y="50"/>
                    </a:cubicBezTo>
                    <a:cubicBezTo>
                      <a:pt x="181" y="50"/>
                      <a:pt x="178" y="38"/>
                      <a:pt x="188" y="38"/>
                    </a:cubicBezTo>
                    <a:cubicBezTo>
                      <a:pt x="214" y="38"/>
                      <a:pt x="213" y="70"/>
                      <a:pt x="227" y="84"/>
                    </a:cubicBezTo>
                    <a:cubicBezTo>
                      <a:pt x="231" y="87"/>
                      <a:pt x="242" y="90"/>
                      <a:pt x="249" y="90"/>
                    </a:cubicBezTo>
                    <a:cubicBezTo>
                      <a:pt x="249" y="89"/>
                      <a:pt x="247" y="87"/>
                      <a:pt x="247" y="86"/>
                    </a:cubicBezTo>
                    <a:cubicBezTo>
                      <a:pt x="247" y="86"/>
                      <a:pt x="247" y="86"/>
                      <a:pt x="247" y="86"/>
                    </a:cubicBezTo>
                    <a:lnTo>
                      <a:pt x="248" y="9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8" name="任意多边形: 形状 227"/>
              <p:cNvSpPr/>
              <p:nvPr/>
            </p:nvSpPr>
            <p:spPr bwMode="auto">
              <a:xfrm>
                <a:off x="3016250" y="1895475"/>
                <a:ext cx="20638" cy="95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" y="7"/>
                  </a:cxn>
                  <a:cxn ang="0">
                    <a:pos x="12" y="7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r" b="b"/>
                <a:pathLst>
                  <a:path w="15" h="8">
                    <a:moveTo>
                      <a:pt x="0" y="0"/>
                    </a:moveTo>
                    <a:cubicBezTo>
                      <a:pt x="7" y="0"/>
                      <a:pt x="15" y="1"/>
                      <a:pt x="15" y="7"/>
                    </a:cubicBezTo>
                    <a:cubicBezTo>
                      <a:pt x="15" y="8"/>
                      <a:pt x="13" y="7"/>
                      <a:pt x="12" y="7"/>
                    </a:cubicBezTo>
                    <a:cubicBezTo>
                      <a:pt x="8" y="7"/>
                      <a:pt x="2" y="5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9" name="任意多边形: 形状 228"/>
              <p:cNvSpPr/>
              <p:nvPr/>
            </p:nvSpPr>
            <p:spPr bwMode="auto">
              <a:xfrm>
                <a:off x="2239963" y="1951038"/>
                <a:ext cx="79375" cy="50800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0"/>
                  </a:cxn>
                  <a:cxn ang="0">
                    <a:pos x="18" y="6"/>
                  </a:cxn>
                  <a:cxn ang="0">
                    <a:pos x="59" y="34"/>
                  </a:cxn>
                  <a:cxn ang="0">
                    <a:pos x="59" y="38"/>
                  </a:cxn>
                  <a:cxn ang="0">
                    <a:pos x="55" y="38"/>
                  </a:cxn>
                  <a:cxn ang="0">
                    <a:pos x="22" y="22"/>
                  </a:cxn>
                  <a:cxn ang="0">
                    <a:pos x="27" y="17"/>
                  </a:cxn>
                  <a:cxn ang="0">
                    <a:pos x="4" y="8"/>
                  </a:cxn>
                  <a:cxn ang="0">
                    <a:pos x="8" y="4"/>
                  </a:cxn>
                  <a:cxn ang="0">
                    <a:pos x="2" y="2"/>
                  </a:cxn>
                  <a:cxn ang="0">
                    <a:pos x="0" y="2"/>
                  </a:cxn>
                </a:cxnLst>
                <a:rect l="0" t="0" r="r" b="b"/>
                <a:pathLst>
                  <a:path w="59" h="38">
                    <a:moveTo>
                      <a:pt x="0" y="2"/>
                    </a:moveTo>
                    <a:cubicBezTo>
                      <a:pt x="2" y="1"/>
                      <a:pt x="4" y="0"/>
                      <a:pt x="6" y="0"/>
                    </a:cubicBezTo>
                    <a:cubicBezTo>
                      <a:pt x="11" y="0"/>
                      <a:pt x="15" y="5"/>
                      <a:pt x="18" y="6"/>
                    </a:cubicBezTo>
                    <a:cubicBezTo>
                      <a:pt x="37" y="12"/>
                      <a:pt x="48" y="23"/>
                      <a:pt x="59" y="34"/>
                    </a:cubicBezTo>
                    <a:cubicBezTo>
                      <a:pt x="59" y="38"/>
                      <a:pt x="59" y="38"/>
                      <a:pt x="59" y="38"/>
                    </a:cubicBezTo>
                    <a:cubicBezTo>
                      <a:pt x="58" y="38"/>
                      <a:pt x="56" y="38"/>
                      <a:pt x="55" y="38"/>
                    </a:cubicBezTo>
                    <a:cubicBezTo>
                      <a:pt x="45" y="38"/>
                      <a:pt x="29" y="26"/>
                      <a:pt x="22" y="22"/>
                    </a:cubicBezTo>
                    <a:cubicBezTo>
                      <a:pt x="23" y="19"/>
                      <a:pt x="25" y="19"/>
                      <a:pt x="27" y="17"/>
                    </a:cubicBezTo>
                    <a:cubicBezTo>
                      <a:pt x="18" y="17"/>
                      <a:pt x="6" y="13"/>
                      <a:pt x="4" y="8"/>
                    </a:cubicBezTo>
                    <a:cubicBezTo>
                      <a:pt x="6" y="7"/>
                      <a:pt x="8" y="5"/>
                      <a:pt x="8" y="4"/>
                    </a:cubicBezTo>
                    <a:cubicBezTo>
                      <a:pt x="6" y="3"/>
                      <a:pt x="2" y="2"/>
                      <a:pt x="2" y="2"/>
                    </a:cubicBezTo>
                    <a:lnTo>
                      <a:pt x="0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0" name="任意多边形: 形状 229"/>
              <p:cNvSpPr/>
              <p:nvPr/>
            </p:nvSpPr>
            <p:spPr bwMode="auto">
              <a:xfrm>
                <a:off x="2162175" y="1876425"/>
                <a:ext cx="28575" cy="39688"/>
              </a:xfrm>
              <a:custGeom>
                <a:avLst/>
                <a:gdLst/>
                <a:ahLst/>
                <a:cxnLst>
                  <a:cxn ang="0">
                    <a:pos x="5" y="12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0" y="3"/>
                  </a:cxn>
                  <a:cxn ang="0">
                    <a:pos x="7" y="8"/>
                  </a:cxn>
                  <a:cxn ang="0">
                    <a:pos x="13" y="3"/>
                  </a:cxn>
                  <a:cxn ang="0">
                    <a:pos x="13" y="12"/>
                  </a:cxn>
                  <a:cxn ang="0">
                    <a:pos x="15" y="18"/>
                  </a:cxn>
                  <a:cxn ang="0">
                    <a:pos x="13" y="22"/>
                  </a:cxn>
                  <a:cxn ang="0">
                    <a:pos x="17" y="30"/>
                  </a:cxn>
                  <a:cxn ang="0">
                    <a:pos x="10" y="22"/>
                  </a:cxn>
                  <a:cxn ang="0">
                    <a:pos x="12" y="17"/>
                  </a:cxn>
                  <a:cxn ang="0">
                    <a:pos x="5" y="12"/>
                  </a:cxn>
                </a:cxnLst>
                <a:rect l="0" t="0" r="r" b="b"/>
                <a:pathLst>
                  <a:path w="21" h="30">
                    <a:moveTo>
                      <a:pt x="5" y="12"/>
                    </a:moveTo>
                    <a:cubicBezTo>
                      <a:pt x="3" y="12"/>
                      <a:pt x="2" y="6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6" y="3"/>
                      <a:pt x="10" y="3"/>
                    </a:cubicBezTo>
                    <a:cubicBezTo>
                      <a:pt x="10" y="4"/>
                      <a:pt x="5" y="8"/>
                      <a:pt x="7" y="8"/>
                    </a:cubicBezTo>
                    <a:cubicBezTo>
                      <a:pt x="10" y="8"/>
                      <a:pt x="12" y="5"/>
                      <a:pt x="13" y="3"/>
                    </a:cubicBezTo>
                    <a:cubicBezTo>
                      <a:pt x="14" y="5"/>
                      <a:pt x="13" y="8"/>
                      <a:pt x="13" y="12"/>
                    </a:cubicBezTo>
                    <a:cubicBezTo>
                      <a:pt x="13" y="15"/>
                      <a:pt x="15" y="15"/>
                      <a:pt x="15" y="18"/>
                    </a:cubicBezTo>
                    <a:cubicBezTo>
                      <a:pt x="15" y="19"/>
                      <a:pt x="13" y="20"/>
                      <a:pt x="13" y="22"/>
                    </a:cubicBezTo>
                    <a:cubicBezTo>
                      <a:pt x="13" y="24"/>
                      <a:pt x="21" y="30"/>
                      <a:pt x="17" y="30"/>
                    </a:cubicBezTo>
                    <a:cubicBezTo>
                      <a:pt x="13" y="30"/>
                      <a:pt x="10" y="26"/>
                      <a:pt x="10" y="22"/>
                    </a:cubicBezTo>
                    <a:cubicBezTo>
                      <a:pt x="10" y="19"/>
                      <a:pt x="12" y="18"/>
                      <a:pt x="12" y="17"/>
                    </a:cubicBezTo>
                    <a:cubicBezTo>
                      <a:pt x="9" y="16"/>
                      <a:pt x="8" y="12"/>
                      <a:pt x="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1" name="任意多边形: 形状 230"/>
              <p:cNvSpPr/>
              <p:nvPr/>
            </p:nvSpPr>
            <p:spPr bwMode="auto">
              <a:xfrm>
                <a:off x="1803400" y="1787525"/>
                <a:ext cx="34925" cy="23813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27" y="0"/>
                  </a:cxn>
                  <a:cxn ang="0">
                    <a:pos x="27" y="6"/>
                  </a:cxn>
                  <a:cxn ang="0">
                    <a:pos x="10" y="18"/>
                  </a:cxn>
                  <a:cxn ang="0">
                    <a:pos x="0" y="12"/>
                  </a:cxn>
                  <a:cxn ang="0">
                    <a:pos x="0" y="7"/>
                  </a:cxn>
                  <a:cxn ang="0">
                    <a:pos x="21" y="0"/>
                  </a:cxn>
                </a:cxnLst>
                <a:rect l="0" t="0" r="r" b="b"/>
                <a:pathLst>
                  <a:path w="27" h="18">
                    <a:moveTo>
                      <a:pt x="21" y="0"/>
                    </a:moveTo>
                    <a:cubicBezTo>
                      <a:pt x="25" y="0"/>
                      <a:pt x="25" y="0"/>
                      <a:pt x="27" y="0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19" y="10"/>
                      <a:pt x="16" y="13"/>
                      <a:pt x="10" y="18"/>
                    </a:cubicBezTo>
                    <a:cubicBezTo>
                      <a:pt x="6" y="15"/>
                      <a:pt x="3" y="15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8" y="5"/>
                      <a:pt x="14" y="0"/>
                      <a:pt x="2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2" name="任意多边形: 形状 231"/>
              <p:cNvSpPr/>
              <p:nvPr/>
            </p:nvSpPr>
            <p:spPr bwMode="auto">
              <a:xfrm>
                <a:off x="3311525" y="1963738"/>
                <a:ext cx="42863" cy="22225"/>
              </a:xfrm>
              <a:custGeom>
                <a:avLst/>
                <a:gdLst/>
                <a:ahLst/>
                <a:cxnLst>
                  <a:cxn ang="0">
                    <a:pos x="26" y="17"/>
                  </a:cxn>
                  <a:cxn ang="0">
                    <a:pos x="32" y="14"/>
                  </a:cxn>
                  <a:cxn ang="0">
                    <a:pos x="0" y="3"/>
                  </a:cxn>
                  <a:cxn ang="0">
                    <a:pos x="26" y="17"/>
                  </a:cxn>
                </a:cxnLst>
                <a:rect l="0" t="0" r="r" b="b"/>
                <a:pathLst>
                  <a:path w="32" h="17">
                    <a:moveTo>
                      <a:pt x="26" y="17"/>
                    </a:moveTo>
                    <a:cubicBezTo>
                      <a:pt x="29" y="17"/>
                      <a:pt x="30" y="16"/>
                      <a:pt x="32" y="14"/>
                    </a:cubicBezTo>
                    <a:cubicBezTo>
                      <a:pt x="22" y="9"/>
                      <a:pt x="14" y="0"/>
                      <a:pt x="0" y="3"/>
                    </a:cubicBezTo>
                    <a:cubicBezTo>
                      <a:pt x="6" y="7"/>
                      <a:pt x="18" y="17"/>
                      <a:pt x="26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3" name="任意多边形: 形状 232"/>
              <p:cNvSpPr/>
              <p:nvPr/>
            </p:nvSpPr>
            <p:spPr bwMode="auto">
              <a:xfrm>
                <a:off x="3314700" y="2030413"/>
                <a:ext cx="31750" cy="2063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1" y="7"/>
                  </a:cxn>
                  <a:cxn ang="0">
                    <a:pos x="24" y="7"/>
                  </a:cxn>
                  <a:cxn ang="0">
                    <a:pos x="24" y="10"/>
                  </a:cxn>
                  <a:cxn ang="0">
                    <a:pos x="19" y="15"/>
                  </a:cxn>
                  <a:cxn ang="0">
                    <a:pos x="0" y="3"/>
                  </a:cxn>
                  <a:cxn ang="0">
                    <a:pos x="1" y="0"/>
                  </a:cxn>
                </a:cxnLst>
                <a:rect l="0" t="0" r="r" b="b"/>
                <a:pathLst>
                  <a:path w="24" h="15">
                    <a:moveTo>
                      <a:pt x="1" y="0"/>
                    </a:moveTo>
                    <a:cubicBezTo>
                      <a:pt x="4" y="4"/>
                      <a:pt x="7" y="6"/>
                      <a:pt x="11" y="7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4" y="8"/>
                      <a:pt x="24" y="9"/>
                      <a:pt x="24" y="10"/>
                    </a:cubicBezTo>
                    <a:cubicBezTo>
                      <a:pt x="24" y="12"/>
                      <a:pt x="20" y="15"/>
                      <a:pt x="19" y="15"/>
                    </a:cubicBezTo>
                    <a:cubicBezTo>
                      <a:pt x="16" y="15"/>
                      <a:pt x="0" y="6"/>
                      <a:pt x="0" y="3"/>
                    </a:cubicBezTo>
                    <a:cubicBezTo>
                      <a:pt x="0" y="2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4" name="任意多边形: 形状 233"/>
              <p:cNvSpPr/>
              <p:nvPr/>
            </p:nvSpPr>
            <p:spPr bwMode="auto">
              <a:xfrm>
                <a:off x="3362325" y="2030413"/>
                <a:ext cx="22225" cy="26988"/>
              </a:xfrm>
              <a:custGeom>
                <a:avLst/>
                <a:gdLst/>
                <a:ahLst/>
                <a:cxnLst>
                  <a:cxn ang="0">
                    <a:pos x="17" y="12"/>
                  </a:cxn>
                  <a:cxn ang="0">
                    <a:pos x="17" y="15"/>
                  </a:cxn>
                  <a:cxn ang="0">
                    <a:pos x="7" y="20"/>
                  </a:cxn>
                  <a:cxn ang="0">
                    <a:pos x="0" y="15"/>
                  </a:cxn>
                  <a:cxn ang="0">
                    <a:pos x="10" y="0"/>
                  </a:cxn>
                  <a:cxn ang="0">
                    <a:pos x="14" y="5"/>
                  </a:cxn>
                  <a:cxn ang="0">
                    <a:pos x="17" y="12"/>
                  </a:cxn>
                </a:cxnLst>
                <a:rect l="0" t="0" r="r" b="b"/>
                <a:pathLst>
                  <a:path w="17" h="20">
                    <a:moveTo>
                      <a:pt x="17" y="12"/>
                    </a:moveTo>
                    <a:cubicBezTo>
                      <a:pt x="17" y="12"/>
                      <a:pt x="17" y="14"/>
                      <a:pt x="17" y="15"/>
                    </a:cubicBezTo>
                    <a:cubicBezTo>
                      <a:pt x="17" y="18"/>
                      <a:pt x="12" y="20"/>
                      <a:pt x="7" y="20"/>
                    </a:cubicBezTo>
                    <a:cubicBezTo>
                      <a:pt x="3" y="20"/>
                      <a:pt x="0" y="18"/>
                      <a:pt x="0" y="15"/>
                    </a:cubicBezTo>
                    <a:cubicBezTo>
                      <a:pt x="0" y="13"/>
                      <a:pt x="6" y="2"/>
                      <a:pt x="10" y="0"/>
                    </a:cubicBezTo>
                    <a:cubicBezTo>
                      <a:pt x="11" y="2"/>
                      <a:pt x="14" y="3"/>
                      <a:pt x="14" y="5"/>
                    </a:cubicBezTo>
                    <a:cubicBezTo>
                      <a:pt x="14" y="9"/>
                      <a:pt x="7" y="12"/>
                      <a:pt x="17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5" name="任意多边形: 形状 234"/>
              <p:cNvSpPr/>
              <p:nvPr/>
            </p:nvSpPr>
            <p:spPr bwMode="auto">
              <a:xfrm>
                <a:off x="1593850" y="1724025"/>
                <a:ext cx="26988" cy="12700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13" y="1"/>
                  </a:cxn>
                  <a:cxn ang="0">
                    <a:pos x="20" y="9"/>
                  </a:cxn>
                  <a:cxn ang="0">
                    <a:pos x="5" y="9"/>
                  </a:cxn>
                  <a:cxn ang="0">
                    <a:pos x="0" y="4"/>
                  </a:cxn>
                  <a:cxn ang="0">
                    <a:pos x="6" y="4"/>
                  </a:cxn>
                </a:cxnLst>
                <a:rect l="0" t="0" r="r" b="b"/>
                <a:pathLst>
                  <a:path w="20" h="9">
                    <a:moveTo>
                      <a:pt x="6" y="4"/>
                    </a:moveTo>
                    <a:cubicBezTo>
                      <a:pt x="8" y="0"/>
                      <a:pt x="10" y="1"/>
                      <a:pt x="13" y="1"/>
                    </a:cubicBezTo>
                    <a:cubicBezTo>
                      <a:pt x="18" y="1"/>
                      <a:pt x="19" y="4"/>
                      <a:pt x="20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3" y="7"/>
                      <a:pt x="1" y="6"/>
                      <a:pt x="0" y="4"/>
                    </a:cubicBezTo>
                    <a:lnTo>
                      <a:pt x="6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70" name="组合 69"/>
            <p:cNvGrpSpPr/>
            <p:nvPr/>
          </p:nvGrpSpPr>
          <p:grpSpPr>
            <a:xfrm>
              <a:off x="3103557" y="1256804"/>
              <a:ext cx="669406" cy="1125475"/>
              <a:chOff x="4219575" y="1089025"/>
              <a:chExt cx="687388" cy="1155701"/>
            </a:xfrm>
            <a:grpFill/>
          </p:grpSpPr>
          <p:sp>
            <p:nvSpPr>
              <p:cNvPr id="158" name="任意多边形: 形状 157"/>
              <p:cNvSpPr/>
              <p:nvPr/>
            </p:nvSpPr>
            <p:spPr bwMode="auto">
              <a:xfrm>
                <a:off x="4568825" y="1816100"/>
                <a:ext cx="26988" cy="39688"/>
              </a:xfrm>
              <a:custGeom>
                <a:avLst/>
                <a:gdLst/>
                <a:ahLst/>
                <a:cxnLst>
                  <a:cxn ang="0">
                    <a:pos x="3" y="27"/>
                  </a:cxn>
                  <a:cxn ang="0">
                    <a:pos x="9" y="21"/>
                  </a:cxn>
                  <a:cxn ang="0">
                    <a:pos x="0" y="14"/>
                  </a:cxn>
                  <a:cxn ang="0">
                    <a:pos x="9" y="0"/>
                  </a:cxn>
                  <a:cxn ang="0">
                    <a:pos x="20" y="12"/>
                  </a:cxn>
                  <a:cxn ang="0">
                    <a:pos x="6" y="30"/>
                  </a:cxn>
                  <a:cxn ang="0">
                    <a:pos x="0" y="27"/>
                  </a:cxn>
                  <a:cxn ang="0">
                    <a:pos x="2" y="25"/>
                  </a:cxn>
                  <a:cxn ang="0">
                    <a:pos x="3" y="27"/>
                  </a:cxn>
                </a:cxnLst>
                <a:rect l="0" t="0" r="r" b="b"/>
                <a:pathLst>
                  <a:path w="20" h="30">
                    <a:moveTo>
                      <a:pt x="3" y="27"/>
                    </a:moveTo>
                    <a:cubicBezTo>
                      <a:pt x="6" y="26"/>
                      <a:pt x="9" y="23"/>
                      <a:pt x="9" y="21"/>
                    </a:cubicBezTo>
                    <a:cubicBezTo>
                      <a:pt x="5" y="20"/>
                      <a:pt x="0" y="16"/>
                      <a:pt x="0" y="14"/>
                    </a:cubicBezTo>
                    <a:cubicBezTo>
                      <a:pt x="0" y="12"/>
                      <a:pt x="5" y="0"/>
                      <a:pt x="9" y="0"/>
                    </a:cubicBezTo>
                    <a:cubicBezTo>
                      <a:pt x="17" y="0"/>
                      <a:pt x="18" y="4"/>
                      <a:pt x="20" y="12"/>
                    </a:cubicBezTo>
                    <a:cubicBezTo>
                      <a:pt x="12" y="14"/>
                      <a:pt x="16" y="30"/>
                      <a:pt x="6" y="30"/>
                    </a:cubicBezTo>
                    <a:cubicBezTo>
                      <a:pt x="3" y="30"/>
                      <a:pt x="1" y="27"/>
                      <a:pt x="0" y="27"/>
                    </a:cubicBezTo>
                    <a:cubicBezTo>
                      <a:pt x="1" y="26"/>
                      <a:pt x="2" y="25"/>
                      <a:pt x="2" y="25"/>
                    </a:cubicBezTo>
                    <a:lnTo>
                      <a:pt x="3" y="2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159" name="组合 158"/>
              <p:cNvGrpSpPr/>
              <p:nvPr/>
            </p:nvGrpSpPr>
            <p:grpSpPr>
              <a:xfrm>
                <a:off x="4219575" y="1089025"/>
                <a:ext cx="687388" cy="1155701"/>
                <a:chOff x="4219575" y="1089025"/>
                <a:chExt cx="687388" cy="1155701"/>
              </a:xfrm>
              <a:grpFill/>
            </p:grpSpPr>
            <p:sp>
              <p:nvSpPr>
                <p:cNvPr id="160" name="任意多边形: 形状 159"/>
                <p:cNvSpPr/>
                <p:nvPr/>
              </p:nvSpPr>
              <p:spPr bwMode="auto">
                <a:xfrm>
                  <a:off x="4230688" y="1782763"/>
                  <a:ext cx="646113" cy="461963"/>
                </a:xfrm>
                <a:custGeom>
                  <a:avLst/>
                  <a:gdLst/>
                  <a:ahLst/>
                  <a:cxnLst>
                    <a:cxn ang="0">
                      <a:pos x="473" y="233"/>
                    </a:cxn>
                    <a:cxn ang="0">
                      <a:pos x="470" y="273"/>
                    </a:cxn>
                    <a:cxn ang="0">
                      <a:pos x="427" y="274"/>
                    </a:cxn>
                    <a:cxn ang="0">
                      <a:pos x="401" y="283"/>
                    </a:cxn>
                    <a:cxn ang="0">
                      <a:pos x="403" y="303"/>
                    </a:cxn>
                    <a:cxn ang="0">
                      <a:pos x="413" y="322"/>
                    </a:cxn>
                    <a:cxn ang="0">
                      <a:pos x="401" y="319"/>
                    </a:cxn>
                    <a:cxn ang="0">
                      <a:pos x="397" y="336"/>
                    </a:cxn>
                    <a:cxn ang="0">
                      <a:pos x="382" y="315"/>
                    </a:cxn>
                    <a:cxn ang="0">
                      <a:pos x="358" y="278"/>
                    </a:cxn>
                    <a:cxn ang="0">
                      <a:pos x="329" y="238"/>
                    </a:cxn>
                    <a:cxn ang="0">
                      <a:pos x="289" y="213"/>
                    </a:cxn>
                    <a:cxn ang="0">
                      <a:pos x="270" y="212"/>
                    </a:cxn>
                    <a:cxn ang="0">
                      <a:pos x="289" y="244"/>
                    </a:cxn>
                    <a:cxn ang="0">
                      <a:pos x="315" y="264"/>
                    </a:cxn>
                    <a:cxn ang="0">
                      <a:pos x="330" y="283"/>
                    </a:cxn>
                    <a:cxn ang="0">
                      <a:pos x="323" y="305"/>
                    </a:cxn>
                    <a:cxn ang="0">
                      <a:pos x="316" y="303"/>
                    </a:cxn>
                    <a:cxn ang="0">
                      <a:pos x="291" y="273"/>
                    </a:cxn>
                    <a:cxn ang="0">
                      <a:pos x="229" y="223"/>
                    </a:cxn>
                    <a:cxn ang="0">
                      <a:pos x="168" y="237"/>
                    </a:cxn>
                    <a:cxn ang="0">
                      <a:pos x="135" y="272"/>
                    </a:cxn>
                    <a:cxn ang="0">
                      <a:pos x="101" y="326"/>
                    </a:cxn>
                    <a:cxn ang="0">
                      <a:pos x="72" y="338"/>
                    </a:cxn>
                    <a:cxn ang="0">
                      <a:pos x="10" y="334"/>
                    </a:cxn>
                    <a:cxn ang="0">
                      <a:pos x="0" y="306"/>
                    </a:cxn>
                    <a:cxn ang="0">
                      <a:pos x="4" y="246"/>
                    </a:cxn>
                    <a:cxn ang="0">
                      <a:pos x="48" y="235"/>
                    </a:cxn>
                    <a:cxn ang="0">
                      <a:pos x="89" y="240"/>
                    </a:cxn>
                    <a:cxn ang="0">
                      <a:pos x="105" y="206"/>
                    </a:cxn>
                    <a:cxn ang="0">
                      <a:pos x="103" y="193"/>
                    </a:cxn>
                    <a:cxn ang="0">
                      <a:pos x="60" y="163"/>
                    </a:cxn>
                    <a:cxn ang="0">
                      <a:pos x="88" y="157"/>
                    </a:cxn>
                    <a:cxn ang="0">
                      <a:pos x="96" y="143"/>
                    </a:cxn>
                    <a:cxn ang="0">
                      <a:pos x="114" y="145"/>
                    </a:cxn>
                    <a:cxn ang="0">
                      <a:pos x="147" y="118"/>
                    </a:cxn>
                    <a:cxn ang="0">
                      <a:pos x="176" y="89"/>
                    </a:cxn>
                    <a:cxn ang="0">
                      <a:pos x="208" y="73"/>
                    </a:cxn>
                    <a:cxn ang="0">
                      <a:pos x="225" y="54"/>
                    </a:cxn>
                    <a:cxn ang="0">
                      <a:pos x="245" y="5"/>
                    </a:cxn>
                    <a:cxn ang="0">
                      <a:pos x="251" y="25"/>
                    </a:cxn>
                    <a:cxn ang="0">
                      <a:pos x="240" y="54"/>
                    </a:cxn>
                    <a:cxn ang="0">
                      <a:pos x="254" y="66"/>
                    </a:cxn>
                    <a:cxn ang="0">
                      <a:pos x="289" y="68"/>
                    </a:cxn>
                    <a:cxn ang="0">
                      <a:pos x="333" y="50"/>
                    </a:cxn>
                    <a:cxn ang="0">
                      <a:pos x="378" y="55"/>
                    </a:cxn>
                    <a:cxn ang="0">
                      <a:pos x="408" y="95"/>
                    </a:cxn>
                    <a:cxn ang="0">
                      <a:pos x="399" y="153"/>
                    </a:cxn>
                    <a:cxn ang="0">
                      <a:pos x="470" y="180"/>
                    </a:cxn>
                    <a:cxn ang="0">
                      <a:pos x="474" y="204"/>
                    </a:cxn>
                    <a:cxn ang="0">
                      <a:pos x="476" y="216"/>
                    </a:cxn>
                  </a:cxnLst>
                  <a:rect l="0" t="0" r="r" b="b"/>
                  <a:pathLst>
                    <a:path w="485" h="347">
                      <a:moveTo>
                        <a:pt x="476" y="216"/>
                      </a:moveTo>
                      <a:cubicBezTo>
                        <a:pt x="474" y="223"/>
                        <a:pt x="475" y="219"/>
                        <a:pt x="473" y="222"/>
                      </a:cubicBezTo>
                      <a:cubicBezTo>
                        <a:pt x="473" y="233"/>
                        <a:pt x="473" y="233"/>
                        <a:pt x="473" y="233"/>
                      </a:cubicBezTo>
                      <a:cubicBezTo>
                        <a:pt x="469" y="238"/>
                        <a:pt x="461" y="246"/>
                        <a:pt x="461" y="253"/>
                      </a:cubicBezTo>
                      <a:cubicBezTo>
                        <a:pt x="461" y="261"/>
                        <a:pt x="473" y="268"/>
                        <a:pt x="476" y="272"/>
                      </a:cubicBezTo>
                      <a:cubicBezTo>
                        <a:pt x="474" y="273"/>
                        <a:pt x="472" y="273"/>
                        <a:pt x="470" y="273"/>
                      </a:cubicBezTo>
                      <a:cubicBezTo>
                        <a:pt x="466" y="275"/>
                        <a:pt x="463" y="273"/>
                        <a:pt x="459" y="275"/>
                      </a:cubicBezTo>
                      <a:cubicBezTo>
                        <a:pt x="453" y="277"/>
                        <a:pt x="452" y="283"/>
                        <a:pt x="446" y="283"/>
                      </a:cubicBezTo>
                      <a:cubicBezTo>
                        <a:pt x="439" y="283"/>
                        <a:pt x="435" y="274"/>
                        <a:pt x="427" y="274"/>
                      </a:cubicBezTo>
                      <a:cubicBezTo>
                        <a:pt x="420" y="274"/>
                        <a:pt x="419" y="278"/>
                        <a:pt x="413" y="280"/>
                      </a:cubicBezTo>
                      <a:cubicBezTo>
                        <a:pt x="414" y="284"/>
                        <a:pt x="414" y="286"/>
                        <a:pt x="413" y="290"/>
                      </a:cubicBezTo>
                      <a:cubicBezTo>
                        <a:pt x="406" y="290"/>
                        <a:pt x="405" y="283"/>
                        <a:pt x="401" y="283"/>
                      </a:cubicBezTo>
                      <a:cubicBezTo>
                        <a:pt x="399" y="283"/>
                        <a:pt x="397" y="286"/>
                        <a:pt x="397" y="288"/>
                      </a:cubicBezTo>
                      <a:cubicBezTo>
                        <a:pt x="405" y="298"/>
                        <a:pt x="405" y="298"/>
                        <a:pt x="405" y="298"/>
                      </a:cubicBezTo>
                      <a:cubicBezTo>
                        <a:pt x="405" y="300"/>
                        <a:pt x="403" y="302"/>
                        <a:pt x="403" y="303"/>
                      </a:cubicBezTo>
                      <a:cubicBezTo>
                        <a:pt x="403" y="304"/>
                        <a:pt x="415" y="315"/>
                        <a:pt x="419" y="315"/>
                      </a:cubicBezTo>
                      <a:cubicBezTo>
                        <a:pt x="419" y="317"/>
                        <a:pt x="420" y="318"/>
                        <a:pt x="420" y="319"/>
                      </a:cubicBezTo>
                      <a:cubicBezTo>
                        <a:pt x="418" y="321"/>
                        <a:pt x="414" y="319"/>
                        <a:pt x="413" y="322"/>
                      </a:cubicBezTo>
                      <a:cubicBezTo>
                        <a:pt x="412" y="322"/>
                        <a:pt x="412" y="322"/>
                        <a:pt x="412" y="322"/>
                      </a:cubicBezTo>
                      <a:cubicBezTo>
                        <a:pt x="407" y="321"/>
                        <a:pt x="403" y="317"/>
                        <a:pt x="401" y="315"/>
                      </a:cubicBezTo>
                      <a:cubicBezTo>
                        <a:pt x="401" y="319"/>
                        <a:pt x="401" y="319"/>
                        <a:pt x="401" y="319"/>
                      </a:cubicBezTo>
                      <a:cubicBezTo>
                        <a:pt x="402" y="321"/>
                        <a:pt x="403" y="323"/>
                        <a:pt x="403" y="326"/>
                      </a:cubicBezTo>
                      <a:cubicBezTo>
                        <a:pt x="403" y="329"/>
                        <a:pt x="399" y="334"/>
                        <a:pt x="403" y="336"/>
                      </a:cubicBezTo>
                      <a:cubicBezTo>
                        <a:pt x="401" y="336"/>
                        <a:pt x="397" y="336"/>
                        <a:pt x="397" y="336"/>
                      </a:cubicBezTo>
                      <a:cubicBezTo>
                        <a:pt x="390" y="336"/>
                        <a:pt x="384" y="329"/>
                        <a:pt x="384" y="322"/>
                      </a:cubicBezTo>
                      <a:cubicBezTo>
                        <a:pt x="384" y="319"/>
                        <a:pt x="388" y="317"/>
                        <a:pt x="390" y="315"/>
                      </a:cubicBezTo>
                      <a:cubicBezTo>
                        <a:pt x="387" y="315"/>
                        <a:pt x="385" y="315"/>
                        <a:pt x="382" y="315"/>
                      </a:cubicBezTo>
                      <a:cubicBezTo>
                        <a:pt x="380" y="315"/>
                        <a:pt x="379" y="311"/>
                        <a:pt x="379" y="310"/>
                      </a:cubicBezTo>
                      <a:cubicBezTo>
                        <a:pt x="378" y="304"/>
                        <a:pt x="374" y="300"/>
                        <a:pt x="370" y="296"/>
                      </a:cubicBezTo>
                      <a:cubicBezTo>
                        <a:pt x="365" y="291"/>
                        <a:pt x="358" y="287"/>
                        <a:pt x="358" y="278"/>
                      </a:cubicBezTo>
                      <a:cubicBezTo>
                        <a:pt x="358" y="272"/>
                        <a:pt x="358" y="270"/>
                        <a:pt x="358" y="266"/>
                      </a:cubicBezTo>
                      <a:cubicBezTo>
                        <a:pt x="358" y="260"/>
                        <a:pt x="348" y="251"/>
                        <a:pt x="342" y="248"/>
                      </a:cubicBezTo>
                      <a:cubicBezTo>
                        <a:pt x="336" y="245"/>
                        <a:pt x="329" y="244"/>
                        <a:pt x="329" y="238"/>
                      </a:cubicBezTo>
                      <a:cubicBezTo>
                        <a:pt x="326" y="238"/>
                        <a:pt x="325" y="238"/>
                        <a:pt x="323" y="238"/>
                      </a:cubicBezTo>
                      <a:cubicBezTo>
                        <a:pt x="313" y="238"/>
                        <a:pt x="302" y="223"/>
                        <a:pt x="302" y="213"/>
                      </a:cubicBezTo>
                      <a:cubicBezTo>
                        <a:pt x="297" y="213"/>
                        <a:pt x="293" y="213"/>
                        <a:pt x="289" y="213"/>
                      </a:cubicBezTo>
                      <a:cubicBezTo>
                        <a:pt x="283" y="213"/>
                        <a:pt x="285" y="204"/>
                        <a:pt x="283" y="201"/>
                      </a:cubicBezTo>
                      <a:cubicBezTo>
                        <a:pt x="278" y="204"/>
                        <a:pt x="268" y="204"/>
                        <a:pt x="268" y="209"/>
                      </a:cubicBezTo>
                      <a:cubicBezTo>
                        <a:pt x="268" y="210"/>
                        <a:pt x="270" y="212"/>
                        <a:pt x="270" y="212"/>
                      </a:cubicBezTo>
                      <a:cubicBezTo>
                        <a:pt x="270" y="214"/>
                        <a:pt x="269" y="217"/>
                        <a:pt x="269" y="220"/>
                      </a:cubicBezTo>
                      <a:cubicBezTo>
                        <a:pt x="269" y="226"/>
                        <a:pt x="273" y="229"/>
                        <a:pt x="278" y="231"/>
                      </a:cubicBezTo>
                      <a:cubicBezTo>
                        <a:pt x="285" y="233"/>
                        <a:pt x="288" y="240"/>
                        <a:pt x="289" y="244"/>
                      </a:cubicBezTo>
                      <a:cubicBezTo>
                        <a:pt x="291" y="250"/>
                        <a:pt x="294" y="257"/>
                        <a:pt x="298" y="259"/>
                      </a:cubicBezTo>
                      <a:cubicBezTo>
                        <a:pt x="304" y="262"/>
                        <a:pt x="309" y="260"/>
                        <a:pt x="315" y="260"/>
                      </a:cubicBezTo>
                      <a:cubicBezTo>
                        <a:pt x="315" y="261"/>
                        <a:pt x="315" y="263"/>
                        <a:pt x="315" y="264"/>
                      </a:cubicBezTo>
                      <a:cubicBezTo>
                        <a:pt x="313" y="269"/>
                        <a:pt x="323" y="271"/>
                        <a:pt x="326" y="272"/>
                      </a:cubicBezTo>
                      <a:cubicBezTo>
                        <a:pt x="335" y="277"/>
                        <a:pt x="345" y="280"/>
                        <a:pt x="344" y="290"/>
                      </a:cubicBezTo>
                      <a:cubicBezTo>
                        <a:pt x="340" y="289"/>
                        <a:pt x="337" y="283"/>
                        <a:pt x="330" y="283"/>
                      </a:cubicBezTo>
                      <a:cubicBezTo>
                        <a:pt x="325" y="283"/>
                        <a:pt x="320" y="286"/>
                        <a:pt x="320" y="290"/>
                      </a:cubicBezTo>
                      <a:cubicBezTo>
                        <a:pt x="320" y="296"/>
                        <a:pt x="328" y="297"/>
                        <a:pt x="328" y="303"/>
                      </a:cubicBezTo>
                      <a:cubicBezTo>
                        <a:pt x="328" y="305"/>
                        <a:pt x="323" y="305"/>
                        <a:pt x="323" y="305"/>
                      </a:cubicBezTo>
                      <a:cubicBezTo>
                        <a:pt x="319" y="309"/>
                        <a:pt x="319" y="318"/>
                        <a:pt x="313" y="318"/>
                      </a:cubicBezTo>
                      <a:cubicBezTo>
                        <a:pt x="310" y="318"/>
                        <a:pt x="308" y="317"/>
                        <a:pt x="308" y="315"/>
                      </a:cubicBezTo>
                      <a:cubicBezTo>
                        <a:pt x="314" y="315"/>
                        <a:pt x="316" y="309"/>
                        <a:pt x="316" y="303"/>
                      </a:cubicBezTo>
                      <a:cubicBezTo>
                        <a:pt x="316" y="297"/>
                        <a:pt x="312" y="295"/>
                        <a:pt x="311" y="291"/>
                      </a:cubicBezTo>
                      <a:cubicBezTo>
                        <a:pt x="310" y="291"/>
                        <a:pt x="300" y="281"/>
                        <a:pt x="299" y="278"/>
                      </a:cubicBezTo>
                      <a:cubicBezTo>
                        <a:pt x="297" y="278"/>
                        <a:pt x="291" y="276"/>
                        <a:pt x="291" y="273"/>
                      </a:cubicBezTo>
                      <a:cubicBezTo>
                        <a:pt x="277" y="270"/>
                        <a:pt x="274" y="266"/>
                        <a:pt x="266" y="259"/>
                      </a:cubicBezTo>
                      <a:cubicBezTo>
                        <a:pt x="263" y="256"/>
                        <a:pt x="257" y="254"/>
                        <a:pt x="256" y="251"/>
                      </a:cubicBezTo>
                      <a:cubicBezTo>
                        <a:pt x="248" y="241"/>
                        <a:pt x="245" y="223"/>
                        <a:pt x="229" y="223"/>
                      </a:cubicBezTo>
                      <a:cubicBezTo>
                        <a:pt x="221" y="223"/>
                        <a:pt x="220" y="228"/>
                        <a:pt x="216" y="230"/>
                      </a:cubicBezTo>
                      <a:cubicBezTo>
                        <a:pt x="208" y="234"/>
                        <a:pt x="202" y="242"/>
                        <a:pt x="192" y="242"/>
                      </a:cubicBezTo>
                      <a:cubicBezTo>
                        <a:pt x="183" y="242"/>
                        <a:pt x="177" y="237"/>
                        <a:pt x="168" y="237"/>
                      </a:cubicBezTo>
                      <a:cubicBezTo>
                        <a:pt x="161" y="237"/>
                        <a:pt x="154" y="242"/>
                        <a:pt x="154" y="248"/>
                      </a:cubicBezTo>
                      <a:cubicBezTo>
                        <a:pt x="157" y="258"/>
                        <a:pt x="157" y="258"/>
                        <a:pt x="157" y="258"/>
                      </a:cubicBezTo>
                      <a:cubicBezTo>
                        <a:pt x="154" y="267"/>
                        <a:pt x="144" y="270"/>
                        <a:pt x="135" y="272"/>
                      </a:cubicBezTo>
                      <a:cubicBezTo>
                        <a:pt x="127" y="274"/>
                        <a:pt x="114" y="292"/>
                        <a:pt x="114" y="302"/>
                      </a:cubicBezTo>
                      <a:cubicBezTo>
                        <a:pt x="114" y="305"/>
                        <a:pt x="117" y="306"/>
                        <a:pt x="119" y="307"/>
                      </a:cubicBezTo>
                      <a:cubicBezTo>
                        <a:pt x="113" y="316"/>
                        <a:pt x="110" y="321"/>
                        <a:pt x="101" y="326"/>
                      </a:cubicBezTo>
                      <a:cubicBezTo>
                        <a:pt x="96" y="328"/>
                        <a:pt x="95" y="340"/>
                        <a:pt x="86" y="337"/>
                      </a:cubicBezTo>
                      <a:cubicBezTo>
                        <a:pt x="86" y="337"/>
                        <a:pt x="86" y="337"/>
                        <a:pt x="86" y="337"/>
                      </a:cubicBezTo>
                      <a:cubicBezTo>
                        <a:pt x="82" y="336"/>
                        <a:pt x="75" y="338"/>
                        <a:pt x="72" y="338"/>
                      </a:cubicBezTo>
                      <a:cubicBezTo>
                        <a:pt x="62" y="338"/>
                        <a:pt x="56" y="347"/>
                        <a:pt x="46" y="347"/>
                      </a:cubicBezTo>
                      <a:cubicBezTo>
                        <a:pt x="40" y="347"/>
                        <a:pt x="39" y="331"/>
                        <a:pt x="29" y="331"/>
                      </a:cubicBezTo>
                      <a:cubicBezTo>
                        <a:pt x="22" y="331"/>
                        <a:pt x="17" y="334"/>
                        <a:pt x="10" y="334"/>
                      </a:cubicBezTo>
                      <a:cubicBezTo>
                        <a:pt x="8" y="334"/>
                        <a:pt x="7" y="332"/>
                        <a:pt x="7" y="330"/>
                      </a:cubicBezTo>
                      <a:cubicBezTo>
                        <a:pt x="7" y="321"/>
                        <a:pt x="7" y="318"/>
                        <a:pt x="7" y="313"/>
                      </a:cubicBezTo>
                      <a:cubicBezTo>
                        <a:pt x="3" y="313"/>
                        <a:pt x="0" y="310"/>
                        <a:pt x="0" y="306"/>
                      </a:cubicBezTo>
                      <a:cubicBezTo>
                        <a:pt x="0" y="301"/>
                        <a:pt x="4" y="299"/>
                        <a:pt x="4" y="296"/>
                      </a:cubicBezTo>
                      <a:cubicBezTo>
                        <a:pt x="4" y="285"/>
                        <a:pt x="8" y="274"/>
                        <a:pt x="8" y="262"/>
                      </a:cubicBezTo>
                      <a:cubicBezTo>
                        <a:pt x="8" y="256"/>
                        <a:pt x="4" y="250"/>
                        <a:pt x="4" y="246"/>
                      </a:cubicBezTo>
                      <a:cubicBezTo>
                        <a:pt x="4" y="243"/>
                        <a:pt x="19" y="234"/>
                        <a:pt x="21" y="234"/>
                      </a:cubicBezTo>
                      <a:cubicBezTo>
                        <a:pt x="23" y="234"/>
                        <a:pt x="25" y="236"/>
                        <a:pt x="28" y="235"/>
                      </a:cubicBezTo>
                      <a:cubicBezTo>
                        <a:pt x="48" y="235"/>
                        <a:pt x="48" y="235"/>
                        <a:pt x="48" y="235"/>
                      </a:cubicBezTo>
                      <a:cubicBezTo>
                        <a:pt x="49" y="237"/>
                        <a:pt x="53" y="238"/>
                        <a:pt x="55" y="238"/>
                      </a:cubicBezTo>
                      <a:cubicBezTo>
                        <a:pt x="76" y="238"/>
                        <a:pt x="76" y="238"/>
                        <a:pt x="76" y="238"/>
                      </a:cubicBezTo>
                      <a:cubicBezTo>
                        <a:pt x="82" y="237"/>
                        <a:pt x="84" y="240"/>
                        <a:pt x="89" y="240"/>
                      </a:cubicBezTo>
                      <a:cubicBezTo>
                        <a:pt x="92" y="240"/>
                        <a:pt x="98" y="238"/>
                        <a:pt x="100" y="238"/>
                      </a:cubicBezTo>
                      <a:cubicBezTo>
                        <a:pt x="100" y="229"/>
                        <a:pt x="105" y="226"/>
                        <a:pt x="105" y="218"/>
                      </a:cubicBezTo>
                      <a:cubicBezTo>
                        <a:pt x="105" y="216"/>
                        <a:pt x="105" y="208"/>
                        <a:pt x="105" y="206"/>
                      </a:cubicBezTo>
                      <a:cubicBezTo>
                        <a:pt x="104" y="206"/>
                        <a:pt x="104" y="206"/>
                        <a:pt x="104" y="206"/>
                      </a:cubicBezTo>
                      <a:cubicBezTo>
                        <a:pt x="105" y="205"/>
                        <a:pt x="106" y="201"/>
                        <a:pt x="106" y="200"/>
                      </a:cubicBezTo>
                      <a:cubicBezTo>
                        <a:pt x="106" y="196"/>
                        <a:pt x="103" y="197"/>
                        <a:pt x="103" y="193"/>
                      </a:cubicBezTo>
                      <a:cubicBezTo>
                        <a:pt x="94" y="193"/>
                        <a:pt x="92" y="185"/>
                        <a:pt x="92" y="178"/>
                      </a:cubicBezTo>
                      <a:cubicBezTo>
                        <a:pt x="89" y="178"/>
                        <a:pt x="89" y="175"/>
                        <a:pt x="87" y="175"/>
                      </a:cubicBezTo>
                      <a:cubicBezTo>
                        <a:pt x="79" y="173"/>
                        <a:pt x="60" y="169"/>
                        <a:pt x="60" y="163"/>
                      </a:cubicBezTo>
                      <a:cubicBezTo>
                        <a:pt x="60" y="163"/>
                        <a:pt x="60" y="161"/>
                        <a:pt x="60" y="161"/>
                      </a:cubicBezTo>
                      <a:cubicBezTo>
                        <a:pt x="60" y="157"/>
                        <a:pt x="72" y="154"/>
                        <a:pt x="76" y="153"/>
                      </a:cubicBezTo>
                      <a:cubicBezTo>
                        <a:pt x="78" y="156"/>
                        <a:pt x="85" y="157"/>
                        <a:pt x="88" y="157"/>
                      </a:cubicBezTo>
                      <a:cubicBezTo>
                        <a:pt x="92" y="157"/>
                        <a:pt x="97" y="156"/>
                        <a:pt x="98" y="155"/>
                      </a:cubicBezTo>
                      <a:cubicBezTo>
                        <a:pt x="98" y="152"/>
                        <a:pt x="98" y="152"/>
                        <a:pt x="98" y="152"/>
                      </a:cubicBezTo>
                      <a:cubicBezTo>
                        <a:pt x="95" y="151"/>
                        <a:pt x="97" y="145"/>
                        <a:pt x="96" y="143"/>
                      </a:cubicBezTo>
                      <a:cubicBezTo>
                        <a:pt x="96" y="140"/>
                        <a:pt x="96" y="140"/>
                        <a:pt x="96" y="140"/>
                      </a:cubicBezTo>
                      <a:cubicBezTo>
                        <a:pt x="101" y="140"/>
                        <a:pt x="101" y="140"/>
                        <a:pt x="101" y="140"/>
                      </a:cubicBezTo>
                      <a:cubicBezTo>
                        <a:pt x="104" y="143"/>
                        <a:pt x="109" y="145"/>
                        <a:pt x="114" y="145"/>
                      </a:cubicBezTo>
                      <a:cubicBezTo>
                        <a:pt x="117" y="145"/>
                        <a:pt x="120" y="142"/>
                        <a:pt x="121" y="139"/>
                      </a:cubicBezTo>
                      <a:cubicBezTo>
                        <a:pt x="135" y="139"/>
                        <a:pt x="138" y="129"/>
                        <a:pt x="141" y="119"/>
                      </a:cubicBezTo>
                      <a:cubicBezTo>
                        <a:pt x="143" y="119"/>
                        <a:pt x="145" y="118"/>
                        <a:pt x="147" y="118"/>
                      </a:cubicBezTo>
                      <a:cubicBezTo>
                        <a:pt x="150" y="117"/>
                        <a:pt x="167" y="110"/>
                        <a:pt x="169" y="108"/>
                      </a:cubicBezTo>
                      <a:cubicBezTo>
                        <a:pt x="173" y="104"/>
                        <a:pt x="171" y="99"/>
                        <a:pt x="171" y="94"/>
                      </a:cubicBezTo>
                      <a:cubicBezTo>
                        <a:pt x="171" y="92"/>
                        <a:pt x="175" y="89"/>
                        <a:pt x="176" y="89"/>
                      </a:cubicBezTo>
                      <a:cubicBezTo>
                        <a:pt x="182" y="83"/>
                        <a:pt x="188" y="76"/>
                        <a:pt x="198" y="76"/>
                      </a:cubicBezTo>
                      <a:cubicBezTo>
                        <a:pt x="204" y="76"/>
                        <a:pt x="201" y="77"/>
                        <a:pt x="204" y="76"/>
                      </a:cubicBezTo>
                      <a:cubicBezTo>
                        <a:pt x="206" y="77"/>
                        <a:pt x="207" y="74"/>
                        <a:pt x="208" y="73"/>
                      </a:cubicBezTo>
                      <a:cubicBezTo>
                        <a:pt x="211" y="70"/>
                        <a:pt x="215" y="72"/>
                        <a:pt x="219" y="72"/>
                      </a:cubicBezTo>
                      <a:cubicBezTo>
                        <a:pt x="221" y="72"/>
                        <a:pt x="229" y="68"/>
                        <a:pt x="229" y="65"/>
                      </a:cubicBezTo>
                      <a:cubicBezTo>
                        <a:pt x="229" y="63"/>
                        <a:pt x="225" y="54"/>
                        <a:pt x="225" y="54"/>
                      </a:cubicBezTo>
                      <a:cubicBezTo>
                        <a:pt x="224" y="42"/>
                        <a:pt x="217" y="38"/>
                        <a:pt x="217" y="28"/>
                      </a:cubicBezTo>
                      <a:cubicBezTo>
                        <a:pt x="217" y="9"/>
                        <a:pt x="234" y="8"/>
                        <a:pt x="245" y="0"/>
                      </a:cubicBezTo>
                      <a:cubicBezTo>
                        <a:pt x="245" y="5"/>
                        <a:pt x="245" y="5"/>
                        <a:pt x="245" y="5"/>
                      </a:cubicBezTo>
                      <a:cubicBezTo>
                        <a:pt x="243" y="10"/>
                        <a:pt x="242" y="12"/>
                        <a:pt x="242" y="17"/>
                      </a:cubicBezTo>
                      <a:cubicBezTo>
                        <a:pt x="242" y="21"/>
                        <a:pt x="247" y="22"/>
                        <a:pt x="251" y="22"/>
                      </a:cubicBezTo>
                      <a:cubicBezTo>
                        <a:pt x="251" y="23"/>
                        <a:pt x="251" y="24"/>
                        <a:pt x="251" y="25"/>
                      </a:cubicBezTo>
                      <a:cubicBezTo>
                        <a:pt x="251" y="27"/>
                        <a:pt x="247" y="28"/>
                        <a:pt x="245" y="29"/>
                      </a:cubicBezTo>
                      <a:cubicBezTo>
                        <a:pt x="241" y="34"/>
                        <a:pt x="236" y="38"/>
                        <a:pt x="236" y="46"/>
                      </a:cubicBezTo>
                      <a:cubicBezTo>
                        <a:pt x="236" y="50"/>
                        <a:pt x="238" y="53"/>
                        <a:pt x="240" y="54"/>
                      </a:cubicBezTo>
                      <a:cubicBezTo>
                        <a:pt x="240" y="56"/>
                        <a:pt x="241" y="57"/>
                        <a:pt x="240" y="59"/>
                      </a:cubicBezTo>
                      <a:cubicBezTo>
                        <a:pt x="245" y="59"/>
                        <a:pt x="247" y="60"/>
                        <a:pt x="251" y="60"/>
                      </a:cubicBezTo>
                      <a:cubicBezTo>
                        <a:pt x="252" y="63"/>
                        <a:pt x="253" y="66"/>
                        <a:pt x="254" y="66"/>
                      </a:cubicBezTo>
                      <a:cubicBezTo>
                        <a:pt x="266" y="66"/>
                        <a:pt x="274" y="56"/>
                        <a:pt x="285" y="57"/>
                      </a:cubicBezTo>
                      <a:cubicBezTo>
                        <a:pt x="284" y="59"/>
                        <a:pt x="282" y="60"/>
                        <a:pt x="282" y="62"/>
                      </a:cubicBezTo>
                      <a:cubicBezTo>
                        <a:pt x="282" y="63"/>
                        <a:pt x="289" y="68"/>
                        <a:pt x="289" y="68"/>
                      </a:cubicBezTo>
                      <a:cubicBezTo>
                        <a:pt x="294" y="68"/>
                        <a:pt x="295" y="65"/>
                        <a:pt x="297" y="64"/>
                      </a:cubicBezTo>
                      <a:cubicBezTo>
                        <a:pt x="304" y="60"/>
                        <a:pt x="310" y="62"/>
                        <a:pt x="317" y="59"/>
                      </a:cubicBezTo>
                      <a:cubicBezTo>
                        <a:pt x="321" y="57"/>
                        <a:pt x="328" y="50"/>
                        <a:pt x="333" y="50"/>
                      </a:cubicBezTo>
                      <a:cubicBezTo>
                        <a:pt x="339" y="50"/>
                        <a:pt x="345" y="51"/>
                        <a:pt x="348" y="52"/>
                      </a:cubicBezTo>
                      <a:cubicBezTo>
                        <a:pt x="347" y="54"/>
                        <a:pt x="346" y="56"/>
                        <a:pt x="346" y="57"/>
                      </a:cubicBezTo>
                      <a:cubicBezTo>
                        <a:pt x="358" y="57"/>
                        <a:pt x="370" y="55"/>
                        <a:pt x="378" y="55"/>
                      </a:cubicBezTo>
                      <a:cubicBezTo>
                        <a:pt x="386" y="55"/>
                        <a:pt x="392" y="54"/>
                        <a:pt x="401" y="54"/>
                      </a:cubicBezTo>
                      <a:cubicBezTo>
                        <a:pt x="410" y="54"/>
                        <a:pt x="414" y="70"/>
                        <a:pt x="414" y="80"/>
                      </a:cubicBezTo>
                      <a:cubicBezTo>
                        <a:pt x="414" y="86"/>
                        <a:pt x="408" y="89"/>
                        <a:pt x="408" y="95"/>
                      </a:cubicBezTo>
                      <a:cubicBezTo>
                        <a:pt x="408" y="104"/>
                        <a:pt x="416" y="110"/>
                        <a:pt x="416" y="118"/>
                      </a:cubicBezTo>
                      <a:cubicBezTo>
                        <a:pt x="416" y="123"/>
                        <a:pt x="408" y="125"/>
                        <a:pt x="406" y="128"/>
                      </a:cubicBezTo>
                      <a:cubicBezTo>
                        <a:pt x="401" y="136"/>
                        <a:pt x="399" y="143"/>
                        <a:pt x="399" y="153"/>
                      </a:cubicBezTo>
                      <a:cubicBezTo>
                        <a:pt x="399" y="166"/>
                        <a:pt x="408" y="163"/>
                        <a:pt x="418" y="163"/>
                      </a:cubicBezTo>
                      <a:cubicBezTo>
                        <a:pt x="432" y="163"/>
                        <a:pt x="439" y="157"/>
                        <a:pt x="450" y="157"/>
                      </a:cubicBezTo>
                      <a:cubicBezTo>
                        <a:pt x="461" y="157"/>
                        <a:pt x="459" y="180"/>
                        <a:pt x="470" y="180"/>
                      </a:cubicBezTo>
                      <a:cubicBezTo>
                        <a:pt x="470" y="198"/>
                        <a:pt x="470" y="198"/>
                        <a:pt x="470" y="198"/>
                      </a:cubicBezTo>
                      <a:cubicBezTo>
                        <a:pt x="470" y="200"/>
                        <a:pt x="471" y="201"/>
                        <a:pt x="472" y="201"/>
                      </a:cubicBezTo>
                      <a:cubicBezTo>
                        <a:pt x="474" y="204"/>
                        <a:pt x="474" y="204"/>
                        <a:pt x="474" y="204"/>
                      </a:cubicBezTo>
                      <a:cubicBezTo>
                        <a:pt x="476" y="204"/>
                        <a:pt x="482" y="202"/>
                        <a:pt x="485" y="201"/>
                      </a:cubicBezTo>
                      <a:cubicBezTo>
                        <a:pt x="485" y="204"/>
                        <a:pt x="485" y="206"/>
                        <a:pt x="485" y="208"/>
                      </a:cubicBezTo>
                      <a:cubicBezTo>
                        <a:pt x="481" y="209"/>
                        <a:pt x="476" y="211"/>
                        <a:pt x="476" y="21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61" name="任意多边形: 形状 160"/>
                <p:cNvSpPr/>
                <p:nvPr/>
              </p:nvSpPr>
              <p:spPr bwMode="auto">
                <a:xfrm>
                  <a:off x="4470400" y="1416050"/>
                  <a:ext cx="436563" cy="423863"/>
                </a:xfrm>
                <a:custGeom>
                  <a:avLst/>
                  <a:gdLst/>
                  <a:ahLst/>
                  <a:cxnLst>
                    <a:cxn ang="0">
                      <a:pos x="66" y="236"/>
                    </a:cxn>
                    <a:cxn ang="0">
                      <a:pos x="4" y="254"/>
                    </a:cxn>
                    <a:cxn ang="0">
                      <a:pos x="12" y="241"/>
                    </a:cxn>
                    <a:cxn ang="0">
                      <a:pos x="8" y="231"/>
                    </a:cxn>
                    <a:cxn ang="0">
                      <a:pos x="10" y="190"/>
                    </a:cxn>
                    <a:cxn ang="0">
                      <a:pos x="55" y="163"/>
                    </a:cxn>
                    <a:cxn ang="0">
                      <a:pos x="85" y="129"/>
                    </a:cxn>
                    <a:cxn ang="0">
                      <a:pos x="97" y="102"/>
                    </a:cxn>
                    <a:cxn ang="0">
                      <a:pos x="142" y="55"/>
                    </a:cxn>
                    <a:cxn ang="0">
                      <a:pos x="124" y="57"/>
                    </a:cxn>
                    <a:cxn ang="0">
                      <a:pos x="124" y="49"/>
                    </a:cxn>
                    <a:cxn ang="0">
                      <a:pos x="132" y="44"/>
                    </a:cxn>
                    <a:cxn ang="0">
                      <a:pos x="148" y="57"/>
                    </a:cxn>
                    <a:cxn ang="0">
                      <a:pos x="149" y="45"/>
                    </a:cxn>
                    <a:cxn ang="0">
                      <a:pos x="168" y="37"/>
                    </a:cxn>
                    <a:cxn ang="0">
                      <a:pos x="183" y="28"/>
                    </a:cxn>
                    <a:cxn ang="0">
                      <a:pos x="199" y="21"/>
                    </a:cxn>
                    <a:cxn ang="0">
                      <a:pos x="221" y="17"/>
                    </a:cxn>
                    <a:cxn ang="0">
                      <a:pos x="223" y="5"/>
                    </a:cxn>
                    <a:cxn ang="0">
                      <a:pos x="256" y="6"/>
                    </a:cxn>
                    <a:cxn ang="0">
                      <a:pos x="266" y="7"/>
                    </a:cxn>
                    <a:cxn ang="0">
                      <a:pos x="285" y="2"/>
                    </a:cxn>
                    <a:cxn ang="0">
                      <a:pos x="296" y="6"/>
                    </a:cxn>
                    <a:cxn ang="0">
                      <a:pos x="293" y="24"/>
                    </a:cxn>
                    <a:cxn ang="0">
                      <a:pos x="315" y="32"/>
                    </a:cxn>
                    <a:cxn ang="0">
                      <a:pos x="309" y="72"/>
                    </a:cxn>
                    <a:cxn ang="0">
                      <a:pos x="310" y="113"/>
                    </a:cxn>
                    <a:cxn ang="0">
                      <a:pos x="318" y="148"/>
                    </a:cxn>
                    <a:cxn ang="0">
                      <a:pos x="327" y="172"/>
                    </a:cxn>
                    <a:cxn ang="0">
                      <a:pos x="255" y="224"/>
                    </a:cxn>
                    <a:cxn ang="0">
                      <a:pos x="218" y="225"/>
                    </a:cxn>
                    <a:cxn ang="0">
                      <a:pos x="206" y="200"/>
                    </a:cxn>
                    <a:cxn ang="0">
                      <a:pos x="197" y="174"/>
                    </a:cxn>
                    <a:cxn ang="0">
                      <a:pos x="254" y="130"/>
                    </a:cxn>
                    <a:cxn ang="0">
                      <a:pos x="202" y="135"/>
                    </a:cxn>
                    <a:cxn ang="0">
                      <a:pos x="172" y="169"/>
                    </a:cxn>
                    <a:cxn ang="0">
                      <a:pos x="146" y="201"/>
                    </a:cxn>
                    <a:cxn ang="0">
                      <a:pos x="150" y="218"/>
                    </a:cxn>
                    <a:cxn ang="0">
                      <a:pos x="152" y="253"/>
                    </a:cxn>
                    <a:cxn ang="0">
                      <a:pos x="146" y="283"/>
                    </a:cxn>
                    <a:cxn ang="0">
                      <a:pos x="121" y="304"/>
                    </a:cxn>
                    <a:cxn ang="0">
                      <a:pos x="90" y="297"/>
                    </a:cxn>
                    <a:cxn ang="0">
                      <a:pos x="82" y="269"/>
                    </a:cxn>
                    <a:cxn ang="0">
                      <a:pos x="76" y="245"/>
                    </a:cxn>
                  </a:cxnLst>
                  <a:rect l="0" t="0" r="r" b="b"/>
                  <a:pathLst>
                    <a:path w="327" h="318">
                      <a:moveTo>
                        <a:pt x="76" y="247"/>
                      </a:moveTo>
                      <a:cubicBezTo>
                        <a:pt x="70" y="245"/>
                        <a:pt x="69" y="241"/>
                        <a:pt x="66" y="236"/>
                      </a:cubicBezTo>
                      <a:cubicBezTo>
                        <a:pt x="57" y="249"/>
                        <a:pt x="43" y="266"/>
                        <a:pt x="24" y="266"/>
                      </a:cubicBezTo>
                      <a:cubicBezTo>
                        <a:pt x="22" y="266"/>
                        <a:pt x="4" y="256"/>
                        <a:pt x="4" y="254"/>
                      </a:cubicBezTo>
                      <a:cubicBezTo>
                        <a:pt x="4" y="250"/>
                        <a:pt x="10" y="248"/>
                        <a:pt x="12" y="247"/>
                      </a:cubicBezTo>
                      <a:cubicBezTo>
                        <a:pt x="12" y="241"/>
                        <a:pt x="12" y="241"/>
                        <a:pt x="12" y="241"/>
                      </a:cubicBezTo>
                      <a:cubicBezTo>
                        <a:pt x="6" y="241"/>
                        <a:pt x="6" y="241"/>
                        <a:pt x="0" y="243"/>
                      </a:cubicBezTo>
                      <a:cubicBezTo>
                        <a:pt x="0" y="240"/>
                        <a:pt x="5" y="234"/>
                        <a:pt x="8" y="231"/>
                      </a:cubicBezTo>
                      <a:cubicBezTo>
                        <a:pt x="1" y="223"/>
                        <a:pt x="0" y="212"/>
                        <a:pt x="0" y="200"/>
                      </a:cubicBezTo>
                      <a:cubicBezTo>
                        <a:pt x="0" y="193"/>
                        <a:pt x="7" y="194"/>
                        <a:pt x="10" y="190"/>
                      </a:cubicBezTo>
                      <a:cubicBezTo>
                        <a:pt x="15" y="182"/>
                        <a:pt x="20" y="177"/>
                        <a:pt x="30" y="174"/>
                      </a:cubicBezTo>
                      <a:cubicBezTo>
                        <a:pt x="38" y="172"/>
                        <a:pt x="39" y="162"/>
                        <a:pt x="55" y="163"/>
                      </a:cubicBezTo>
                      <a:cubicBezTo>
                        <a:pt x="50" y="162"/>
                        <a:pt x="49" y="161"/>
                        <a:pt x="45" y="160"/>
                      </a:cubicBezTo>
                      <a:cubicBezTo>
                        <a:pt x="64" y="155"/>
                        <a:pt x="71" y="140"/>
                        <a:pt x="85" y="129"/>
                      </a:cubicBezTo>
                      <a:cubicBezTo>
                        <a:pt x="90" y="126"/>
                        <a:pt x="89" y="112"/>
                        <a:pt x="93" y="112"/>
                      </a:cubicBezTo>
                      <a:cubicBezTo>
                        <a:pt x="93" y="112"/>
                        <a:pt x="97" y="102"/>
                        <a:pt x="97" y="102"/>
                      </a:cubicBezTo>
                      <a:cubicBezTo>
                        <a:pt x="102" y="93"/>
                        <a:pt x="109" y="87"/>
                        <a:pt x="118" y="83"/>
                      </a:cubicBezTo>
                      <a:cubicBezTo>
                        <a:pt x="127" y="80"/>
                        <a:pt x="139" y="65"/>
                        <a:pt x="142" y="55"/>
                      </a:cubicBezTo>
                      <a:cubicBezTo>
                        <a:pt x="131" y="58"/>
                        <a:pt x="126" y="63"/>
                        <a:pt x="116" y="63"/>
                      </a:cubicBezTo>
                      <a:cubicBezTo>
                        <a:pt x="118" y="60"/>
                        <a:pt x="123" y="58"/>
                        <a:pt x="124" y="57"/>
                      </a:cubicBezTo>
                      <a:cubicBezTo>
                        <a:pt x="122" y="57"/>
                        <a:pt x="118" y="56"/>
                        <a:pt x="118" y="56"/>
                      </a:cubicBezTo>
                      <a:cubicBezTo>
                        <a:pt x="119" y="51"/>
                        <a:pt x="121" y="49"/>
                        <a:pt x="124" y="49"/>
                      </a:cubicBezTo>
                      <a:cubicBezTo>
                        <a:pt x="126" y="49"/>
                        <a:pt x="127" y="50"/>
                        <a:pt x="128" y="50"/>
                      </a:cubicBezTo>
                      <a:cubicBezTo>
                        <a:pt x="129" y="47"/>
                        <a:pt x="131" y="46"/>
                        <a:pt x="132" y="44"/>
                      </a:cubicBezTo>
                      <a:cubicBezTo>
                        <a:pt x="134" y="47"/>
                        <a:pt x="135" y="49"/>
                        <a:pt x="133" y="52"/>
                      </a:cubicBezTo>
                      <a:cubicBezTo>
                        <a:pt x="140" y="52"/>
                        <a:pt x="142" y="57"/>
                        <a:pt x="148" y="57"/>
                      </a:cubicBezTo>
                      <a:cubicBezTo>
                        <a:pt x="150" y="57"/>
                        <a:pt x="155" y="46"/>
                        <a:pt x="156" y="46"/>
                      </a:cubicBezTo>
                      <a:cubicBezTo>
                        <a:pt x="153" y="45"/>
                        <a:pt x="153" y="44"/>
                        <a:pt x="149" y="45"/>
                      </a:cubicBezTo>
                      <a:cubicBezTo>
                        <a:pt x="151" y="41"/>
                        <a:pt x="154" y="38"/>
                        <a:pt x="159" y="38"/>
                      </a:cubicBezTo>
                      <a:cubicBezTo>
                        <a:pt x="162" y="38"/>
                        <a:pt x="165" y="39"/>
                        <a:pt x="168" y="37"/>
                      </a:cubicBezTo>
                      <a:cubicBezTo>
                        <a:pt x="165" y="35"/>
                        <a:pt x="166" y="35"/>
                        <a:pt x="164" y="33"/>
                      </a:cubicBezTo>
                      <a:cubicBezTo>
                        <a:pt x="169" y="29"/>
                        <a:pt x="176" y="29"/>
                        <a:pt x="183" y="28"/>
                      </a:cubicBezTo>
                      <a:cubicBezTo>
                        <a:pt x="183" y="33"/>
                        <a:pt x="183" y="33"/>
                        <a:pt x="183" y="33"/>
                      </a:cubicBezTo>
                      <a:cubicBezTo>
                        <a:pt x="189" y="32"/>
                        <a:pt x="190" y="22"/>
                        <a:pt x="199" y="21"/>
                      </a:cubicBezTo>
                      <a:cubicBezTo>
                        <a:pt x="199" y="29"/>
                        <a:pt x="199" y="29"/>
                        <a:pt x="199" y="29"/>
                      </a:cubicBezTo>
                      <a:cubicBezTo>
                        <a:pt x="205" y="18"/>
                        <a:pt x="213" y="21"/>
                        <a:pt x="221" y="17"/>
                      </a:cubicBezTo>
                      <a:cubicBezTo>
                        <a:pt x="217" y="15"/>
                        <a:pt x="214" y="14"/>
                        <a:pt x="214" y="11"/>
                      </a:cubicBezTo>
                      <a:cubicBezTo>
                        <a:pt x="214" y="9"/>
                        <a:pt x="222" y="7"/>
                        <a:pt x="223" y="5"/>
                      </a:cubicBezTo>
                      <a:cubicBezTo>
                        <a:pt x="226" y="8"/>
                        <a:pt x="228" y="11"/>
                        <a:pt x="232" y="11"/>
                      </a:cubicBezTo>
                      <a:cubicBezTo>
                        <a:pt x="239" y="11"/>
                        <a:pt x="256" y="0"/>
                        <a:pt x="256" y="6"/>
                      </a:cubicBezTo>
                      <a:cubicBezTo>
                        <a:pt x="256" y="12"/>
                        <a:pt x="248" y="14"/>
                        <a:pt x="247" y="20"/>
                      </a:cubicBezTo>
                      <a:cubicBezTo>
                        <a:pt x="255" y="21"/>
                        <a:pt x="258" y="11"/>
                        <a:pt x="266" y="7"/>
                      </a:cubicBezTo>
                      <a:cubicBezTo>
                        <a:pt x="267" y="10"/>
                        <a:pt x="267" y="12"/>
                        <a:pt x="268" y="15"/>
                      </a:cubicBezTo>
                      <a:cubicBezTo>
                        <a:pt x="274" y="9"/>
                        <a:pt x="277" y="7"/>
                        <a:pt x="285" y="2"/>
                      </a:cubicBezTo>
                      <a:cubicBezTo>
                        <a:pt x="285" y="8"/>
                        <a:pt x="284" y="12"/>
                        <a:pt x="289" y="13"/>
                      </a:cubicBezTo>
                      <a:cubicBezTo>
                        <a:pt x="290" y="9"/>
                        <a:pt x="292" y="6"/>
                        <a:pt x="296" y="6"/>
                      </a:cubicBezTo>
                      <a:cubicBezTo>
                        <a:pt x="298" y="6"/>
                        <a:pt x="307" y="11"/>
                        <a:pt x="311" y="13"/>
                      </a:cubicBezTo>
                      <a:cubicBezTo>
                        <a:pt x="307" y="24"/>
                        <a:pt x="303" y="20"/>
                        <a:pt x="293" y="24"/>
                      </a:cubicBezTo>
                      <a:cubicBezTo>
                        <a:pt x="298" y="27"/>
                        <a:pt x="301" y="28"/>
                        <a:pt x="301" y="30"/>
                      </a:cubicBezTo>
                      <a:cubicBezTo>
                        <a:pt x="305" y="31"/>
                        <a:pt x="314" y="32"/>
                        <a:pt x="315" y="32"/>
                      </a:cubicBezTo>
                      <a:cubicBezTo>
                        <a:pt x="309" y="36"/>
                        <a:pt x="293" y="44"/>
                        <a:pt x="293" y="55"/>
                      </a:cubicBezTo>
                      <a:cubicBezTo>
                        <a:pt x="293" y="63"/>
                        <a:pt x="309" y="62"/>
                        <a:pt x="309" y="72"/>
                      </a:cubicBezTo>
                      <a:cubicBezTo>
                        <a:pt x="309" y="80"/>
                        <a:pt x="301" y="83"/>
                        <a:pt x="301" y="91"/>
                      </a:cubicBezTo>
                      <a:cubicBezTo>
                        <a:pt x="301" y="99"/>
                        <a:pt x="310" y="104"/>
                        <a:pt x="310" y="113"/>
                      </a:cubicBezTo>
                      <a:cubicBezTo>
                        <a:pt x="310" y="118"/>
                        <a:pt x="305" y="121"/>
                        <a:pt x="305" y="126"/>
                      </a:cubicBezTo>
                      <a:cubicBezTo>
                        <a:pt x="305" y="136"/>
                        <a:pt x="318" y="138"/>
                        <a:pt x="318" y="148"/>
                      </a:cubicBezTo>
                      <a:cubicBezTo>
                        <a:pt x="318" y="151"/>
                        <a:pt x="314" y="153"/>
                        <a:pt x="313" y="154"/>
                      </a:cubicBezTo>
                      <a:cubicBezTo>
                        <a:pt x="317" y="161"/>
                        <a:pt x="327" y="163"/>
                        <a:pt x="327" y="172"/>
                      </a:cubicBezTo>
                      <a:cubicBezTo>
                        <a:pt x="327" y="187"/>
                        <a:pt x="297" y="203"/>
                        <a:pt x="288" y="215"/>
                      </a:cubicBezTo>
                      <a:cubicBezTo>
                        <a:pt x="283" y="224"/>
                        <a:pt x="263" y="226"/>
                        <a:pt x="255" y="224"/>
                      </a:cubicBezTo>
                      <a:cubicBezTo>
                        <a:pt x="246" y="227"/>
                        <a:pt x="236" y="231"/>
                        <a:pt x="228" y="231"/>
                      </a:cubicBezTo>
                      <a:cubicBezTo>
                        <a:pt x="222" y="231"/>
                        <a:pt x="218" y="230"/>
                        <a:pt x="218" y="225"/>
                      </a:cubicBezTo>
                      <a:cubicBezTo>
                        <a:pt x="209" y="225"/>
                        <a:pt x="199" y="219"/>
                        <a:pt x="199" y="210"/>
                      </a:cubicBezTo>
                      <a:cubicBezTo>
                        <a:pt x="199" y="205"/>
                        <a:pt x="204" y="202"/>
                        <a:pt x="206" y="200"/>
                      </a:cubicBezTo>
                      <a:cubicBezTo>
                        <a:pt x="201" y="198"/>
                        <a:pt x="197" y="188"/>
                        <a:pt x="197" y="183"/>
                      </a:cubicBezTo>
                      <a:cubicBezTo>
                        <a:pt x="197" y="180"/>
                        <a:pt x="198" y="178"/>
                        <a:pt x="197" y="174"/>
                      </a:cubicBezTo>
                      <a:cubicBezTo>
                        <a:pt x="216" y="174"/>
                        <a:pt x="225" y="150"/>
                        <a:pt x="237" y="144"/>
                      </a:cubicBezTo>
                      <a:cubicBezTo>
                        <a:pt x="243" y="140"/>
                        <a:pt x="254" y="138"/>
                        <a:pt x="254" y="130"/>
                      </a:cubicBezTo>
                      <a:cubicBezTo>
                        <a:pt x="254" y="119"/>
                        <a:pt x="239" y="117"/>
                        <a:pt x="228" y="117"/>
                      </a:cubicBezTo>
                      <a:cubicBezTo>
                        <a:pt x="213" y="117"/>
                        <a:pt x="202" y="122"/>
                        <a:pt x="202" y="135"/>
                      </a:cubicBezTo>
                      <a:cubicBezTo>
                        <a:pt x="202" y="140"/>
                        <a:pt x="203" y="142"/>
                        <a:pt x="202" y="145"/>
                      </a:cubicBezTo>
                      <a:cubicBezTo>
                        <a:pt x="202" y="155"/>
                        <a:pt x="181" y="164"/>
                        <a:pt x="172" y="169"/>
                      </a:cubicBezTo>
                      <a:cubicBezTo>
                        <a:pt x="165" y="174"/>
                        <a:pt x="157" y="175"/>
                        <a:pt x="152" y="183"/>
                      </a:cubicBezTo>
                      <a:cubicBezTo>
                        <a:pt x="149" y="189"/>
                        <a:pt x="153" y="198"/>
                        <a:pt x="146" y="201"/>
                      </a:cubicBezTo>
                      <a:cubicBezTo>
                        <a:pt x="146" y="210"/>
                        <a:pt x="146" y="210"/>
                        <a:pt x="146" y="210"/>
                      </a:cubicBezTo>
                      <a:cubicBezTo>
                        <a:pt x="149" y="212"/>
                        <a:pt x="150" y="215"/>
                        <a:pt x="150" y="218"/>
                      </a:cubicBezTo>
                      <a:cubicBezTo>
                        <a:pt x="158" y="219"/>
                        <a:pt x="170" y="227"/>
                        <a:pt x="170" y="235"/>
                      </a:cubicBezTo>
                      <a:cubicBezTo>
                        <a:pt x="170" y="242"/>
                        <a:pt x="157" y="253"/>
                        <a:pt x="152" y="253"/>
                      </a:cubicBezTo>
                      <a:cubicBezTo>
                        <a:pt x="143" y="253"/>
                        <a:pt x="140" y="266"/>
                        <a:pt x="140" y="275"/>
                      </a:cubicBezTo>
                      <a:cubicBezTo>
                        <a:pt x="140" y="280"/>
                        <a:pt x="144" y="282"/>
                        <a:pt x="146" y="283"/>
                      </a:cubicBezTo>
                      <a:cubicBezTo>
                        <a:pt x="145" y="294"/>
                        <a:pt x="135" y="295"/>
                        <a:pt x="133" y="304"/>
                      </a:cubicBezTo>
                      <a:cubicBezTo>
                        <a:pt x="127" y="304"/>
                        <a:pt x="125" y="304"/>
                        <a:pt x="121" y="304"/>
                      </a:cubicBezTo>
                      <a:cubicBezTo>
                        <a:pt x="114" y="304"/>
                        <a:pt x="111" y="318"/>
                        <a:pt x="100" y="318"/>
                      </a:cubicBezTo>
                      <a:cubicBezTo>
                        <a:pt x="97" y="318"/>
                        <a:pt x="90" y="299"/>
                        <a:pt x="90" y="297"/>
                      </a:cubicBezTo>
                      <a:cubicBezTo>
                        <a:pt x="90" y="296"/>
                        <a:pt x="91" y="294"/>
                        <a:pt x="91" y="293"/>
                      </a:cubicBezTo>
                      <a:cubicBezTo>
                        <a:pt x="84" y="285"/>
                        <a:pt x="85" y="279"/>
                        <a:pt x="82" y="269"/>
                      </a:cubicBezTo>
                      <a:cubicBezTo>
                        <a:pt x="79" y="263"/>
                        <a:pt x="73" y="261"/>
                        <a:pt x="73" y="253"/>
                      </a:cubicBezTo>
                      <a:cubicBezTo>
                        <a:pt x="73" y="250"/>
                        <a:pt x="75" y="246"/>
                        <a:pt x="76" y="245"/>
                      </a:cubicBezTo>
                      <a:lnTo>
                        <a:pt x="76" y="24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62" name="任意多边形: 形状 161"/>
                <p:cNvSpPr/>
                <p:nvPr/>
              </p:nvSpPr>
              <p:spPr bwMode="auto">
                <a:xfrm>
                  <a:off x="4559300" y="1109663"/>
                  <a:ext cx="234950" cy="128588"/>
                </a:xfrm>
                <a:custGeom>
                  <a:avLst/>
                  <a:gdLst/>
                  <a:ahLst/>
                  <a:cxnLst>
                    <a:cxn ang="0">
                      <a:pos x="148" y="79"/>
                    </a:cxn>
                    <a:cxn ang="0">
                      <a:pos x="148" y="71"/>
                    </a:cxn>
                    <a:cxn ang="0">
                      <a:pos x="128" y="71"/>
                    </a:cxn>
                    <a:cxn ang="0">
                      <a:pos x="135" y="58"/>
                    </a:cxn>
                    <a:cxn ang="0">
                      <a:pos x="126" y="46"/>
                    </a:cxn>
                    <a:cxn ang="0">
                      <a:pos x="132" y="45"/>
                    </a:cxn>
                    <a:cxn ang="0">
                      <a:pos x="121" y="38"/>
                    </a:cxn>
                    <a:cxn ang="0">
                      <a:pos x="97" y="69"/>
                    </a:cxn>
                    <a:cxn ang="0">
                      <a:pos x="90" y="73"/>
                    </a:cxn>
                    <a:cxn ang="0">
                      <a:pos x="78" y="97"/>
                    </a:cxn>
                    <a:cxn ang="0">
                      <a:pos x="43" y="69"/>
                    </a:cxn>
                    <a:cxn ang="0">
                      <a:pos x="60" y="70"/>
                    </a:cxn>
                    <a:cxn ang="0">
                      <a:pos x="74" y="66"/>
                    </a:cxn>
                    <a:cxn ang="0">
                      <a:pos x="54" y="64"/>
                    </a:cxn>
                    <a:cxn ang="0">
                      <a:pos x="38" y="58"/>
                    </a:cxn>
                    <a:cxn ang="0">
                      <a:pos x="50" y="54"/>
                    </a:cxn>
                    <a:cxn ang="0">
                      <a:pos x="72" y="43"/>
                    </a:cxn>
                    <a:cxn ang="0">
                      <a:pos x="61" y="43"/>
                    </a:cxn>
                    <a:cxn ang="0">
                      <a:pos x="54" y="39"/>
                    </a:cxn>
                    <a:cxn ang="0">
                      <a:pos x="51" y="39"/>
                    </a:cxn>
                    <a:cxn ang="0">
                      <a:pos x="38" y="51"/>
                    </a:cxn>
                    <a:cxn ang="0">
                      <a:pos x="23" y="44"/>
                    </a:cxn>
                    <a:cxn ang="0">
                      <a:pos x="27" y="43"/>
                    </a:cxn>
                    <a:cxn ang="0">
                      <a:pos x="15" y="28"/>
                    </a:cxn>
                    <a:cxn ang="0">
                      <a:pos x="11" y="26"/>
                    </a:cxn>
                    <a:cxn ang="0">
                      <a:pos x="0" y="16"/>
                    </a:cxn>
                    <a:cxn ang="0">
                      <a:pos x="16" y="5"/>
                    </a:cxn>
                    <a:cxn ang="0">
                      <a:pos x="38" y="7"/>
                    </a:cxn>
                    <a:cxn ang="0">
                      <a:pos x="32" y="13"/>
                    </a:cxn>
                    <a:cxn ang="0">
                      <a:pos x="44" y="20"/>
                    </a:cxn>
                    <a:cxn ang="0">
                      <a:pos x="41" y="14"/>
                    </a:cxn>
                    <a:cxn ang="0">
                      <a:pos x="49" y="7"/>
                    </a:cxn>
                    <a:cxn ang="0">
                      <a:pos x="68" y="26"/>
                    </a:cxn>
                    <a:cxn ang="0">
                      <a:pos x="63" y="7"/>
                    </a:cxn>
                    <a:cxn ang="0">
                      <a:pos x="72" y="0"/>
                    </a:cxn>
                    <a:cxn ang="0">
                      <a:pos x="90" y="9"/>
                    </a:cxn>
                    <a:cxn ang="0">
                      <a:pos x="88" y="18"/>
                    </a:cxn>
                    <a:cxn ang="0">
                      <a:pos x="96" y="12"/>
                    </a:cxn>
                    <a:cxn ang="0">
                      <a:pos x="102" y="23"/>
                    </a:cxn>
                    <a:cxn ang="0">
                      <a:pos x="106" y="23"/>
                    </a:cxn>
                    <a:cxn ang="0">
                      <a:pos x="141" y="41"/>
                    </a:cxn>
                    <a:cxn ang="0">
                      <a:pos x="137" y="42"/>
                    </a:cxn>
                    <a:cxn ang="0">
                      <a:pos x="145" y="42"/>
                    </a:cxn>
                    <a:cxn ang="0">
                      <a:pos x="145" y="49"/>
                    </a:cxn>
                    <a:cxn ang="0">
                      <a:pos x="159" y="49"/>
                    </a:cxn>
                    <a:cxn ang="0">
                      <a:pos x="176" y="64"/>
                    </a:cxn>
                    <a:cxn ang="0">
                      <a:pos x="148" y="79"/>
                    </a:cxn>
                  </a:cxnLst>
                  <a:rect l="0" t="0" r="r" b="b"/>
                  <a:pathLst>
                    <a:path w="176" h="97">
                      <a:moveTo>
                        <a:pt x="148" y="79"/>
                      </a:moveTo>
                      <a:cubicBezTo>
                        <a:pt x="147" y="76"/>
                        <a:pt x="147" y="74"/>
                        <a:pt x="148" y="71"/>
                      </a:cubicBezTo>
                      <a:cubicBezTo>
                        <a:pt x="143" y="71"/>
                        <a:pt x="134" y="71"/>
                        <a:pt x="128" y="71"/>
                      </a:cubicBezTo>
                      <a:cubicBezTo>
                        <a:pt x="129" y="63"/>
                        <a:pt x="134" y="65"/>
                        <a:pt x="135" y="58"/>
                      </a:cubicBezTo>
                      <a:cubicBezTo>
                        <a:pt x="132" y="57"/>
                        <a:pt x="128" y="49"/>
                        <a:pt x="126" y="46"/>
                      </a:cubicBezTo>
                      <a:cubicBezTo>
                        <a:pt x="128" y="45"/>
                        <a:pt x="130" y="45"/>
                        <a:pt x="132" y="45"/>
                      </a:cubicBezTo>
                      <a:cubicBezTo>
                        <a:pt x="125" y="44"/>
                        <a:pt x="121" y="38"/>
                        <a:pt x="121" y="38"/>
                      </a:cubicBezTo>
                      <a:cubicBezTo>
                        <a:pt x="106" y="38"/>
                        <a:pt x="102" y="58"/>
                        <a:pt x="97" y="69"/>
                      </a:cubicBezTo>
                      <a:cubicBezTo>
                        <a:pt x="96" y="72"/>
                        <a:pt x="93" y="71"/>
                        <a:pt x="90" y="73"/>
                      </a:cubicBezTo>
                      <a:cubicBezTo>
                        <a:pt x="83" y="79"/>
                        <a:pt x="84" y="91"/>
                        <a:pt x="78" y="97"/>
                      </a:cubicBezTo>
                      <a:cubicBezTo>
                        <a:pt x="67" y="90"/>
                        <a:pt x="43" y="84"/>
                        <a:pt x="43" y="69"/>
                      </a:cubicBezTo>
                      <a:cubicBezTo>
                        <a:pt x="49" y="68"/>
                        <a:pt x="60" y="70"/>
                        <a:pt x="60" y="70"/>
                      </a:cubicBezTo>
                      <a:cubicBezTo>
                        <a:pt x="64" y="66"/>
                        <a:pt x="69" y="67"/>
                        <a:pt x="74" y="66"/>
                      </a:cubicBezTo>
                      <a:cubicBezTo>
                        <a:pt x="72" y="64"/>
                        <a:pt x="57" y="64"/>
                        <a:pt x="54" y="64"/>
                      </a:cubicBezTo>
                      <a:cubicBezTo>
                        <a:pt x="49" y="64"/>
                        <a:pt x="38" y="69"/>
                        <a:pt x="38" y="58"/>
                      </a:cubicBezTo>
                      <a:cubicBezTo>
                        <a:pt x="38" y="54"/>
                        <a:pt x="48" y="54"/>
                        <a:pt x="50" y="54"/>
                      </a:cubicBezTo>
                      <a:cubicBezTo>
                        <a:pt x="56" y="52"/>
                        <a:pt x="68" y="47"/>
                        <a:pt x="72" y="43"/>
                      </a:cubicBezTo>
                      <a:cubicBezTo>
                        <a:pt x="66" y="43"/>
                        <a:pt x="63" y="43"/>
                        <a:pt x="61" y="43"/>
                      </a:cubicBezTo>
                      <a:cubicBezTo>
                        <a:pt x="60" y="43"/>
                        <a:pt x="56" y="40"/>
                        <a:pt x="54" y="39"/>
                      </a:cubicBezTo>
                      <a:cubicBezTo>
                        <a:pt x="53" y="39"/>
                        <a:pt x="52" y="39"/>
                        <a:pt x="51" y="39"/>
                      </a:cubicBezTo>
                      <a:cubicBezTo>
                        <a:pt x="47" y="41"/>
                        <a:pt x="47" y="51"/>
                        <a:pt x="38" y="51"/>
                      </a:cubicBezTo>
                      <a:cubicBezTo>
                        <a:pt x="31" y="51"/>
                        <a:pt x="26" y="48"/>
                        <a:pt x="23" y="44"/>
                      </a:cubicBezTo>
                      <a:cubicBezTo>
                        <a:pt x="25" y="43"/>
                        <a:pt x="26" y="43"/>
                        <a:pt x="27" y="43"/>
                      </a:cubicBezTo>
                      <a:cubicBezTo>
                        <a:pt x="19" y="39"/>
                        <a:pt x="13" y="35"/>
                        <a:pt x="15" y="28"/>
                      </a:cubicBezTo>
                      <a:cubicBezTo>
                        <a:pt x="13" y="28"/>
                        <a:pt x="12" y="26"/>
                        <a:pt x="11" y="26"/>
                      </a:cubicBezTo>
                      <a:cubicBezTo>
                        <a:pt x="8" y="26"/>
                        <a:pt x="3" y="19"/>
                        <a:pt x="0" y="16"/>
                      </a:cubicBezTo>
                      <a:cubicBezTo>
                        <a:pt x="2" y="14"/>
                        <a:pt x="11" y="5"/>
                        <a:pt x="16" y="5"/>
                      </a:cubicBezTo>
                      <a:cubicBezTo>
                        <a:pt x="23" y="5"/>
                        <a:pt x="27" y="5"/>
                        <a:pt x="38" y="7"/>
                      </a:cubicBezTo>
                      <a:cubicBezTo>
                        <a:pt x="35" y="10"/>
                        <a:pt x="34" y="11"/>
                        <a:pt x="32" y="13"/>
                      </a:cubicBezTo>
                      <a:cubicBezTo>
                        <a:pt x="37" y="17"/>
                        <a:pt x="41" y="17"/>
                        <a:pt x="44" y="20"/>
                      </a:cubicBezTo>
                      <a:cubicBezTo>
                        <a:pt x="42" y="19"/>
                        <a:pt x="41" y="17"/>
                        <a:pt x="41" y="14"/>
                      </a:cubicBezTo>
                      <a:cubicBezTo>
                        <a:pt x="41" y="10"/>
                        <a:pt x="45" y="7"/>
                        <a:pt x="49" y="7"/>
                      </a:cubicBezTo>
                      <a:cubicBezTo>
                        <a:pt x="60" y="7"/>
                        <a:pt x="57" y="22"/>
                        <a:pt x="68" y="26"/>
                      </a:cubicBezTo>
                      <a:cubicBezTo>
                        <a:pt x="66" y="19"/>
                        <a:pt x="63" y="15"/>
                        <a:pt x="63" y="7"/>
                      </a:cubicBezTo>
                      <a:cubicBezTo>
                        <a:pt x="63" y="0"/>
                        <a:pt x="66" y="0"/>
                        <a:pt x="72" y="0"/>
                      </a:cubicBezTo>
                      <a:cubicBezTo>
                        <a:pt x="78" y="0"/>
                        <a:pt x="90" y="4"/>
                        <a:pt x="90" y="9"/>
                      </a:cubicBezTo>
                      <a:cubicBezTo>
                        <a:pt x="90" y="12"/>
                        <a:pt x="88" y="15"/>
                        <a:pt x="88" y="18"/>
                      </a:cubicBezTo>
                      <a:cubicBezTo>
                        <a:pt x="92" y="16"/>
                        <a:pt x="93" y="12"/>
                        <a:pt x="96" y="12"/>
                      </a:cubicBezTo>
                      <a:cubicBezTo>
                        <a:pt x="103" y="12"/>
                        <a:pt x="102" y="19"/>
                        <a:pt x="102" y="23"/>
                      </a:cubicBezTo>
                      <a:cubicBezTo>
                        <a:pt x="103" y="23"/>
                        <a:pt x="105" y="23"/>
                        <a:pt x="106" y="23"/>
                      </a:cubicBezTo>
                      <a:cubicBezTo>
                        <a:pt x="113" y="23"/>
                        <a:pt x="137" y="36"/>
                        <a:pt x="141" y="41"/>
                      </a:cubicBezTo>
                      <a:cubicBezTo>
                        <a:pt x="140" y="42"/>
                        <a:pt x="138" y="42"/>
                        <a:pt x="137" y="42"/>
                      </a:cubicBezTo>
                      <a:cubicBezTo>
                        <a:pt x="140" y="43"/>
                        <a:pt x="142" y="42"/>
                        <a:pt x="145" y="42"/>
                      </a:cubicBezTo>
                      <a:cubicBezTo>
                        <a:pt x="146" y="44"/>
                        <a:pt x="146" y="47"/>
                        <a:pt x="145" y="49"/>
                      </a:cubicBezTo>
                      <a:cubicBezTo>
                        <a:pt x="151" y="49"/>
                        <a:pt x="154" y="49"/>
                        <a:pt x="159" y="49"/>
                      </a:cubicBezTo>
                      <a:cubicBezTo>
                        <a:pt x="159" y="62"/>
                        <a:pt x="172" y="59"/>
                        <a:pt x="176" y="64"/>
                      </a:cubicBezTo>
                      <a:cubicBezTo>
                        <a:pt x="164" y="68"/>
                        <a:pt x="159" y="76"/>
                        <a:pt x="148" y="7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63" name="任意多边形: 形状 162"/>
                <p:cNvSpPr/>
                <p:nvPr/>
              </p:nvSpPr>
              <p:spPr bwMode="auto">
                <a:xfrm>
                  <a:off x="4683125" y="1089025"/>
                  <a:ext cx="150813" cy="55563"/>
                </a:xfrm>
                <a:custGeom>
                  <a:avLst/>
                  <a:gdLst/>
                  <a:ahLst/>
                  <a:cxnLst>
                    <a:cxn ang="0">
                      <a:pos x="114" y="19"/>
                    </a:cxn>
                    <a:cxn ang="0">
                      <a:pos x="69" y="41"/>
                    </a:cxn>
                    <a:cxn ang="0">
                      <a:pos x="54" y="34"/>
                    </a:cxn>
                    <a:cxn ang="0">
                      <a:pos x="28" y="34"/>
                    </a:cxn>
                    <a:cxn ang="0">
                      <a:pos x="23" y="26"/>
                    </a:cxn>
                    <a:cxn ang="0">
                      <a:pos x="32" y="26"/>
                    </a:cxn>
                    <a:cxn ang="0">
                      <a:pos x="43" y="24"/>
                    </a:cxn>
                    <a:cxn ang="0">
                      <a:pos x="22" y="23"/>
                    </a:cxn>
                    <a:cxn ang="0">
                      <a:pos x="6" y="18"/>
                    </a:cxn>
                    <a:cxn ang="0">
                      <a:pos x="0" y="7"/>
                    </a:cxn>
                    <a:cxn ang="0">
                      <a:pos x="6" y="7"/>
                    </a:cxn>
                    <a:cxn ang="0">
                      <a:pos x="15" y="8"/>
                    </a:cxn>
                    <a:cxn ang="0">
                      <a:pos x="15" y="6"/>
                    </a:cxn>
                    <a:cxn ang="0">
                      <a:pos x="23" y="6"/>
                    </a:cxn>
                    <a:cxn ang="0">
                      <a:pos x="21" y="2"/>
                    </a:cxn>
                    <a:cxn ang="0">
                      <a:pos x="33" y="2"/>
                    </a:cxn>
                    <a:cxn ang="0">
                      <a:pos x="51" y="11"/>
                    </a:cxn>
                    <a:cxn ang="0">
                      <a:pos x="62" y="0"/>
                    </a:cxn>
                    <a:cxn ang="0">
                      <a:pos x="67" y="0"/>
                    </a:cxn>
                    <a:cxn ang="0">
                      <a:pos x="67" y="12"/>
                    </a:cxn>
                    <a:cxn ang="0">
                      <a:pos x="80" y="7"/>
                    </a:cxn>
                    <a:cxn ang="0">
                      <a:pos x="95" y="7"/>
                    </a:cxn>
                    <a:cxn ang="0">
                      <a:pos x="114" y="19"/>
                    </a:cxn>
                  </a:cxnLst>
                  <a:rect l="0" t="0" r="r" b="b"/>
                  <a:pathLst>
                    <a:path w="114" h="41">
                      <a:moveTo>
                        <a:pt x="114" y="19"/>
                      </a:moveTo>
                      <a:cubicBezTo>
                        <a:pt x="104" y="26"/>
                        <a:pt x="82" y="41"/>
                        <a:pt x="69" y="41"/>
                      </a:cubicBezTo>
                      <a:cubicBezTo>
                        <a:pt x="61" y="41"/>
                        <a:pt x="57" y="39"/>
                        <a:pt x="54" y="34"/>
                      </a:cubicBezTo>
                      <a:cubicBezTo>
                        <a:pt x="28" y="34"/>
                        <a:pt x="28" y="34"/>
                        <a:pt x="28" y="34"/>
                      </a:cubicBezTo>
                      <a:cubicBezTo>
                        <a:pt x="25" y="32"/>
                        <a:pt x="23" y="30"/>
                        <a:pt x="23" y="26"/>
                      </a:cubicBezTo>
                      <a:cubicBezTo>
                        <a:pt x="26" y="26"/>
                        <a:pt x="31" y="26"/>
                        <a:pt x="32" y="26"/>
                      </a:cubicBezTo>
                      <a:cubicBezTo>
                        <a:pt x="36" y="25"/>
                        <a:pt x="40" y="25"/>
                        <a:pt x="43" y="24"/>
                      </a:cubicBezTo>
                      <a:cubicBezTo>
                        <a:pt x="41" y="24"/>
                        <a:pt x="23" y="23"/>
                        <a:pt x="22" y="23"/>
                      </a:cubicBezTo>
                      <a:cubicBezTo>
                        <a:pt x="14" y="23"/>
                        <a:pt x="6" y="28"/>
                        <a:pt x="6" y="18"/>
                      </a:cubicBezTo>
                      <a:cubicBezTo>
                        <a:pt x="3" y="15"/>
                        <a:pt x="0" y="12"/>
                        <a:pt x="0" y="7"/>
                      </a:cubicBez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9" y="9"/>
                        <a:pt x="13" y="10"/>
                        <a:pt x="15" y="8"/>
                      </a:cubicBezTo>
                      <a:cubicBezTo>
                        <a:pt x="15" y="6"/>
                        <a:pt x="15" y="6"/>
                        <a:pt x="15" y="6"/>
                      </a:cubicBezTo>
                      <a:cubicBezTo>
                        <a:pt x="23" y="6"/>
                        <a:pt x="23" y="6"/>
                        <a:pt x="23" y="6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33" y="2"/>
                        <a:pt x="33" y="2"/>
                        <a:pt x="33" y="2"/>
                      </a:cubicBezTo>
                      <a:cubicBezTo>
                        <a:pt x="36" y="4"/>
                        <a:pt x="48" y="11"/>
                        <a:pt x="51" y="11"/>
                      </a:cubicBezTo>
                      <a:cubicBezTo>
                        <a:pt x="56" y="11"/>
                        <a:pt x="59" y="2"/>
                        <a:pt x="62" y="0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67" y="6"/>
                        <a:pt x="66" y="8"/>
                        <a:pt x="67" y="12"/>
                      </a:cubicBezTo>
                      <a:cubicBezTo>
                        <a:pt x="71" y="12"/>
                        <a:pt x="73" y="7"/>
                        <a:pt x="80" y="7"/>
                      </a:cubicBezTo>
                      <a:cubicBezTo>
                        <a:pt x="91" y="7"/>
                        <a:pt x="88" y="7"/>
                        <a:pt x="95" y="7"/>
                      </a:cubicBezTo>
                      <a:cubicBezTo>
                        <a:pt x="103" y="7"/>
                        <a:pt x="112" y="14"/>
                        <a:pt x="114" y="1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64" name="任意多边形: 形状 163"/>
                <p:cNvSpPr/>
                <p:nvPr/>
              </p:nvSpPr>
              <p:spPr bwMode="auto">
                <a:xfrm>
                  <a:off x="4219575" y="1841500"/>
                  <a:ext cx="73025" cy="87313"/>
                </a:xfrm>
                <a:custGeom>
                  <a:avLst/>
                  <a:gdLst/>
                  <a:ahLst/>
                  <a:cxnLst>
                    <a:cxn ang="0">
                      <a:pos x="9" y="19"/>
                    </a:cxn>
                    <a:cxn ang="0">
                      <a:pos x="22" y="14"/>
                    </a:cxn>
                    <a:cxn ang="0">
                      <a:pos x="19" y="8"/>
                    </a:cxn>
                    <a:cxn ang="0">
                      <a:pos x="32" y="0"/>
                    </a:cxn>
                    <a:cxn ang="0">
                      <a:pos x="40" y="0"/>
                    </a:cxn>
                    <a:cxn ang="0">
                      <a:pos x="55" y="18"/>
                    </a:cxn>
                    <a:cxn ang="0">
                      <a:pos x="47" y="24"/>
                    </a:cxn>
                    <a:cxn ang="0">
                      <a:pos x="47" y="39"/>
                    </a:cxn>
                    <a:cxn ang="0">
                      <a:pos x="47" y="52"/>
                    </a:cxn>
                    <a:cxn ang="0">
                      <a:pos x="35" y="54"/>
                    </a:cxn>
                    <a:cxn ang="0">
                      <a:pos x="19" y="64"/>
                    </a:cxn>
                    <a:cxn ang="0">
                      <a:pos x="11" y="65"/>
                    </a:cxn>
                    <a:cxn ang="0">
                      <a:pos x="0" y="55"/>
                    </a:cxn>
                    <a:cxn ang="0">
                      <a:pos x="13" y="33"/>
                    </a:cxn>
                    <a:cxn ang="0">
                      <a:pos x="4" y="23"/>
                    </a:cxn>
                    <a:cxn ang="0">
                      <a:pos x="9" y="19"/>
                    </a:cxn>
                  </a:cxnLst>
                  <a:rect l="0" t="0" r="r" b="b"/>
                  <a:pathLst>
                    <a:path w="55" h="65">
                      <a:moveTo>
                        <a:pt x="9" y="19"/>
                      </a:moveTo>
                      <a:cubicBezTo>
                        <a:pt x="12" y="19"/>
                        <a:pt x="19" y="16"/>
                        <a:pt x="22" y="14"/>
                      </a:cubicBezTo>
                      <a:cubicBezTo>
                        <a:pt x="20" y="11"/>
                        <a:pt x="19" y="10"/>
                        <a:pt x="19" y="8"/>
                      </a:cubicBezTo>
                      <a:cubicBezTo>
                        <a:pt x="19" y="5"/>
                        <a:pt x="28" y="0"/>
                        <a:pt x="32" y="0"/>
                      </a:cubicBezTo>
                      <a:cubicBezTo>
                        <a:pt x="35" y="0"/>
                        <a:pt x="37" y="0"/>
                        <a:pt x="40" y="0"/>
                      </a:cubicBezTo>
                      <a:cubicBezTo>
                        <a:pt x="50" y="0"/>
                        <a:pt x="55" y="10"/>
                        <a:pt x="55" y="18"/>
                      </a:cubicBezTo>
                      <a:cubicBezTo>
                        <a:pt x="55" y="21"/>
                        <a:pt x="47" y="21"/>
                        <a:pt x="47" y="24"/>
                      </a:cubicBezTo>
                      <a:cubicBezTo>
                        <a:pt x="47" y="27"/>
                        <a:pt x="47" y="39"/>
                        <a:pt x="47" y="39"/>
                      </a:cubicBezTo>
                      <a:cubicBezTo>
                        <a:pt x="47" y="43"/>
                        <a:pt x="50" y="48"/>
                        <a:pt x="47" y="52"/>
                      </a:cubicBezTo>
                      <a:cubicBezTo>
                        <a:pt x="44" y="54"/>
                        <a:pt x="40" y="54"/>
                        <a:pt x="35" y="54"/>
                      </a:cubicBezTo>
                      <a:cubicBezTo>
                        <a:pt x="28" y="54"/>
                        <a:pt x="23" y="61"/>
                        <a:pt x="19" y="64"/>
                      </a:cubicBezTo>
                      <a:cubicBezTo>
                        <a:pt x="17" y="65"/>
                        <a:pt x="13" y="65"/>
                        <a:pt x="11" y="65"/>
                      </a:cubicBezTo>
                      <a:cubicBezTo>
                        <a:pt x="6" y="65"/>
                        <a:pt x="0" y="60"/>
                        <a:pt x="0" y="55"/>
                      </a:cubicBezTo>
                      <a:cubicBezTo>
                        <a:pt x="0" y="44"/>
                        <a:pt x="11" y="43"/>
                        <a:pt x="13" y="33"/>
                      </a:cubicBezTo>
                      <a:cubicBezTo>
                        <a:pt x="8" y="30"/>
                        <a:pt x="4" y="28"/>
                        <a:pt x="4" y="23"/>
                      </a:cubicBezTo>
                      <a:cubicBezTo>
                        <a:pt x="4" y="18"/>
                        <a:pt x="8" y="19"/>
                        <a:pt x="9" y="1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65" name="任意多边形: 形状 164"/>
                <p:cNvSpPr/>
                <p:nvPr/>
              </p:nvSpPr>
              <p:spPr bwMode="auto">
                <a:xfrm>
                  <a:off x="4276725" y="1758950"/>
                  <a:ext cx="139700" cy="203200"/>
                </a:xfrm>
                <a:custGeom>
                  <a:avLst/>
                  <a:gdLst/>
                  <a:ahLst/>
                  <a:cxnLst>
                    <a:cxn ang="0">
                      <a:pos x="96" y="102"/>
                    </a:cxn>
                    <a:cxn ang="0">
                      <a:pos x="91" y="128"/>
                    </a:cxn>
                    <a:cxn ang="0">
                      <a:pos x="100" y="133"/>
                    </a:cxn>
                    <a:cxn ang="0">
                      <a:pos x="70" y="139"/>
                    </a:cxn>
                    <a:cxn ang="0">
                      <a:pos x="39" y="141"/>
                    </a:cxn>
                    <a:cxn ang="0">
                      <a:pos x="26" y="148"/>
                    </a:cxn>
                    <a:cxn ang="0">
                      <a:pos x="16" y="152"/>
                    </a:cxn>
                    <a:cxn ang="0">
                      <a:pos x="32" y="133"/>
                    </a:cxn>
                    <a:cxn ang="0">
                      <a:pos x="46" y="124"/>
                    </a:cxn>
                    <a:cxn ang="0">
                      <a:pos x="26" y="123"/>
                    </a:cxn>
                    <a:cxn ang="0">
                      <a:pos x="19" y="123"/>
                    </a:cxn>
                    <a:cxn ang="0">
                      <a:pos x="28" y="96"/>
                    </a:cxn>
                    <a:cxn ang="0">
                      <a:pos x="48" y="81"/>
                    </a:cxn>
                    <a:cxn ang="0">
                      <a:pos x="40" y="70"/>
                    </a:cxn>
                    <a:cxn ang="0">
                      <a:pos x="26" y="72"/>
                    </a:cxn>
                    <a:cxn ang="0">
                      <a:pos x="23" y="59"/>
                    </a:cxn>
                    <a:cxn ang="0">
                      <a:pos x="16" y="49"/>
                    </a:cxn>
                    <a:cxn ang="0">
                      <a:pos x="12" y="55"/>
                    </a:cxn>
                    <a:cxn ang="0">
                      <a:pos x="14" y="45"/>
                    </a:cxn>
                    <a:cxn ang="0">
                      <a:pos x="8" y="38"/>
                    </a:cxn>
                    <a:cxn ang="0">
                      <a:pos x="11" y="29"/>
                    </a:cxn>
                    <a:cxn ang="0">
                      <a:pos x="8" y="20"/>
                    </a:cxn>
                    <a:cxn ang="0">
                      <a:pos x="12" y="21"/>
                    </a:cxn>
                    <a:cxn ang="0">
                      <a:pos x="16" y="14"/>
                    </a:cxn>
                    <a:cxn ang="0">
                      <a:pos x="25" y="0"/>
                    </a:cxn>
                    <a:cxn ang="0">
                      <a:pos x="42" y="4"/>
                    </a:cxn>
                    <a:cxn ang="0">
                      <a:pos x="33" y="19"/>
                    </a:cxn>
                    <a:cxn ang="0">
                      <a:pos x="47" y="46"/>
                    </a:cxn>
                    <a:cxn ang="0">
                      <a:pos x="53" y="50"/>
                    </a:cxn>
                    <a:cxn ang="0">
                      <a:pos x="84" y="89"/>
                    </a:cxn>
                    <a:cxn ang="0">
                      <a:pos x="87" y="102"/>
                    </a:cxn>
                    <a:cxn ang="0">
                      <a:pos x="92" y="102"/>
                    </a:cxn>
                  </a:cxnLst>
                  <a:rect l="0" t="0" r="r" b="b"/>
                  <a:pathLst>
                    <a:path w="105" h="152">
                      <a:moveTo>
                        <a:pt x="90" y="103"/>
                      </a:moveTo>
                      <a:cubicBezTo>
                        <a:pt x="93" y="101"/>
                        <a:pt x="92" y="102"/>
                        <a:pt x="96" y="102"/>
                      </a:cubicBezTo>
                      <a:cubicBezTo>
                        <a:pt x="101" y="102"/>
                        <a:pt x="105" y="106"/>
                        <a:pt x="105" y="110"/>
                      </a:cubicBezTo>
                      <a:cubicBezTo>
                        <a:pt x="105" y="118"/>
                        <a:pt x="94" y="122"/>
                        <a:pt x="91" y="128"/>
                      </a:cubicBezTo>
                      <a:cubicBezTo>
                        <a:pt x="95" y="129"/>
                        <a:pt x="97" y="130"/>
                        <a:pt x="100" y="130"/>
                      </a:cubicBezTo>
                      <a:cubicBezTo>
                        <a:pt x="100" y="133"/>
                        <a:pt x="100" y="133"/>
                        <a:pt x="100" y="133"/>
                      </a:cubicBezTo>
                      <a:cubicBezTo>
                        <a:pt x="96" y="137"/>
                        <a:pt x="93" y="139"/>
                        <a:pt x="87" y="139"/>
                      </a:cubicBezTo>
                      <a:cubicBezTo>
                        <a:pt x="82" y="139"/>
                        <a:pt x="72" y="139"/>
                        <a:pt x="70" y="139"/>
                      </a:cubicBezTo>
                      <a:cubicBezTo>
                        <a:pt x="65" y="139"/>
                        <a:pt x="53" y="143"/>
                        <a:pt x="47" y="143"/>
                      </a:cubicBezTo>
                      <a:cubicBezTo>
                        <a:pt x="44" y="143"/>
                        <a:pt x="42" y="141"/>
                        <a:pt x="39" y="141"/>
                      </a:cubicBezTo>
                      <a:cubicBezTo>
                        <a:pt x="34" y="141"/>
                        <a:pt x="32" y="144"/>
                        <a:pt x="32" y="148"/>
                      </a:cubicBezTo>
                      <a:cubicBezTo>
                        <a:pt x="26" y="148"/>
                        <a:pt x="26" y="148"/>
                        <a:pt x="26" y="148"/>
                      </a:cubicBezTo>
                      <a:cubicBezTo>
                        <a:pt x="23" y="148"/>
                        <a:pt x="21" y="150"/>
                        <a:pt x="19" y="152"/>
                      </a:cubicBezTo>
                      <a:cubicBezTo>
                        <a:pt x="16" y="152"/>
                        <a:pt x="16" y="152"/>
                        <a:pt x="16" y="152"/>
                      </a:cubicBezTo>
                      <a:cubicBezTo>
                        <a:pt x="16" y="149"/>
                        <a:pt x="16" y="149"/>
                        <a:pt x="16" y="149"/>
                      </a:cubicBezTo>
                      <a:cubicBezTo>
                        <a:pt x="17" y="147"/>
                        <a:pt x="30" y="133"/>
                        <a:pt x="32" y="133"/>
                      </a:cubicBezTo>
                      <a:cubicBezTo>
                        <a:pt x="38" y="131"/>
                        <a:pt x="47" y="133"/>
                        <a:pt x="47" y="127"/>
                      </a:cubicBezTo>
                      <a:cubicBezTo>
                        <a:pt x="47" y="126"/>
                        <a:pt x="46" y="125"/>
                        <a:pt x="46" y="124"/>
                      </a:cubicBezTo>
                      <a:cubicBezTo>
                        <a:pt x="44" y="126"/>
                        <a:pt x="41" y="128"/>
                        <a:pt x="38" y="128"/>
                      </a:cubicBezTo>
                      <a:cubicBezTo>
                        <a:pt x="32" y="128"/>
                        <a:pt x="30" y="123"/>
                        <a:pt x="26" y="123"/>
                      </a:cubicBezTo>
                      <a:cubicBezTo>
                        <a:pt x="23" y="123"/>
                        <a:pt x="23" y="125"/>
                        <a:pt x="21" y="125"/>
                      </a:cubicBezTo>
                      <a:cubicBezTo>
                        <a:pt x="20" y="125"/>
                        <a:pt x="19" y="124"/>
                        <a:pt x="19" y="123"/>
                      </a:cubicBezTo>
                      <a:cubicBezTo>
                        <a:pt x="19" y="116"/>
                        <a:pt x="31" y="116"/>
                        <a:pt x="31" y="109"/>
                      </a:cubicBezTo>
                      <a:cubicBezTo>
                        <a:pt x="31" y="103"/>
                        <a:pt x="28" y="101"/>
                        <a:pt x="28" y="96"/>
                      </a:cubicBezTo>
                      <a:cubicBezTo>
                        <a:pt x="36" y="96"/>
                        <a:pt x="45" y="92"/>
                        <a:pt x="48" y="88"/>
                      </a:cubicBezTo>
                      <a:cubicBezTo>
                        <a:pt x="48" y="81"/>
                        <a:pt x="48" y="81"/>
                        <a:pt x="48" y="81"/>
                      </a:cubicBezTo>
                      <a:cubicBezTo>
                        <a:pt x="43" y="82"/>
                        <a:pt x="37" y="81"/>
                        <a:pt x="37" y="77"/>
                      </a:cubicBezTo>
                      <a:cubicBezTo>
                        <a:pt x="37" y="73"/>
                        <a:pt x="39" y="72"/>
                        <a:pt x="40" y="70"/>
                      </a:cubicBezTo>
                      <a:cubicBezTo>
                        <a:pt x="39" y="70"/>
                        <a:pt x="38" y="70"/>
                        <a:pt x="36" y="70"/>
                      </a:cubicBezTo>
                      <a:cubicBezTo>
                        <a:pt x="32" y="70"/>
                        <a:pt x="30" y="72"/>
                        <a:pt x="26" y="72"/>
                      </a:cubicBezTo>
                      <a:cubicBezTo>
                        <a:pt x="22" y="72"/>
                        <a:pt x="19" y="72"/>
                        <a:pt x="19" y="69"/>
                      </a:cubicBezTo>
                      <a:cubicBezTo>
                        <a:pt x="19" y="65"/>
                        <a:pt x="23" y="63"/>
                        <a:pt x="23" y="59"/>
                      </a:cubicBezTo>
                      <a:cubicBezTo>
                        <a:pt x="23" y="55"/>
                        <a:pt x="22" y="55"/>
                        <a:pt x="23" y="51"/>
                      </a:cubicBezTo>
                      <a:cubicBezTo>
                        <a:pt x="20" y="51"/>
                        <a:pt x="17" y="50"/>
                        <a:pt x="16" y="49"/>
                      </a:cubicBezTo>
                      <a:cubicBezTo>
                        <a:pt x="14" y="52"/>
                        <a:pt x="15" y="54"/>
                        <a:pt x="16" y="55"/>
                      </a:cubicBezTo>
                      <a:cubicBezTo>
                        <a:pt x="12" y="55"/>
                        <a:pt x="12" y="55"/>
                        <a:pt x="12" y="55"/>
                      </a:cubicBezTo>
                      <a:cubicBezTo>
                        <a:pt x="12" y="52"/>
                        <a:pt x="12" y="51"/>
                        <a:pt x="12" y="48"/>
                      </a:cubicBezTo>
                      <a:cubicBezTo>
                        <a:pt x="12" y="47"/>
                        <a:pt x="13" y="46"/>
                        <a:pt x="14" y="45"/>
                      </a:cubicBezTo>
                      <a:cubicBezTo>
                        <a:pt x="14" y="41"/>
                        <a:pt x="14" y="41"/>
                        <a:pt x="14" y="41"/>
                      </a:cubicBezTo>
                      <a:cubicBezTo>
                        <a:pt x="12" y="41"/>
                        <a:pt x="8" y="40"/>
                        <a:pt x="8" y="38"/>
                      </a:cubicBezTo>
                      <a:cubicBezTo>
                        <a:pt x="8" y="36"/>
                        <a:pt x="11" y="32"/>
                        <a:pt x="11" y="32"/>
                      </a:cubicBezTo>
                      <a:cubicBezTo>
                        <a:pt x="11" y="29"/>
                        <a:pt x="11" y="29"/>
                        <a:pt x="11" y="29"/>
                      </a:cubicBezTo>
                      <a:cubicBezTo>
                        <a:pt x="4" y="27"/>
                        <a:pt x="0" y="26"/>
                        <a:pt x="0" y="20"/>
                      </a:cubicBezTo>
                      <a:cubicBezTo>
                        <a:pt x="8" y="20"/>
                        <a:pt x="8" y="20"/>
                        <a:pt x="8" y="20"/>
                      </a:cubicBezTo>
                      <a:cubicBezTo>
                        <a:pt x="8" y="23"/>
                        <a:pt x="10" y="24"/>
                        <a:pt x="11" y="24"/>
                      </a:cubicBezTo>
                      <a:cubicBezTo>
                        <a:pt x="12" y="24"/>
                        <a:pt x="12" y="22"/>
                        <a:pt x="12" y="21"/>
                      </a:cubicBezTo>
                      <a:cubicBezTo>
                        <a:pt x="12" y="21"/>
                        <a:pt x="10" y="20"/>
                        <a:pt x="10" y="19"/>
                      </a:cubicBezTo>
                      <a:cubicBezTo>
                        <a:pt x="10" y="15"/>
                        <a:pt x="13" y="14"/>
                        <a:pt x="16" y="14"/>
                      </a:cubicBezTo>
                      <a:cubicBezTo>
                        <a:pt x="16" y="10"/>
                        <a:pt x="18" y="8"/>
                        <a:pt x="18" y="6"/>
                      </a:cubicBezTo>
                      <a:cubicBezTo>
                        <a:pt x="18" y="4"/>
                        <a:pt x="23" y="0"/>
                        <a:pt x="25" y="0"/>
                      </a:cubicBezTo>
                      <a:cubicBezTo>
                        <a:pt x="30" y="0"/>
                        <a:pt x="35" y="0"/>
                        <a:pt x="38" y="0"/>
                      </a:cubicBezTo>
                      <a:cubicBezTo>
                        <a:pt x="40" y="0"/>
                        <a:pt x="42" y="3"/>
                        <a:pt x="42" y="4"/>
                      </a:cubicBezTo>
                      <a:cubicBezTo>
                        <a:pt x="42" y="10"/>
                        <a:pt x="33" y="10"/>
                        <a:pt x="31" y="16"/>
                      </a:cubicBezTo>
                      <a:cubicBezTo>
                        <a:pt x="31" y="17"/>
                        <a:pt x="32" y="18"/>
                        <a:pt x="33" y="19"/>
                      </a:cubicBezTo>
                      <a:cubicBezTo>
                        <a:pt x="59" y="19"/>
                        <a:pt x="59" y="19"/>
                        <a:pt x="59" y="19"/>
                      </a:cubicBezTo>
                      <a:cubicBezTo>
                        <a:pt x="60" y="32"/>
                        <a:pt x="47" y="37"/>
                        <a:pt x="47" y="46"/>
                      </a:cubicBezTo>
                      <a:cubicBezTo>
                        <a:pt x="45" y="47"/>
                        <a:pt x="44" y="48"/>
                        <a:pt x="43" y="50"/>
                      </a:cubicBezTo>
                      <a:cubicBezTo>
                        <a:pt x="48" y="51"/>
                        <a:pt x="50" y="49"/>
                        <a:pt x="53" y="50"/>
                      </a:cubicBezTo>
                      <a:cubicBezTo>
                        <a:pt x="62" y="53"/>
                        <a:pt x="60" y="63"/>
                        <a:pt x="66" y="69"/>
                      </a:cubicBezTo>
                      <a:cubicBezTo>
                        <a:pt x="73" y="76"/>
                        <a:pt x="84" y="79"/>
                        <a:pt x="84" y="89"/>
                      </a:cubicBezTo>
                      <a:cubicBezTo>
                        <a:pt x="84" y="93"/>
                        <a:pt x="89" y="95"/>
                        <a:pt x="89" y="99"/>
                      </a:cubicBezTo>
                      <a:cubicBezTo>
                        <a:pt x="89" y="100"/>
                        <a:pt x="88" y="101"/>
                        <a:pt x="87" y="102"/>
                      </a:cubicBezTo>
                      <a:cubicBezTo>
                        <a:pt x="87" y="105"/>
                        <a:pt x="87" y="105"/>
                        <a:pt x="87" y="105"/>
                      </a:cubicBezTo>
                      <a:cubicBezTo>
                        <a:pt x="90" y="104"/>
                        <a:pt x="90" y="103"/>
                        <a:pt x="92" y="102"/>
                      </a:cubicBezTo>
                      <a:lnTo>
                        <a:pt x="90" y="10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66" name="任意多边形: 形状 165"/>
                <p:cNvSpPr/>
                <p:nvPr/>
              </p:nvSpPr>
              <p:spPr bwMode="auto">
                <a:xfrm>
                  <a:off x="4592638" y="2203450"/>
                  <a:ext cx="46038" cy="30163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0" y="8"/>
                    </a:cxn>
                    <a:cxn ang="0">
                      <a:pos x="7" y="10"/>
                    </a:cxn>
                    <a:cxn ang="0">
                      <a:pos x="27" y="21"/>
                    </a:cxn>
                    <a:cxn ang="0">
                      <a:pos x="30" y="23"/>
                    </a:cxn>
                    <a:cxn ang="0">
                      <a:pos x="33" y="20"/>
                    </a:cxn>
                    <a:cxn ang="0">
                      <a:pos x="31" y="13"/>
                    </a:cxn>
                    <a:cxn ang="0">
                      <a:pos x="33" y="8"/>
                    </a:cxn>
                    <a:cxn ang="0">
                      <a:pos x="35" y="3"/>
                    </a:cxn>
                    <a:cxn ang="0">
                      <a:pos x="20" y="6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35" h="23">
                      <a:moveTo>
                        <a:pt x="0" y="5"/>
                      </a:move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2" y="10"/>
                        <a:pt x="5" y="10"/>
                        <a:pt x="7" y="10"/>
                      </a:cubicBezTo>
                      <a:cubicBezTo>
                        <a:pt x="14" y="12"/>
                        <a:pt x="19" y="20"/>
                        <a:pt x="27" y="21"/>
                      </a:cubicBezTo>
                      <a:cubicBezTo>
                        <a:pt x="27" y="23"/>
                        <a:pt x="29" y="23"/>
                        <a:pt x="30" y="23"/>
                      </a:cubicBezTo>
                      <a:cubicBezTo>
                        <a:pt x="32" y="23"/>
                        <a:pt x="33" y="21"/>
                        <a:pt x="33" y="20"/>
                      </a:cubicBezTo>
                      <a:cubicBezTo>
                        <a:pt x="33" y="17"/>
                        <a:pt x="31" y="16"/>
                        <a:pt x="31" y="13"/>
                      </a:cubicBezTo>
                      <a:cubicBezTo>
                        <a:pt x="31" y="11"/>
                        <a:pt x="33" y="8"/>
                        <a:pt x="33" y="8"/>
                      </a:cubicBezTo>
                      <a:cubicBezTo>
                        <a:pt x="35" y="3"/>
                        <a:pt x="35" y="3"/>
                        <a:pt x="35" y="3"/>
                      </a:cubicBezTo>
                      <a:cubicBezTo>
                        <a:pt x="28" y="2"/>
                        <a:pt x="25" y="6"/>
                        <a:pt x="20" y="6"/>
                      </a:cubicBezTo>
                      <a:cubicBezTo>
                        <a:pt x="14" y="6"/>
                        <a:pt x="10" y="0"/>
                        <a:pt x="0" y="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67" name="任意多边形: 形状 166"/>
                <p:cNvSpPr/>
                <p:nvPr/>
              </p:nvSpPr>
              <p:spPr bwMode="auto">
                <a:xfrm>
                  <a:off x="4527550" y="2111375"/>
                  <a:ext cx="15875" cy="30163"/>
                </a:xfrm>
                <a:custGeom>
                  <a:avLst/>
                  <a:gdLst/>
                  <a:ahLst/>
                  <a:cxnLst>
                    <a:cxn ang="0">
                      <a:pos x="3" y="5"/>
                    </a:cxn>
                    <a:cxn ang="0">
                      <a:pos x="10" y="0"/>
                    </a:cxn>
                    <a:cxn ang="0">
                      <a:pos x="12" y="5"/>
                    </a:cxn>
                    <a:cxn ang="0">
                      <a:pos x="8" y="23"/>
                    </a:cxn>
                    <a:cxn ang="0">
                      <a:pos x="0" y="6"/>
                    </a:cxn>
                    <a:cxn ang="0">
                      <a:pos x="3" y="5"/>
                    </a:cxn>
                  </a:cxnLst>
                  <a:rect l="0" t="0" r="r" b="b"/>
                  <a:pathLst>
                    <a:path w="12" h="23">
                      <a:moveTo>
                        <a:pt x="3" y="5"/>
                      </a:moveTo>
                      <a:cubicBezTo>
                        <a:pt x="6" y="5"/>
                        <a:pt x="8" y="1"/>
                        <a:pt x="10" y="0"/>
                      </a:cubicBezTo>
                      <a:cubicBezTo>
                        <a:pt x="10" y="3"/>
                        <a:pt x="11" y="5"/>
                        <a:pt x="12" y="5"/>
                      </a:cubicBezTo>
                      <a:cubicBezTo>
                        <a:pt x="11" y="11"/>
                        <a:pt x="10" y="20"/>
                        <a:pt x="8" y="23"/>
                      </a:cubicBezTo>
                      <a:cubicBezTo>
                        <a:pt x="4" y="22"/>
                        <a:pt x="2" y="9"/>
                        <a:pt x="0" y="6"/>
                      </a:cubicBezTo>
                      <a:cubicBezTo>
                        <a:pt x="1" y="6"/>
                        <a:pt x="2" y="5"/>
                        <a:pt x="3" y="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68" name="任意多边形: 形状 167"/>
                <p:cNvSpPr/>
                <p:nvPr/>
              </p:nvSpPr>
              <p:spPr bwMode="auto">
                <a:xfrm>
                  <a:off x="4524375" y="2144713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5" y="15"/>
                    </a:cxn>
                    <a:cxn ang="0">
                      <a:pos x="0" y="6"/>
                    </a:cxn>
                    <a:cxn ang="0">
                      <a:pos x="9" y="0"/>
                    </a:cxn>
                    <a:cxn ang="0">
                      <a:pos x="15" y="3"/>
                    </a:cxn>
                    <a:cxn ang="0">
                      <a:pos x="18" y="21"/>
                    </a:cxn>
                    <a:cxn ang="0">
                      <a:pos x="6" y="33"/>
                    </a:cxn>
                    <a:cxn ang="0">
                      <a:pos x="2" y="24"/>
                    </a:cxn>
                    <a:cxn ang="0">
                      <a:pos x="5" y="15"/>
                    </a:cxn>
                  </a:cxnLst>
                  <a:rect l="0" t="0" r="r" b="b"/>
                  <a:pathLst>
                    <a:path w="19" h="33">
                      <a:moveTo>
                        <a:pt x="5" y="15"/>
                      </a:moveTo>
                      <a:cubicBezTo>
                        <a:pt x="5" y="12"/>
                        <a:pt x="1" y="9"/>
                        <a:pt x="0" y="6"/>
                      </a:cubicBezTo>
                      <a:cubicBezTo>
                        <a:pt x="5" y="4"/>
                        <a:pt x="5" y="0"/>
                        <a:pt x="9" y="0"/>
                      </a:cubicBezTo>
                      <a:cubicBezTo>
                        <a:pt x="13" y="0"/>
                        <a:pt x="14" y="3"/>
                        <a:pt x="15" y="3"/>
                      </a:cubicBezTo>
                      <a:cubicBezTo>
                        <a:pt x="19" y="10"/>
                        <a:pt x="18" y="14"/>
                        <a:pt x="18" y="21"/>
                      </a:cubicBezTo>
                      <a:cubicBezTo>
                        <a:pt x="18" y="27"/>
                        <a:pt x="10" y="33"/>
                        <a:pt x="6" y="33"/>
                      </a:cubicBezTo>
                      <a:cubicBezTo>
                        <a:pt x="2" y="33"/>
                        <a:pt x="2" y="27"/>
                        <a:pt x="2" y="24"/>
                      </a:cubicBezTo>
                      <a:cubicBezTo>
                        <a:pt x="2" y="20"/>
                        <a:pt x="5" y="18"/>
                        <a:pt x="5" y="1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69" name="任意多边形: 形状 168"/>
                <p:cNvSpPr/>
                <p:nvPr/>
              </p:nvSpPr>
              <p:spPr bwMode="auto">
                <a:xfrm>
                  <a:off x="4429125" y="2171700"/>
                  <a:ext cx="12700" cy="9525"/>
                </a:xfrm>
                <a:custGeom>
                  <a:avLst/>
                  <a:gdLst/>
                  <a:ahLst/>
                  <a:cxnLst>
                    <a:cxn ang="0">
                      <a:pos x="9" y="5"/>
                    </a:cxn>
                    <a:cxn ang="0">
                      <a:pos x="6" y="7"/>
                    </a:cxn>
                    <a:cxn ang="0">
                      <a:pos x="0" y="3"/>
                    </a:cxn>
                    <a:cxn ang="0">
                      <a:pos x="7" y="0"/>
                    </a:cxn>
                    <a:cxn ang="0">
                      <a:pos x="9" y="5"/>
                    </a:cxn>
                  </a:cxnLst>
                  <a:rect l="0" t="0" r="r" b="b"/>
                  <a:pathLst>
                    <a:path w="9" h="7">
                      <a:moveTo>
                        <a:pt x="9" y="5"/>
                      </a:moveTo>
                      <a:cubicBezTo>
                        <a:pt x="9" y="6"/>
                        <a:pt x="7" y="7"/>
                        <a:pt x="6" y="7"/>
                      </a:cubicBezTo>
                      <a:cubicBezTo>
                        <a:pt x="4" y="7"/>
                        <a:pt x="1" y="3"/>
                        <a:pt x="0" y="3"/>
                      </a:cubicBezTo>
                      <a:cubicBezTo>
                        <a:pt x="3" y="2"/>
                        <a:pt x="5" y="0"/>
                        <a:pt x="7" y="0"/>
                      </a:cubicBezTo>
                      <a:cubicBezTo>
                        <a:pt x="7" y="1"/>
                        <a:pt x="9" y="3"/>
                        <a:pt x="9" y="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70" name="任意多边形: 形状 169"/>
                <p:cNvSpPr/>
                <p:nvPr/>
              </p:nvSpPr>
              <p:spPr bwMode="auto">
                <a:xfrm>
                  <a:off x="4551363" y="1833563"/>
                  <a:ext cx="15875" cy="19050"/>
                </a:xfrm>
                <a:custGeom>
                  <a:avLst/>
                  <a:gdLst/>
                  <a:ahLst/>
                  <a:cxnLst>
                    <a:cxn ang="0">
                      <a:pos x="11" y="10"/>
                    </a:cxn>
                    <a:cxn ang="0">
                      <a:pos x="0" y="5"/>
                    </a:cxn>
                    <a:cxn ang="0">
                      <a:pos x="0" y="0"/>
                    </a:cxn>
                    <a:cxn ang="0">
                      <a:pos x="9" y="0"/>
                    </a:cxn>
                    <a:cxn ang="0">
                      <a:pos x="12" y="9"/>
                    </a:cxn>
                    <a:cxn ang="0">
                      <a:pos x="11" y="14"/>
                    </a:cxn>
                    <a:cxn ang="0">
                      <a:pos x="11" y="10"/>
                    </a:cxn>
                  </a:cxnLst>
                  <a:rect l="0" t="0" r="r" b="b"/>
                  <a:pathLst>
                    <a:path w="12" h="14">
                      <a:moveTo>
                        <a:pt x="11" y="10"/>
                      </a:moveTo>
                      <a:cubicBezTo>
                        <a:pt x="5" y="10"/>
                        <a:pt x="0" y="9"/>
                        <a:pt x="0" y="5"/>
                      </a:cubicBezTo>
                      <a:cubicBezTo>
                        <a:pt x="0" y="3"/>
                        <a:pt x="0" y="2"/>
                        <a:pt x="0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9" y="6"/>
                        <a:pt x="12" y="5"/>
                        <a:pt x="12" y="9"/>
                      </a:cubicBezTo>
                      <a:cubicBezTo>
                        <a:pt x="12" y="13"/>
                        <a:pt x="11" y="12"/>
                        <a:pt x="11" y="14"/>
                      </a:cubicBezTo>
                      <a:cubicBezTo>
                        <a:pt x="11" y="13"/>
                        <a:pt x="11" y="12"/>
                        <a:pt x="11" y="1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71" name="任意多边形: 形状 170"/>
                <p:cNvSpPr/>
                <p:nvPr/>
              </p:nvSpPr>
              <p:spPr bwMode="auto">
                <a:xfrm>
                  <a:off x="4684713" y="1773238"/>
                  <a:ext cx="15875" cy="23813"/>
                </a:xfrm>
                <a:custGeom>
                  <a:avLst/>
                  <a:gdLst/>
                  <a:ahLst/>
                  <a:cxnLst>
                    <a:cxn ang="0">
                      <a:pos x="8" y="6"/>
                    </a:cxn>
                    <a:cxn ang="0">
                      <a:pos x="1" y="17"/>
                    </a:cxn>
                    <a:cxn ang="0">
                      <a:pos x="1" y="11"/>
                    </a:cxn>
                    <a:cxn ang="0">
                      <a:pos x="11" y="0"/>
                    </a:cxn>
                    <a:cxn ang="0">
                      <a:pos x="8" y="6"/>
                    </a:cxn>
                  </a:cxnLst>
                  <a:rect l="0" t="0" r="r" b="b"/>
                  <a:pathLst>
                    <a:path w="11" h="17">
                      <a:moveTo>
                        <a:pt x="8" y="6"/>
                      </a:moveTo>
                      <a:cubicBezTo>
                        <a:pt x="8" y="11"/>
                        <a:pt x="4" y="13"/>
                        <a:pt x="1" y="17"/>
                      </a:cubicBezTo>
                      <a:cubicBezTo>
                        <a:pt x="0" y="15"/>
                        <a:pt x="1" y="14"/>
                        <a:pt x="1" y="11"/>
                      </a:cubicBezTo>
                      <a:cubicBezTo>
                        <a:pt x="1" y="9"/>
                        <a:pt x="3" y="1"/>
                        <a:pt x="11" y="0"/>
                      </a:cubicBezTo>
                      <a:cubicBezTo>
                        <a:pt x="10" y="2"/>
                        <a:pt x="8" y="4"/>
                        <a:pt x="8" y="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72" name="任意多边形: 形状 171"/>
                <p:cNvSpPr/>
                <p:nvPr/>
              </p:nvSpPr>
              <p:spPr bwMode="auto">
                <a:xfrm>
                  <a:off x="4746625" y="1744663"/>
                  <a:ext cx="20638" cy="26988"/>
                </a:xfrm>
                <a:custGeom>
                  <a:avLst/>
                  <a:gdLst/>
                  <a:ahLst/>
                  <a:cxnLst>
                    <a:cxn ang="0">
                      <a:pos x="12" y="10"/>
                    </a:cxn>
                    <a:cxn ang="0">
                      <a:pos x="12" y="16"/>
                    </a:cxn>
                    <a:cxn ang="0">
                      <a:pos x="5" y="20"/>
                    </a:cxn>
                    <a:cxn ang="0">
                      <a:pos x="0" y="13"/>
                    </a:cxn>
                    <a:cxn ang="0">
                      <a:pos x="10" y="10"/>
                    </a:cxn>
                    <a:cxn ang="0">
                      <a:pos x="7" y="5"/>
                    </a:cxn>
                    <a:cxn ang="0">
                      <a:pos x="11" y="0"/>
                    </a:cxn>
                    <a:cxn ang="0">
                      <a:pos x="16" y="5"/>
                    </a:cxn>
                    <a:cxn ang="0">
                      <a:pos x="12" y="10"/>
                    </a:cxn>
                  </a:cxnLst>
                  <a:rect l="0" t="0" r="r" b="b"/>
                  <a:pathLst>
                    <a:path w="16" h="20">
                      <a:moveTo>
                        <a:pt x="12" y="10"/>
                      </a:moveTo>
                      <a:cubicBezTo>
                        <a:pt x="12" y="12"/>
                        <a:pt x="12" y="14"/>
                        <a:pt x="12" y="16"/>
                      </a:cubicBezTo>
                      <a:cubicBezTo>
                        <a:pt x="12" y="17"/>
                        <a:pt x="6" y="20"/>
                        <a:pt x="5" y="20"/>
                      </a:cubicBezTo>
                      <a:cubicBezTo>
                        <a:pt x="1" y="20"/>
                        <a:pt x="0" y="16"/>
                        <a:pt x="0" y="13"/>
                      </a:cubicBezTo>
                      <a:cubicBezTo>
                        <a:pt x="4" y="13"/>
                        <a:pt x="6" y="10"/>
                        <a:pt x="10" y="10"/>
                      </a:cubicBezTo>
                      <a:cubicBezTo>
                        <a:pt x="9" y="8"/>
                        <a:pt x="7" y="7"/>
                        <a:pt x="7" y="5"/>
                      </a:cubicBezTo>
                      <a:cubicBezTo>
                        <a:pt x="7" y="2"/>
                        <a:pt x="11" y="0"/>
                        <a:pt x="11" y="0"/>
                      </a:cubicBezTo>
                      <a:cubicBezTo>
                        <a:pt x="13" y="3"/>
                        <a:pt x="14" y="4"/>
                        <a:pt x="16" y="5"/>
                      </a:cubicBezTo>
                      <a:cubicBezTo>
                        <a:pt x="15" y="7"/>
                        <a:pt x="13" y="10"/>
                        <a:pt x="12" y="1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grpSp>
          <p:nvGrpSpPr>
            <p:cNvPr id="71" name="组合 70"/>
            <p:cNvGrpSpPr/>
            <p:nvPr/>
          </p:nvGrpSpPr>
          <p:grpSpPr>
            <a:xfrm>
              <a:off x="5105594" y="3000640"/>
              <a:ext cx="941498" cy="822454"/>
              <a:chOff x="6275388" y="2879725"/>
              <a:chExt cx="966788" cy="844551"/>
            </a:xfrm>
            <a:grpFill/>
          </p:grpSpPr>
          <p:sp>
            <p:nvSpPr>
              <p:cNvPr id="140" name="任意多边形: 形状 139"/>
              <p:cNvSpPr/>
              <p:nvPr/>
            </p:nvSpPr>
            <p:spPr bwMode="auto">
              <a:xfrm>
                <a:off x="6567488" y="2879725"/>
                <a:ext cx="339725" cy="176213"/>
              </a:xfrm>
              <a:custGeom>
                <a:avLst/>
                <a:gdLst/>
                <a:ahLst/>
                <a:cxnLst>
                  <a:cxn ang="0">
                    <a:pos x="128" y="28"/>
                  </a:cxn>
                  <a:cxn ang="0">
                    <a:pos x="160" y="39"/>
                  </a:cxn>
                  <a:cxn ang="0">
                    <a:pos x="173" y="45"/>
                  </a:cxn>
                  <a:cxn ang="0">
                    <a:pos x="179" y="49"/>
                  </a:cxn>
                  <a:cxn ang="0">
                    <a:pos x="203" y="71"/>
                  </a:cxn>
                  <a:cxn ang="0">
                    <a:pos x="217" y="78"/>
                  </a:cxn>
                  <a:cxn ang="0">
                    <a:pos x="208" y="85"/>
                  </a:cxn>
                  <a:cxn ang="0">
                    <a:pos x="217" y="96"/>
                  </a:cxn>
                  <a:cxn ang="0">
                    <a:pos x="224" y="108"/>
                  </a:cxn>
                  <a:cxn ang="0">
                    <a:pos x="233" y="113"/>
                  </a:cxn>
                  <a:cxn ang="0">
                    <a:pos x="237" y="118"/>
                  </a:cxn>
                  <a:cxn ang="0">
                    <a:pos x="242" y="119"/>
                  </a:cxn>
                  <a:cxn ang="0">
                    <a:pos x="247" y="124"/>
                  </a:cxn>
                  <a:cxn ang="0">
                    <a:pos x="255" y="126"/>
                  </a:cxn>
                  <a:cxn ang="0">
                    <a:pos x="250" y="133"/>
                  </a:cxn>
                  <a:cxn ang="0">
                    <a:pos x="247" y="133"/>
                  </a:cxn>
                  <a:cxn ang="0">
                    <a:pos x="239" y="127"/>
                  </a:cxn>
                  <a:cxn ang="0">
                    <a:pos x="227" y="127"/>
                  </a:cxn>
                  <a:cxn ang="0">
                    <a:pos x="210" y="116"/>
                  </a:cxn>
                  <a:cxn ang="0">
                    <a:pos x="206" y="113"/>
                  </a:cxn>
                  <a:cxn ang="0">
                    <a:pos x="175" y="92"/>
                  </a:cxn>
                  <a:cxn ang="0">
                    <a:pos x="158" y="103"/>
                  </a:cxn>
                  <a:cxn ang="0">
                    <a:pos x="156" y="113"/>
                  </a:cxn>
                  <a:cxn ang="0">
                    <a:pos x="139" y="113"/>
                  </a:cxn>
                  <a:cxn ang="0">
                    <a:pos x="113" y="100"/>
                  </a:cxn>
                  <a:cxn ang="0">
                    <a:pos x="107" y="102"/>
                  </a:cxn>
                  <a:cxn ang="0">
                    <a:pos x="98" y="102"/>
                  </a:cxn>
                  <a:cxn ang="0">
                    <a:pos x="90" y="99"/>
                  </a:cxn>
                  <a:cxn ang="0">
                    <a:pos x="101" y="90"/>
                  </a:cxn>
                  <a:cxn ang="0">
                    <a:pos x="96" y="71"/>
                  </a:cxn>
                  <a:cxn ang="0">
                    <a:pos x="77" y="59"/>
                  </a:cxn>
                  <a:cxn ang="0">
                    <a:pos x="53" y="54"/>
                  </a:cxn>
                  <a:cxn ang="0">
                    <a:pos x="37" y="45"/>
                  </a:cxn>
                  <a:cxn ang="0">
                    <a:pos x="37" y="41"/>
                  </a:cxn>
                  <a:cxn ang="0">
                    <a:pos x="30" y="49"/>
                  </a:cxn>
                  <a:cxn ang="0">
                    <a:pos x="26" y="48"/>
                  </a:cxn>
                  <a:cxn ang="0">
                    <a:pos x="24" y="38"/>
                  </a:cxn>
                  <a:cxn ang="0">
                    <a:pos x="16" y="33"/>
                  </a:cxn>
                  <a:cxn ang="0">
                    <a:pos x="38" y="25"/>
                  </a:cxn>
                  <a:cxn ang="0">
                    <a:pos x="35" y="25"/>
                  </a:cxn>
                  <a:cxn ang="0">
                    <a:pos x="23" y="27"/>
                  </a:cxn>
                  <a:cxn ang="0">
                    <a:pos x="16" y="26"/>
                  </a:cxn>
                  <a:cxn ang="0">
                    <a:pos x="14" y="22"/>
                  </a:cxn>
                  <a:cxn ang="0">
                    <a:pos x="0" y="12"/>
                  </a:cxn>
                  <a:cxn ang="0">
                    <a:pos x="6" y="8"/>
                  </a:cxn>
                  <a:cxn ang="0">
                    <a:pos x="23" y="0"/>
                  </a:cxn>
                  <a:cxn ang="0">
                    <a:pos x="44" y="9"/>
                  </a:cxn>
                  <a:cxn ang="0">
                    <a:pos x="44" y="25"/>
                  </a:cxn>
                  <a:cxn ang="0">
                    <a:pos x="50" y="29"/>
                  </a:cxn>
                  <a:cxn ang="0">
                    <a:pos x="59" y="38"/>
                  </a:cxn>
                  <a:cxn ang="0">
                    <a:pos x="67" y="30"/>
                  </a:cxn>
                  <a:cxn ang="0">
                    <a:pos x="78" y="25"/>
                  </a:cxn>
                  <a:cxn ang="0">
                    <a:pos x="92" y="14"/>
                  </a:cxn>
                  <a:cxn ang="0">
                    <a:pos x="98" y="17"/>
                  </a:cxn>
                  <a:cxn ang="0">
                    <a:pos x="109" y="25"/>
                  </a:cxn>
                  <a:cxn ang="0">
                    <a:pos x="121" y="25"/>
                  </a:cxn>
                  <a:cxn ang="0">
                    <a:pos x="130" y="29"/>
                  </a:cxn>
                  <a:cxn ang="0">
                    <a:pos x="130" y="30"/>
                  </a:cxn>
                  <a:cxn ang="0">
                    <a:pos x="128" y="28"/>
                  </a:cxn>
                </a:cxnLst>
                <a:rect l="0" t="0" r="r" b="b"/>
                <a:pathLst>
                  <a:path w="255" h="133">
                    <a:moveTo>
                      <a:pt x="128" y="28"/>
                    </a:moveTo>
                    <a:cubicBezTo>
                      <a:pt x="133" y="33"/>
                      <a:pt x="149" y="39"/>
                      <a:pt x="160" y="39"/>
                    </a:cubicBezTo>
                    <a:cubicBezTo>
                      <a:pt x="165" y="39"/>
                      <a:pt x="168" y="45"/>
                      <a:pt x="173" y="45"/>
                    </a:cubicBezTo>
                    <a:cubicBezTo>
                      <a:pt x="173" y="48"/>
                      <a:pt x="176" y="49"/>
                      <a:pt x="179" y="49"/>
                    </a:cubicBezTo>
                    <a:cubicBezTo>
                      <a:pt x="193" y="54"/>
                      <a:pt x="192" y="66"/>
                      <a:pt x="203" y="71"/>
                    </a:cubicBezTo>
                    <a:cubicBezTo>
                      <a:pt x="207" y="73"/>
                      <a:pt x="217" y="68"/>
                      <a:pt x="217" y="78"/>
                    </a:cubicBezTo>
                    <a:cubicBezTo>
                      <a:pt x="217" y="83"/>
                      <a:pt x="208" y="81"/>
                      <a:pt x="208" y="85"/>
                    </a:cubicBezTo>
                    <a:cubicBezTo>
                      <a:pt x="208" y="87"/>
                      <a:pt x="216" y="95"/>
                      <a:pt x="217" y="96"/>
                    </a:cubicBezTo>
                    <a:cubicBezTo>
                      <a:pt x="221" y="100"/>
                      <a:pt x="220" y="103"/>
                      <a:pt x="224" y="108"/>
                    </a:cubicBezTo>
                    <a:cubicBezTo>
                      <a:pt x="225" y="111"/>
                      <a:pt x="230" y="113"/>
                      <a:pt x="233" y="113"/>
                    </a:cubicBezTo>
                    <a:cubicBezTo>
                      <a:pt x="235" y="113"/>
                      <a:pt x="236" y="116"/>
                      <a:pt x="237" y="118"/>
                    </a:cubicBezTo>
                    <a:cubicBezTo>
                      <a:pt x="238" y="120"/>
                      <a:pt x="240" y="118"/>
                      <a:pt x="242" y="119"/>
                    </a:cubicBezTo>
                    <a:cubicBezTo>
                      <a:pt x="245" y="119"/>
                      <a:pt x="246" y="122"/>
                      <a:pt x="247" y="124"/>
                    </a:cubicBezTo>
                    <a:cubicBezTo>
                      <a:pt x="247" y="126"/>
                      <a:pt x="254" y="125"/>
                      <a:pt x="255" y="126"/>
                    </a:cubicBezTo>
                    <a:cubicBezTo>
                      <a:pt x="253" y="127"/>
                      <a:pt x="250" y="130"/>
                      <a:pt x="250" y="133"/>
                    </a:cubicBezTo>
                    <a:cubicBezTo>
                      <a:pt x="249" y="133"/>
                      <a:pt x="248" y="133"/>
                      <a:pt x="247" y="133"/>
                    </a:cubicBezTo>
                    <a:cubicBezTo>
                      <a:pt x="246" y="133"/>
                      <a:pt x="240" y="128"/>
                      <a:pt x="239" y="127"/>
                    </a:cubicBezTo>
                    <a:cubicBezTo>
                      <a:pt x="227" y="127"/>
                      <a:pt x="227" y="127"/>
                      <a:pt x="227" y="127"/>
                    </a:cubicBezTo>
                    <a:cubicBezTo>
                      <a:pt x="221" y="126"/>
                      <a:pt x="210" y="121"/>
                      <a:pt x="210" y="116"/>
                    </a:cubicBezTo>
                    <a:cubicBezTo>
                      <a:pt x="210" y="115"/>
                      <a:pt x="207" y="114"/>
                      <a:pt x="206" y="113"/>
                    </a:cubicBezTo>
                    <a:cubicBezTo>
                      <a:pt x="197" y="104"/>
                      <a:pt x="189" y="92"/>
                      <a:pt x="175" y="92"/>
                    </a:cubicBezTo>
                    <a:cubicBezTo>
                      <a:pt x="164" y="92"/>
                      <a:pt x="165" y="100"/>
                      <a:pt x="158" y="103"/>
                    </a:cubicBezTo>
                    <a:cubicBezTo>
                      <a:pt x="160" y="108"/>
                      <a:pt x="156" y="110"/>
                      <a:pt x="156" y="113"/>
                    </a:cubicBezTo>
                    <a:cubicBezTo>
                      <a:pt x="146" y="113"/>
                      <a:pt x="144" y="113"/>
                      <a:pt x="139" y="113"/>
                    </a:cubicBezTo>
                    <a:cubicBezTo>
                      <a:pt x="128" y="113"/>
                      <a:pt x="125" y="100"/>
                      <a:pt x="113" y="100"/>
                    </a:cubicBezTo>
                    <a:cubicBezTo>
                      <a:pt x="112" y="100"/>
                      <a:pt x="107" y="100"/>
                      <a:pt x="107" y="102"/>
                    </a:cubicBezTo>
                    <a:cubicBezTo>
                      <a:pt x="98" y="102"/>
                      <a:pt x="98" y="102"/>
                      <a:pt x="98" y="102"/>
                    </a:cubicBezTo>
                    <a:cubicBezTo>
                      <a:pt x="94" y="102"/>
                      <a:pt x="90" y="102"/>
                      <a:pt x="90" y="99"/>
                    </a:cubicBezTo>
                    <a:cubicBezTo>
                      <a:pt x="90" y="93"/>
                      <a:pt x="99" y="91"/>
                      <a:pt x="101" y="90"/>
                    </a:cubicBezTo>
                    <a:cubicBezTo>
                      <a:pt x="95" y="84"/>
                      <a:pt x="98" y="78"/>
                      <a:pt x="96" y="71"/>
                    </a:cubicBezTo>
                    <a:cubicBezTo>
                      <a:pt x="94" y="66"/>
                      <a:pt x="82" y="61"/>
                      <a:pt x="77" y="59"/>
                    </a:cubicBezTo>
                    <a:cubicBezTo>
                      <a:pt x="72" y="56"/>
                      <a:pt x="60" y="54"/>
                      <a:pt x="53" y="54"/>
                    </a:cubicBezTo>
                    <a:cubicBezTo>
                      <a:pt x="47" y="54"/>
                      <a:pt x="44" y="43"/>
                      <a:pt x="37" y="45"/>
                    </a:cubicBezTo>
                    <a:cubicBezTo>
                      <a:pt x="37" y="41"/>
                      <a:pt x="37" y="41"/>
                      <a:pt x="37" y="41"/>
                    </a:cubicBezTo>
                    <a:cubicBezTo>
                      <a:pt x="36" y="44"/>
                      <a:pt x="34" y="49"/>
                      <a:pt x="30" y="49"/>
                    </a:cubicBezTo>
                    <a:cubicBezTo>
                      <a:pt x="29" y="49"/>
                      <a:pt x="26" y="49"/>
                      <a:pt x="26" y="48"/>
                    </a:cubicBezTo>
                    <a:cubicBezTo>
                      <a:pt x="24" y="43"/>
                      <a:pt x="26" y="41"/>
                      <a:pt x="24" y="38"/>
                    </a:cubicBezTo>
                    <a:cubicBezTo>
                      <a:pt x="22" y="34"/>
                      <a:pt x="17" y="36"/>
                      <a:pt x="16" y="33"/>
                    </a:cubicBezTo>
                    <a:cubicBezTo>
                      <a:pt x="22" y="29"/>
                      <a:pt x="35" y="30"/>
                      <a:pt x="38" y="25"/>
                    </a:cubicBezTo>
                    <a:cubicBezTo>
                      <a:pt x="35" y="25"/>
                      <a:pt x="35" y="25"/>
                      <a:pt x="35" y="25"/>
                    </a:cubicBezTo>
                    <a:cubicBezTo>
                      <a:pt x="30" y="26"/>
                      <a:pt x="27" y="27"/>
                      <a:pt x="23" y="27"/>
                    </a:cubicBezTo>
                    <a:cubicBezTo>
                      <a:pt x="20" y="27"/>
                      <a:pt x="19" y="26"/>
                      <a:pt x="16" y="26"/>
                    </a:cubicBezTo>
                    <a:cubicBezTo>
                      <a:pt x="15" y="25"/>
                      <a:pt x="14" y="23"/>
                      <a:pt x="14" y="22"/>
                    </a:cubicBezTo>
                    <a:cubicBezTo>
                      <a:pt x="11" y="15"/>
                      <a:pt x="0" y="18"/>
                      <a:pt x="0" y="12"/>
                    </a:cubicBezTo>
                    <a:cubicBezTo>
                      <a:pt x="0" y="9"/>
                      <a:pt x="4" y="8"/>
                      <a:pt x="6" y="8"/>
                    </a:cubicBezTo>
                    <a:cubicBezTo>
                      <a:pt x="12" y="8"/>
                      <a:pt x="15" y="0"/>
                      <a:pt x="23" y="0"/>
                    </a:cubicBezTo>
                    <a:cubicBezTo>
                      <a:pt x="30" y="0"/>
                      <a:pt x="36" y="7"/>
                      <a:pt x="44" y="9"/>
                    </a:cubicBezTo>
                    <a:cubicBezTo>
                      <a:pt x="44" y="15"/>
                      <a:pt x="44" y="22"/>
                      <a:pt x="44" y="25"/>
                    </a:cubicBezTo>
                    <a:cubicBezTo>
                      <a:pt x="44" y="27"/>
                      <a:pt x="46" y="29"/>
                      <a:pt x="50" y="29"/>
                    </a:cubicBezTo>
                    <a:cubicBezTo>
                      <a:pt x="50" y="31"/>
                      <a:pt x="56" y="38"/>
                      <a:pt x="59" y="38"/>
                    </a:cubicBezTo>
                    <a:cubicBezTo>
                      <a:pt x="62" y="38"/>
                      <a:pt x="66" y="31"/>
                      <a:pt x="67" y="30"/>
                    </a:cubicBezTo>
                    <a:cubicBezTo>
                      <a:pt x="71" y="27"/>
                      <a:pt x="71" y="26"/>
                      <a:pt x="78" y="25"/>
                    </a:cubicBezTo>
                    <a:cubicBezTo>
                      <a:pt x="82" y="23"/>
                      <a:pt x="87" y="15"/>
                      <a:pt x="92" y="14"/>
                    </a:cubicBezTo>
                    <a:cubicBezTo>
                      <a:pt x="93" y="17"/>
                      <a:pt x="96" y="16"/>
                      <a:pt x="98" y="17"/>
                    </a:cubicBezTo>
                    <a:cubicBezTo>
                      <a:pt x="103" y="18"/>
                      <a:pt x="106" y="24"/>
                      <a:pt x="109" y="25"/>
                    </a:cubicBezTo>
                    <a:cubicBezTo>
                      <a:pt x="121" y="25"/>
                      <a:pt x="121" y="25"/>
                      <a:pt x="121" y="25"/>
                    </a:cubicBezTo>
                    <a:cubicBezTo>
                      <a:pt x="123" y="27"/>
                      <a:pt x="128" y="29"/>
                      <a:pt x="130" y="29"/>
                    </a:cubicBezTo>
                    <a:cubicBezTo>
                      <a:pt x="130" y="30"/>
                      <a:pt x="130" y="30"/>
                      <a:pt x="130" y="30"/>
                    </a:cubicBezTo>
                    <a:lnTo>
                      <a:pt x="128" y="2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141" name="组合 140"/>
              <p:cNvGrpSpPr/>
              <p:nvPr/>
            </p:nvGrpSpPr>
            <p:grpSpPr>
              <a:xfrm>
                <a:off x="6275388" y="2917825"/>
                <a:ext cx="966788" cy="806451"/>
                <a:chOff x="6275388" y="2917825"/>
                <a:chExt cx="966788" cy="806451"/>
              </a:xfrm>
              <a:grpFill/>
            </p:grpSpPr>
            <p:sp>
              <p:nvSpPr>
                <p:cNvPr id="142" name="任意多边形: 形状 141"/>
                <p:cNvSpPr/>
                <p:nvPr/>
              </p:nvSpPr>
              <p:spPr bwMode="auto">
                <a:xfrm>
                  <a:off x="6623050" y="2968625"/>
                  <a:ext cx="11113" cy="25400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8" y="5"/>
                    </a:cxn>
                    <a:cxn ang="0">
                      <a:pos x="5" y="9"/>
                    </a:cxn>
                    <a:cxn ang="0">
                      <a:pos x="2" y="19"/>
                    </a:cxn>
                    <a:cxn ang="0">
                      <a:pos x="0" y="15"/>
                    </a:cxn>
                    <a:cxn ang="0">
                      <a:pos x="4" y="8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8" h="19">
                      <a:moveTo>
                        <a:pt x="7" y="0"/>
                      </a:moveTo>
                      <a:cubicBezTo>
                        <a:pt x="7" y="4"/>
                        <a:pt x="8" y="2"/>
                        <a:pt x="8" y="5"/>
                      </a:cubicBezTo>
                      <a:cubicBezTo>
                        <a:pt x="8" y="8"/>
                        <a:pt x="7" y="9"/>
                        <a:pt x="5" y="9"/>
                      </a:cubicBezTo>
                      <a:cubicBezTo>
                        <a:pt x="5" y="14"/>
                        <a:pt x="6" y="19"/>
                        <a:pt x="2" y="19"/>
                      </a:cubicBezTo>
                      <a:cubicBezTo>
                        <a:pt x="1" y="19"/>
                        <a:pt x="0" y="16"/>
                        <a:pt x="0" y="15"/>
                      </a:cubicBezTo>
                      <a:cubicBezTo>
                        <a:pt x="0" y="11"/>
                        <a:pt x="4" y="10"/>
                        <a:pt x="4" y="8"/>
                      </a:cubicBezTo>
                      <a:cubicBezTo>
                        <a:pt x="4" y="4"/>
                        <a:pt x="3" y="0"/>
                        <a:pt x="7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43" name="任意多边形: 形状 142"/>
                <p:cNvSpPr/>
                <p:nvPr/>
              </p:nvSpPr>
              <p:spPr bwMode="auto">
                <a:xfrm>
                  <a:off x="6867525" y="2944813"/>
                  <a:ext cx="65088" cy="38100"/>
                </a:xfrm>
                <a:custGeom>
                  <a:avLst/>
                  <a:gdLst/>
                  <a:ahLst/>
                  <a:cxnLst>
                    <a:cxn ang="0">
                      <a:pos x="13" y="27"/>
                    </a:cxn>
                    <a:cxn ang="0">
                      <a:pos x="0" y="18"/>
                    </a:cxn>
                    <a:cxn ang="0">
                      <a:pos x="13" y="18"/>
                    </a:cxn>
                    <a:cxn ang="0">
                      <a:pos x="18" y="17"/>
                    </a:cxn>
                    <a:cxn ang="0">
                      <a:pos x="35" y="13"/>
                    </a:cxn>
                    <a:cxn ang="0">
                      <a:pos x="45" y="0"/>
                    </a:cxn>
                    <a:cxn ang="0">
                      <a:pos x="49" y="7"/>
                    </a:cxn>
                    <a:cxn ang="0">
                      <a:pos x="40" y="22"/>
                    </a:cxn>
                    <a:cxn ang="0">
                      <a:pos x="19" y="29"/>
                    </a:cxn>
                    <a:cxn ang="0">
                      <a:pos x="11" y="25"/>
                    </a:cxn>
                    <a:cxn ang="0">
                      <a:pos x="13" y="27"/>
                    </a:cxn>
                  </a:cxnLst>
                  <a:rect l="0" t="0" r="r" b="b"/>
                  <a:pathLst>
                    <a:path w="49" h="29">
                      <a:moveTo>
                        <a:pt x="13" y="27"/>
                      </a:moveTo>
                      <a:cubicBezTo>
                        <a:pt x="9" y="22"/>
                        <a:pt x="1" y="24"/>
                        <a:pt x="0" y="18"/>
                      </a:cubicBezTo>
                      <a:cubicBezTo>
                        <a:pt x="13" y="18"/>
                        <a:pt x="13" y="18"/>
                        <a:pt x="13" y="18"/>
                      </a:cubicBezTo>
                      <a:cubicBezTo>
                        <a:pt x="14" y="18"/>
                        <a:pt x="18" y="17"/>
                        <a:pt x="18" y="17"/>
                      </a:cubicBezTo>
                      <a:cubicBezTo>
                        <a:pt x="25" y="14"/>
                        <a:pt x="31" y="15"/>
                        <a:pt x="35" y="13"/>
                      </a:cubicBezTo>
                      <a:cubicBezTo>
                        <a:pt x="41" y="10"/>
                        <a:pt x="39" y="0"/>
                        <a:pt x="45" y="0"/>
                      </a:cubicBezTo>
                      <a:cubicBezTo>
                        <a:pt x="48" y="0"/>
                        <a:pt x="49" y="4"/>
                        <a:pt x="49" y="7"/>
                      </a:cubicBezTo>
                      <a:cubicBezTo>
                        <a:pt x="49" y="16"/>
                        <a:pt x="40" y="14"/>
                        <a:pt x="40" y="22"/>
                      </a:cubicBezTo>
                      <a:cubicBezTo>
                        <a:pt x="32" y="24"/>
                        <a:pt x="28" y="29"/>
                        <a:pt x="19" y="29"/>
                      </a:cubicBezTo>
                      <a:cubicBezTo>
                        <a:pt x="17" y="29"/>
                        <a:pt x="11" y="26"/>
                        <a:pt x="11" y="25"/>
                      </a:cubicBezTo>
                      <a:lnTo>
                        <a:pt x="13" y="2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44" name="任意多边形: 形状 143"/>
                <p:cNvSpPr/>
                <p:nvPr/>
              </p:nvSpPr>
              <p:spPr bwMode="auto">
                <a:xfrm>
                  <a:off x="6911975" y="2917825"/>
                  <a:ext cx="34925" cy="34925"/>
                </a:xfrm>
                <a:custGeom>
                  <a:avLst/>
                  <a:gdLst/>
                  <a:ahLst/>
                  <a:cxnLst>
                    <a:cxn ang="0">
                      <a:pos x="23" y="25"/>
                    </a:cxn>
                    <a:cxn ang="0">
                      <a:pos x="19" y="17"/>
                    </a:cxn>
                    <a:cxn ang="0">
                      <a:pos x="8" y="6"/>
                    </a:cxn>
                    <a:cxn ang="0">
                      <a:pos x="0" y="0"/>
                    </a:cxn>
                    <a:cxn ang="0">
                      <a:pos x="18" y="13"/>
                    </a:cxn>
                    <a:cxn ang="0">
                      <a:pos x="26" y="22"/>
                    </a:cxn>
                    <a:cxn ang="0">
                      <a:pos x="26" y="25"/>
                    </a:cxn>
                    <a:cxn ang="0">
                      <a:pos x="23" y="25"/>
                    </a:cxn>
                  </a:cxnLst>
                  <a:rect l="0" t="0" r="r" b="b"/>
                  <a:pathLst>
                    <a:path w="26" h="26">
                      <a:moveTo>
                        <a:pt x="23" y="25"/>
                      </a:moveTo>
                      <a:cubicBezTo>
                        <a:pt x="18" y="24"/>
                        <a:pt x="18" y="21"/>
                        <a:pt x="19" y="17"/>
                      </a:cubicBezTo>
                      <a:cubicBezTo>
                        <a:pt x="13" y="14"/>
                        <a:pt x="14" y="9"/>
                        <a:pt x="8" y="6"/>
                      </a:cubicBezTo>
                      <a:cubicBezTo>
                        <a:pt x="5" y="4"/>
                        <a:pt x="2" y="4"/>
                        <a:pt x="0" y="0"/>
                      </a:cubicBezTo>
                      <a:cubicBezTo>
                        <a:pt x="9" y="3"/>
                        <a:pt x="13" y="8"/>
                        <a:pt x="18" y="13"/>
                      </a:cubicBezTo>
                      <a:cubicBezTo>
                        <a:pt x="21" y="17"/>
                        <a:pt x="26" y="16"/>
                        <a:pt x="26" y="22"/>
                      </a:cubicBezTo>
                      <a:cubicBezTo>
                        <a:pt x="26" y="23"/>
                        <a:pt x="26" y="24"/>
                        <a:pt x="26" y="25"/>
                      </a:cubicBezTo>
                      <a:cubicBezTo>
                        <a:pt x="25" y="25"/>
                        <a:pt x="24" y="26"/>
                        <a:pt x="23" y="2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45" name="任意多边形: 形状 144"/>
                <p:cNvSpPr/>
                <p:nvPr/>
              </p:nvSpPr>
              <p:spPr bwMode="auto">
                <a:xfrm>
                  <a:off x="6972300" y="2967038"/>
                  <a:ext cx="17463" cy="20638"/>
                </a:xfrm>
                <a:custGeom>
                  <a:avLst/>
                  <a:gdLst/>
                  <a:ahLst/>
                  <a:cxnLst>
                    <a:cxn ang="0">
                      <a:pos x="7" y="9"/>
                    </a:cxn>
                    <a:cxn ang="0">
                      <a:pos x="1" y="0"/>
                    </a:cxn>
                    <a:cxn ang="0">
                      <a:pos x="13" y="12"/>
                    </a:cxn>
                    <a:cxn ang="0">
                      <a:pos x="10" y="16"/>
                    </a:cxn>
                    <a:cxn ang="0">
                      <a:pos x="7" y="13"/>
                    </a:cxn>
                    <a:cxn ang="0">
                      <a:pos x="7" y="9"/>
                    </a:cxn>
                  </a:cxnLst>
                  <a:rect l="0" t="0" r="r" b="b"/>
                  <a:pathLst>
                    <a:path w="13" h="16">
                      <a:moveTo>
                        <a:pt x="7" y="9"/>
                      </a:moveTo>
                      <a:cubicBezTo>
                        <a:pt x="2" y="9"/>
                        <a:pt x="0" y="4"/>
                        <a:pt x="1" y="0"/>
                      </a:cubicBezTo>
                      <a:cubicBezTo>
                        <a:pt x="4" y="1"/>
                        <a:pt x="13" y="11"/>
                        <a:pt x="13" y="12"/>
                      </a:cubicBezTo>
                      <a:cubicBezTo>
                        <a:pt x="13" y="14"/>
                        <a:pt x="11" y="16"/>
                        <a:pt x="10" y="16"/>
                      </a:cubicBezTo>
                      <a:cubicBezTo>
                        <a:pt x="9" y="16"/>
                        <a:pt x="7" y="14"/>
                        <a:pt x="7" y="13"/>
                      </a:cubicBezTo>
                      <a:cubicBezTo>
                        <a:pt x="7" y="12"/>
                        <a:pt x="7" y="11"/>
                        <a:pt x="7" y="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46" name="任意多边形: 形状 145"/>
                <p:cNvSpPr/>
                <p:nvPr/>
              </p:nvSpPr>
              <p:spPr bwMode="auto">
                <a:xfrm>
                  <a:off x="7086600" y="3046413"/>
                  <a:ext cx="9525" cy="11113"/>
                </a:xfrm>
                <a:custGeom>
                  <a:avLst/>
                  <a:gdLst/>
                  <a:ahLst/>
                  <a:cxnLst>
                    <a:cxn ang="0">
                      <a:pos x="7" y="6"/>
                    </a:cxn>
                    <a:cxn ang="0">
                      <a:pos x="7" y="9"/>
                    </a:cxn>
                    <a:cxn ang="0">
                      <a:pos x="0" y="0"/>
                    </a:cxn>
                    <a:cxn ang="0">
                      <a:pos x="7" y="6"/>
                    </a:cxn>
                  </a:cxnLst>
                  <a:rect l="0" t="0" r="r" b="b"/>
                  <a:pathLst>
                    <a:path w="7" h="9">
                      <a:moveTo>
                        <a:pt x="7" y="6"/>
                      </a:moveTo>
                      <a:cubicBezTo>
                        <a:pt x="7" y="7"/>
                        <a:pt x="7" y="8"/>
                        <a:pt x="7" y="9"/>
                      </a:cubicBezTo>
                      <a:cubicBezTo>
                        <a:pt x="3" y="9"/>
                        <a:pt x="0" y="2"/>
                        <a:pt x="0" y="0"/>
                      </a:cubicBezTo>
                      <a:cubicBezTo>
                        <a:pt x="4" y="2"/>
                        <a:pt x="7" y="3"/>
                        <a:pt x="7" y="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47" name="任意多边形: 形状 146"/>
                <p:cNvSpPr/>
                <p:nvPr/>
              </p:nvSpPr>
              <p:spPr bwMode="auto">
                <a:xfrm>
                  <a:off x="7061200" y="3036888"/>
                  <a:ext cx="20638" cy="9525"/>
                </a:xfrm>
                <a:custGeom>
                  <a:avLst/>
                  <a:gdLst/>
                  <a:ahLst/>
                  <a:cxnLst>
                    <a:cxn ang="0">
                      <a:pos x="15" y="6"/>
                    </a:cxn>
                    <a:cxn ang="0">
                      <a:pos x="12" y="7"/>
                    </a:cxn>
                    <a:cxn ang="0">
                      <a:pos x="0" y="0"/>
                    </a:cxn>
                    <a:cxn ang="0">
                      <a:pos x="15" y="6"/>
                    </a:cxn>
                  </a:cxnLst>
                  <a:rect l="0" t="0" r="r" b="b"/>
                  <a:pathLst>
                    <a:path w="15" h="7">
                      <a:moveTo>
                        <a:pt x="15" y="6"/>
                      </a:moveTo>
                      <a:cubicBezTo>
                        <a:pt x="14" y="6"/>
                        <a:pt x="13" y="7"/>
                        <a:pt x="12" y="7"/>
                      </a:cubicBezTo>
                      <a:cubicBezTo>
                        <a:pt x="7" y="7"/>
                        <a:pt x="0" y="5"/>
                        <a:pt x="0" y="0"/>
                      </a:cubicBezTo>
                      <a:cubicBezTo>
                        <a:pt x="7" y="0"/>
                        <a:pt x="11" y="1"/>
                        <a:pt x="15" y="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48" name="任意多边形: 形状 147"/>
                <p:cNvSpPr/>
                <p:nvPr/>
              </p:nvSpPr>
              <p:spPr bwMode="auto">
                <a:xfrm>
                  <a:off x="7064375" y="3013075"/>
                  <a:ext cx="17463" cy="19050"/>
                </a:xfrm>
                <a:custGeom>
                  <a:avLst/>
                  <a:gdLst/>
                  <a:ahLst/>
                  <a:cxnLst>
                    <a:cxn ang="0">
                      <a:pos x="13" y="14"/>
                    </a:cxn>
                    <a:cxn ang="0">
                      <a:pos x="0" y="0"/>
                    </a:cxn>
                    <a:cxn ang="0">
                      <a:pos x="13" y="14"/>
                    </a:cxn>
                  </a:cxnLst>
                  <a:rect l="0" t="0" r="r" b="b"/>
                  <a:pathLst>
                    <a:path w="13" h="14">
                      <a:moveTo>
                        <a:pt x="13" y="14"/>
                      </a:moveTo>
                      <a:cubicBezTo>
                        <a:pt x="9" y="14"/>
                        <a:pt x="1" y="3"/>
                        <a:pt x="0" y="0"/>
                      </a:cubicBezTo>
                      <a:cubicBezTo>
                        <a:pt x="6" y="3"/>
                        <a:pt x="11" y="7"/>
                        <a:pt x="13" y="14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49" name="任意多边形: 形状 148"/>
                <p:cNvSpPr/>
                <p:nvPr/>
              </p:nvSpPr>
              <p:spPr bwMode="auto">
                <a:xfrm>
                  <a:off x="7027863" y="2998788"/>
                  <a:ext cx="23813" cy="1428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17" y="9"/>
                    </a:cxn>
                    <a:cxn ang="0">
                      <a:pos x="14" y="10"/>
                    </a:cxn>
                    <a:cxn ang="0">
                      <a:pos x="0" y="1"/>
                    </a:cxn>
                    <a:cxn ang="0">
                      <a:pos x="1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17" h="10">
                      <a:moveTo>
                        <a:pt x="2" y="0"/>
                      </a:moveTo>
                      <a:cubicBezTo>
                        <a:pt x="6" y="2"/>
                        <a:pt x="15" y="5"/>
                        <a:pt x="17" y="9"/>
                      </a:cubicBezTo>
                      <a:cubicBezTo>
                        <a:pt x="17" y="9"/>
                        <a:pt x="15" y="10"/>
                        <a:pt x="14" y="10"/>
                      </a:cubicBezTo>
                      <a:cubicBezTo>
                        <a:pt x="10" y="10"/>
                        <a:pt x="0" y="6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50" name="任意多边形: 形状 149"/>
                <p:cNvSpPr/>
                <p:nvPr/>
              </p:nvSpPr>
              <p:spPr bwMode="auto">
                <a:xfrm>
                  <a:off x="7002463" y="2984500"/>
                  <a:ext cx="14288" cy="79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1" y="6"/>
                    </a:cxn>
                    <a:cxn ang="0">
                      <a:pos x="7" y="6"/>
                    </a:cxn>
                    <a:cxn ang="0">
                      <a:pos x="0" y="2"/>
                    </a:cxn>
                    <a:cxn ang="0">
                      <a:pos x="3" y="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1" h="6">
                      <a:moveTo>
                        <a:pt x="0" y="0"/>
                      </a:moveTo>
                      <a:cubicBezTo>
                        <a:pt x="5" y="3"/>
                        <a:pt x="8" y="2"/>
                        <a:pt x="11" y="6"/>
                      </a:cubicBezTo>
                      <a:cubicBezTo>
                        <a:pt x="7" y="6"/>
                        <a:pt x="7" y="6"/>
                        <a:pt x="7" y="6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2"/>
                        <a:pt x="3" y="2"/>
                        <a:pt x="3" y="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51" name="任意多边形: 形状 150"/>
                <p:cNvSpPr/>
                <p:nvPr/>
              </p:nvSpPr>
              <p:spPr bwMode="auto">
                <a:xfrm>
                  <a:off x="6800850" y="3594100"/>
                  <a:ext cx="63500" cy="65088"/>
                </a:xfrm>
                <a:custGeom>
                  <a:avLst/>
                  <a:gdLst/>
                  <a:ahLst/>
                  <a:cxnLst>
                    <a:cxn ang="0">
                      <a:pos x="24" y="7"/>
                    </a:cxn>
                    <a:cxn ang="0">
                      <a:pos x="43" y="3"/>
                    </a:cxn>
                    <a:cxn ang="0">
                      <a:pos x="48" y="16"/>
                    </a:cxn>
                    <a:cxn ang="0">
                      <a:pos x="27" y="49"/>
                    </a:cxn>
                    <a:cxn ang="0">
                      <a:pos x="0" y="7"/>
                    </a:cxn>
                    <a:cxn ang="0">
                      <a:pos x="24" y="7"/>
                    </a:cxn>
                  </a:cxnLst>
                  <a:rect l="0" t="0" r="r" b="b"/>
                  <a:pathLst>
                    <a:path w="48" h="49">
                      <a:moveTo>
                        <a:pt x="24" y="7"/>
                      </a:moveTo>
                      <a:cubicBezTo>
                        <a:pt x="30" y="7"/>
                        <a:pt x="37" y="5"/>
                        <a:pt x="43" y="3"/>
                      </a:cubicBezTo>
                      <a:cubicBezTo>
                        <a:pt x="45" y="8"/>
                        <a:pt x="48" y="11"/>
                        <a:pt x="48" y="16"/>
                      </a:cubicBezTo>
                      <a:cubicBezTo>
                        <a:pt x="48" y="26"/>
                        <a:pt x="36" y="49"/>
                        <a:pt x="27" y="49"/>
                      </a:cubicBezTo>
                      <a:cubicBezTo>
                        <a:pt x="14" y="49"/>
                        <a:pt x="0" y="16"/>
                        <a:pt x="0" y="7"/>
                      </a:cubicBezTo>
                      <a:cubicBezTo>
                        <a:pt x="0" y="0"/>
                        <a:pt x="24" y="7"/>
                        <a:pt x="24" y="7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52" name="任意多边形: 形状 151"/>
                <p:cNvSpPr/>
                <p:nvPr/>
              </p:nvSpPr>
              <p:spPr bwMode="auto">
                <a:xfrm>
                  <a:off x="6275388" y="3057525"/>
                  <a:ext cx="676275" cy="509588"/>
                </a:xfrm>
                <a:custGeom>
                  <a:avLst/>
                  <a:gdLst/>
                  <a:ahLst/>
                  <a:cxnLst>
                    <a:cxn ang="0">
                      <a:pos x="508" y="232"/>
                    </a:cxn>
                    <a:cxn ang="0">
                      <a:pos x="501" y="272"/>
                    </a:cxn>
                    <a:cxn ang="0">
                      <a:pos x="478" y="312"/>
                    </a:cxn>
                    <a:cxn ang="0">
                      <a:pos x="465" y="351"/>
                    </a:cxn>
                    <a:cxn ang="0">
                      <a:pos x="398" y="370"/>
                    </a:cxn>
                    <a:cxn ang="0">
                      <a:pos x="335" y="350"/>
                    </a:cxn>
                    <a:cxn ang="0">
                      <a:pos x="329" y="330"/>
                    </a:cxn>
                    <a:cxn ang="0">
                      <a:pos x="314" y="333"/>
                    </a:cxn>
                    <a:cxn ang="0">
                      <a:pos x="313" y="315"/>
                    </a:cxn>
                    <a:cxn ang="0">
                      <a:pos x="301" y="329"/>
                    </a:cxn>
                    <a:cxn ang="0">
                      <a:pos x="310" y="292"/>
                    </a:cxn>
                    <a:cxn ang="0">
                      <a:pos x="278" y="315"/>
                    </a:cxn>
                    <a:cxn ang="0">
                      <a:pos x="214" y="276"/>
                    </a:cxn>
                    <a:cxn ang="0">
                      <a:pos x="131" y="308"/>
                    </a:cxn>
                    <a:cxn ang="0">
                      <a:pos x="93" y="311"/>
                    </a:cxn>
                    <a:cxn ang="0">
                      <a:pos x="22" y="310"/>
                    </a:cxn>
                    <a:cxn ang="0">
                      <a:pos x="23" y="262"/>
                    </a:cxn>
                    <a:cxn ang="0">
                      <a:pos x="2" y="204"/>
                    </a:cxn>
                    <a:cxn ang="0">
                      <a:pos x="9" y="204"/>
                    </a:cxn>
                    <a:cxn ang="0">
                      <a:pos x="3" y="176"/>
                    </a:cxn>
                    <a:cxn ang="0">
                      <a:pos x="8" y="145"/>
                    </a:cxn>
                    <a:cxn ang="0">
                      <a:pos x="32" y="132"/>
                    </a:cxn>
                    <a:cxn ang="0">
                      <a:pos x="114" y="95"/>
                    </a:cxn>
                    <a:cxn ang="0">
                      <a:pos x="119" y="76"/>
                    </a:cxn>
                    <a:cxn ang="0">
                      <a:pos x="131" y="71"/>
                    </a:cxn>
                    <a:cxn ang="0">
                      <a:pos x="150" y="50"/>
                    </a:cxn>
                    <a:cxn ang="0">
                      <a:pos x="187" y="58"/>
                    </a:cxn>
                    <a:cxn ang="0">
                      <a:pos x="203" y="56"/>
                    </a:cxn>
                    <a:cxn ang="0">
                      <a:pos x="211" y="30"/>
                    </a:cxn>
                    <a:cxn ang="0">
                      <a:pos x="244" y="17"/>
                    </a:cxn>
                    <a:cxn ang="0">
                      <a:pos x="276" y="19"/>
                    </a:cxn>
                    <a:cxn ang="0">
                      <a:pos x="297" y="23"/>
                    </a:cxn>
                    <a:cxn ang="0">
                      <a:pos x="281" y="54"/>
                    </a:cxn>
                    <a:cxn ang="0">
                      <a:pos x="295" y="68"/>
                    </a:cxn>
                    <a:cxn ang="0">
                      <a:pos x="341" y="90"/>
                    </a:cxn>
                    <a:cxn ang="0">
                      <a:pos x="359" y="15"/>
                    </a:cxn>
                    <a:cxn ang="0">
                      <a:pos x="381" y="28"/>
                    </a:cxn>
                    <a:cxn ang="0">
                      <a:pos x="400" y="50"/>
                    </a:cxn>
                    <a:cxn ang="0">
                      <a:pos x="419" y="104"/>
                    </a:cxn>
                    <a:cxn ang="0">
                      <a:pos x="457" y="146"/>
                    </a:cxn>
                    <a:cxn ang="0">
                      <a:pos x="497" y="185"/>
                    </a:cxn>
                  </a:cxnLst>
                  <a:rect l="0" t="0" r="r" b="b"/>
                  <a:pathLst>
                    <a:path w="508" h="383">
                      <a:moveTo>
                        <a:pt x="496" y="186"/>
                      </a:moveTo>
                      <a:cubicBezTo>
                        <a:pt x="503" y="195"/>
                        <a:pt x="508" y="219"/>
                        <a:pt x="508" y="232"/>
                      </a:cubicBezTo>
                      <a:cubicBezTo>
                        <a:pt x="508" y="242"/>
                        <a:pt x="505" y="256"/>
                        <a:pt x="501" y="260"/>
                      </a:cubicBezTo>
                      <a:cubicBezTo>
                        <a:pt x="501" y="272"/>
                        <a:pt x="501" y="272"/>
                        <a:pt x="501" y="272"/>
                      </a:cubicBezTo>
                      <a:cubicBezTo>
                        <a:pt x="499" y="276"/>
                        <a:pt x="500" y="277"/>
                        <a:pt x="498" y="281"/>
                      </a:cubicBezTo>
                      <a:cubicBezTo>
                        <a:pt x="490" y="293"/>
                        <a:pt x="482" y="298"/>
                        <a:pt x="478" y="312"/>
                      </a:cubicBezTo>
                      <a:cubicBezTo>
                        <a:pt x="474" y="322"/>
                        <a:pt x="465" y="336"/>
                        <a:pt x="465" y="352"/>
                      </a:cubicBezTo>
                      <a:cubicBezTo>
                        <a:pt x="465" y="351"/>
                        <a:pt x="465" y="351"/>
                        <a:pt x="465" y="351"/>
                      </a:cubicBezTo>
                      <a:cubicBezTo>
                        <a:pt x="460" y="371"/>
                        <a:pt x="424" y="362"/>
                        <a:pt x="420" y="383"/>
                      </a:cubicBezTo>
                      <a:cubicBezTo>
                        <a:pt x="417" y="382"/>
                        <a:pt x="399" y="372"/>
                        <a:pt x="398" y="370"/>
                      </a:cubicBezTo>
                      <a:cubicBezTo>
                        <a:pt x="388" y="371"/>
                        <a:pt x="392" y="379"/>
                        <a:pt x="381" y="379"/>
                      </a:cubicBezTo>
                      <a:cubicBezTo>
                        <a:pt x="363" y="379"/>
                        <a:pt x="335" y="368"/>
                        <a:pt x="335" y="350"/>
                      </a:cubicBezTo>
                      <a:cubicBezTo>
                        <a:pt x="335" y="343"/>
                        <a:pt x="329" y="338"/>
                        <a:pt x="329" y="332"/>
                      </a:cubicBezTo>
                      <a:cubicBezTo>
                        <a:pt x="329" y="332"/>
                        <a:pt x="329" y="330"/>
                        <a:pt x="329" y="330"/>
                      </a:cubicBezTo>
                      <a:cubicBezTo>
                        <a:pt x="325" y="332"/>
                        <a:pt x="323" y="332"/>
                        <a:pt x="320" y="333"/>
                      </a:cubicBezTo>
                      <a:cubicBezTo>
                        <a:pt x="314" y="333"/>
                        <a:pt x="314" y="333"/>
                        <a:pt x="314" y="333"/>
                      </a:cubicBezTo>
                      <a:cubicBezTo>
                        <a:pt x="316" y="330"/>
                        <a:pt x="318" y="328"/>
                        <a:pt x="318" y="323"/>
                      </a:cubicBezTo>
                      <a:cubicBezTo>
                        <a:pt x="318" y="318"/>
                        <a:pt x="315" y="316"/>
                        <a:pt x="313" y="315"/>
                      </a:cubicBezTo>
                      <a:cubicBezTo>
                        <a:pt x="313" y="316"/>
                        <a:pt x="312" y="318"/>
                        <a:pt x="312" y="319"/>
                      </a:cubicBezTo>
                      <a:cubicBezTo>
                        <a:pt x="308" y="321"/>
                        <a:pt x="308" y="329"/>
                        <a:pt x="301" y="329"/>
                      </a:cubicBezTo>
                      <a:cubicBezTo>
                        <a:pt x="299" y="329"/>
                        <a:pt x="297" y="326"/>
                        <a:pt x="297" y="324"/>
                      </a:cubicBezTo>
                      <a:cubicBezTo>
                        <a:pt x="308" y="322"/>
                        <a:pt x="310" y="299"/>
                        <a:pt x="310" y="292"/>
                      </a:cubicBezTo>
                      <a:cubicBezTo>
                        <a:pt x="302" y="300"/>
                        <a:pt x="291" y="323"/>
                        <a:pt x="281" y="323"/>
                      </a:cubicBezTo>
                      <a:cubicBezTo>
                        <a:pt x="276" y="323"/>
                        <a:pt x="278" y="315"/>
                        <a:pt x="278" y="315"/>
                      </a:cubicBezTo>
                      <a:cubicBezTo>
                        <a:pt x="275" y="315"/>
                        <a:pt x="265" y="294"/>
                        <a:pt x="262" y="289"/>
                      </a:cubicBezTo>
                      <a:cubicBezTo>
                        <a:pt x="254" y="280"/>
                        <a:pt x="228" y="276"/>
                        <a:pt x="214" y="276"/>
                      </a:cubicBezTo>
                      <a:cubicBezTo>
                        <a:pt x="198" y="276"/>
                        <a:pt x="195" y="283"/>
                        <a:pt x="185" y="286"/>
                      </a:cubicBezTo>
                      <a:cubicBezTo>
                        <a:pt x="163" y="293"/>
                        <a:pt x="135" y="285"/>
                        <a:pt x="131" y="308"/>
                      </a:cubicBezTo>
                      <a:cubicBezTo>
                        <a:pt x="122" y="309"/>
                        <a:pt x="115" y="311"/>
                        <a:pt x="105" y="311"/>
                      </a:cubicBezTo>
                      <a:cubicBezTo>
                        <a:pt x="98" y="307"/>
                        <a:pt x="98" y="311"/>
                        <a:pt x="93" y="311"/>
                      </a:cubicBezTo>
                      <a:cubicBezTo>
                        <a:pt x="77" y="311"/>
                        <a:pt x="71" y="326"/>
                        <a:pt x="51" y="326"/>
                      </a:cubicBezTo>
                      <a:cubicBezTo>
                        <a:pt x="43" y="326"/>
                        <a:pt x="22" y="316"/>
                        <a:pt x="22" y="310"/>
                      </a:cubicBezTo>
                      <a:cubicBezTo>
                        <a:pt x="22" y="303"/>
                        <a:pt x="32" y="300"/>
                        <a:pt x="32" y="290"/>
                      </a:cubicBezTo>
                      <a:cubicBezTo>
                        <a:pt x="32" y="277"/>
                        <a:pt x="26" y="270"/>
                        <a:pt x="23" y="262"/>
                      </a:cubicBezTo>
                      <a:cubicBezTo>
                        <a:pt x="18" y="243"/>
                        <a:pt x="17" y="237"/>
                        <a:pt x="11" y="220"/>
                      </a:cubicBezTo>
                      <a:cubicBezTo>
                        <a:pt x="9" y="213"/>
                        <a:pt x="0" y="211"/>
                        <a:pt x="2" y="204"/>
                      </a:cubicBezTo>
                      <a:cubicBezTo>
                        <a:pt x="3" y="202"/>
                        <a:pt x="3" y="201"/>
                        <a:pt x="5" y="198"/>
                      </a:cubicBezTo>
                      <a:cubicBezTo>
                        <a:pt x="6" y="201"/>
                        <a:pt x="7" y="203"/>
                        <a:pt x="9" y="204"/>
                      </a:cubicBezTo>
                      <a:cubicBezTo>
                        <a:pt x="10" y="202"/>
                        <a:pt x="9" y="201"/>
                        <a:pt x="9" y="198"/>
                      </a:cubicBezTo>
                      <a:cubicBezTo>
                        <a:pt x="9" y="192"/>
                        <a:pt x="3" y="187"/>
                        <a:pt x="3" y="176"/>
                      </a:cubicBezTo>
                      <a:cubicBezTo>
                        <a:pt x="3" y="162"/>
                        <a:pt x="3" y="161"/>
                        <a:pt x="3" y="150"/>
                      </a:cubicBezTo>
                      <a:cubicBezTo>
                        <a:pt x="3" y="146"/>
                        <a:pt x="7" y="146"/>
                        <a:pt x="8" y="145"/>
                      </a:cubicBezTo>
                      <a:cubicBezTo>
                        <a:pt x="9" y="146"/>
                        <a:pt x="9" y="148"/>
                        <a:pt x="9" y="149"/>
                      </a:cubicBezTo>
                      <a:cubicBezTo>
                        <a:pt x="17" y="148"/>
                        <a:pt x="27" y="137"/>
                        <a:pt x="32" y="132"/>
                      </a:cubicBezTo>
                      <a:cubicBezTo>
                        <a:pt x="37" y="127"/>
                        <a:pt x="53" y="126"/>
                        <a:pt x="62" y="125"/>
                      </a:cubicBezTo>
                      <a:cubicBezTo>
                        <a:pt x="78" y="122"/>
                        <a:pt x="114" y="110"/>
                        <a:pt x="114" y="95"/>
                      </a:cubicBezTo>
                      <a:cubicBezTo>
                        <a:pt x="114" y="92"/>
                        <a:pt x="114" y="90"/>
                        <a:pt x="114" y="87"/>
                      </a:cubicBezTo>
                      <a:cubicBezTo>
                        <a:pt x="114" y="83"/>
                        <a:pt x="115" y="79"/>
                        <a:pt x="119" y="76"/>
                      </a:cubicBezTo>
                      <a:cubicBezTo>
                        <a:pt x="122" y="80"/>
                        <a:pt x="124" y="82"/>
                        <a:pt x="126" y="85"/>
                      </a:cubicBezTo>
                      <a:cubicBezTo>
                        <a:pt x="131" y="82"/>
                        <a:pt x="129" y="75"/>
                        <a:pt x="131" y="71"/>
                      </a:cubicBezTo>
                      <a:cubicBezTo>
                        <a:pt x="134" y="72"/>
                        <a:pt x="137" y="74"/>
                        <a:pt x="140" y="74"/>
                      </a:cubicBezTo>
                      <a:cubicBezTo>
                        <a:pt x="140" y="62"/>
                        <a:pt x="149" y="60"/>
                        <a:pt x="150" y="50"/>
                      </a:cubicBezTo>
                      <a:cubicBezTo>
                        <a:pt x="162" y="50"/>
                        <a:pt x="164" y="41"/>
                        <a:pt x="173" y="41"/>
                      </a:cubicBezTo>
                      <a:cubicBezTo>
                        <a:pt x="181" y="41"/>
                        <a:pt x="186" y="50"/>
                        <a:pt x="187" y="58"/>
                      </a:cubicBezTo>
                      <a:cubicBezTo>
                        <a:pt x="189" y="55"/>
                        <a:pt x="192" y="53"/>
                        <a:pt x="196" y="53"/>
                      </a:cubicBezTo>
                      <a:cubicBezTo>
                        <a:pt x="198" y="53"/>
                        <a:pt x="202" y="56"/>
                        <a:pt x="203" y="56"/>
                      </a:cubicBezTo>
                      <a:cubicBezTo>
                        <a:pt x="205" y="52"/>
                        <a:pt x="204" y="49"/>
                        <a:pt x="204" y="45"/>
                      </a:cubicBezTo>
                      <a:cubicBezTo>
                        <a:pt x="204" y="39"/>
                        <a:pt x="211" y="36"/>
                        <a:pt x="211" y="30"/>
                      </a:cubicBezTo>
                      <a:cubicBezTo>
                        <a:pt x="211" y="24"/>
                        <a:pt x="228" y="20"/>
                        <a:pt x="236" y="20"/>
                      </a:cubicBezTo>
                      <a:cubicBezTo>
                        <a:pt x="239" y="20"/>
                        <a:pt x="243" y="17"/>
                        <a:pt x="244" y="17"/>
                      </a:cubicBezTo>
                      <a:cubicBezTo>
                        <a:pt x="241" y="13"/>
                        <a:pt x="237" y="11"/>
                        <a:pt x="236" y="7"/>
                      </a:cubicBezTo>
                      <a:cubicBezTo>
                        <a:pt x="251" y="13"/>
                        <a:pt x="260" y="19"/>
                        <a:pt x="276" y="19"/>
                      </a:cubicBezTo>
                      <a:cubicBezTo>
                        <a:pt x="281" y="19"/>
                        <a:pt x="283" y="15"/>
                        <a:pt x="288" y="15"/>
                      </a:cubicBezTo>
                      <a:cubicBezTo>
                        <a:pt x="291" y="15"/>
                        <a:pt x="297" y="20"/>
                        <a:pt x="297" y="23"/>
                      </a:cubicBezTo>
                      <a:cubicBezTo>
                        <a:pt x="297" y="29"/>
                        <a:pt x="290" y="30"/>
                        <a:pt x="287" y="32"/>
                      </a:cubicBezTo>
                      <a:cubicBezTo>
                        <a:pt x="281" y="54"/>
                        <a:pt x="281" y="54"/>
                        <a:pt x="281" y="54"/>
                      </a:cubicBezTo>
                      <a:cubicBezTo>
                        <a:pt x="281" y="58"/>
                        <a:pt x="288" y="57"/>
                        <a:pt x="290" y="59"/>
                      </a:cubicBezTo>
                      <a:cubicBezTo>
                        <a:pt x="293" y="60"/>
                        <a:pt x="293" y="67"/>
                        <a:pt x="295" y="68"/>
                      </a:cubicBezTo>
                      <a:cubicBezTo>
                        <a:pt x="306" y="72"/>
                        <a:pt x="313" y="74"/>
                        <a:pt x="324" y="79"/>
                      </a:cubicBezTo>
                      <a:cubicBezTo>
                        <a:pt x="330" y="81"/>
                        <a:pt x="333" y="90"/>
                        <a:pt x="341" y="90"/>
                      </a:cubicBezTo>
                      <a:cubicBezTo>
                        <a:pt x="355" y="90"/>
                        <a:pt x="357" y="64"/>
                        <a:pt x="359" y="54"/>
                      </a:cubicBezTo>
                      <a:cubicBezTo>
                        <a:pt x="359" y="15"/>
                        <a:pt x="359" y="15"/>
                        <a:pt x="359" y="15"/>
                      </a:cubicBezTo>
                      <a:cubicBezTo>
                        <a:pt x="366" y="9"/>
                        <a:pt x="364" y="4"/>
                        <a:pt x="372" y="0"/>
                      </a:cubicBezTo>
                      <a:cubicBezTo>
                        <a:pt x="373" y="11"/>
                        <a:pt x="379" y="19"/>
                        <a:pt x="381" y="28"/>
                      </a:cubicBezTo>
                      <a:cubicBezTo>
                        <a:pt x="383" y="34"/>
                        <a:pt x="381" y="42"/>
                        <a:pt x="386" y="45"/>
                      </a:cubicBezTo>
                      <a:cubicBezTo>
                        <a:pt x="390" y="47"/>
                        <a:pt x="399" y="49"/>
                        <a:pt x="400" y="50"/>
                      </a:cubicBezTo>
                      <a:cubicBezTo>
                        <a:pt x="406" y="54"/>
                        <a:pt x="406" y="68"/>
                        <a:pt x="408" y="75"/>
                      </a:cubicBezTo>
                      <a:cubicBezTo>
                        <a:pt x="412" y="87"/>
                        <a:pt x="415" y="93"/>
                        <a:pt x="419" y="104"/>
                      </a:cubicBezTo>
                      <a:cubicBezTo>
                        <a:pt x="422" y="114"/>
                        <a:pt x="441" y="118"/>
                        <a:pt x="449" y="126"/>
                      </a:cubicBezTo>
                      <a:cubicBezTo>
                        <a:pt x="454" y="131"/>
                        <a:pt x="455" y="139"/>
                        <a:pt x="457" y="146"/>
                      </a:cubicBezTo>
                      <a:cubicBezTo>
                        <a:pt x="459" y="151"/>
                        <a:pt x="466" y="151"/>
                        <a:pt x="471" y="151"/>
                      </a:cubicBezTo>
                      <a:cubicBezTo>
                        <a:pt x="471" y="169"/>
                        <a:pt x="488" y="176"/>
                        <a:pt x="497" y="185"/>
                      </a:cubicBezTo>
                      <a:lnTo>
                        <a:pt x="496" y="18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53" name="任意多边形: 形状 152"/>
                <p:cNvSpPr/>
                <p:nvPr/>
              </p:nvSpPr>
              <p:spPr bwMode="auto">
                <a:xfrm>
                  <a:off x="7043738" y="3598863"/>
                  <a:ext cx="127000" cy="125413"/>
                </a:xfrm>
                <a:custGeom>
                  <a:avLst/>
                  <a:gdLst/>
                  <a:ahLst/>
                  <a:cxnLst>
                    <a:cxn ang="0">
                      <a:pos x="58" y="26"/>
                    </a:cxn>
                    <a:cxn ang="0">
                      <a:pos x="59" y="22"/>
                    </a:cxn>
                    <a:cxn ang="0">
                      <a:pos x="67" y="17"/>
                    </a:cxn>
                    <a:cxn ang="0">
                      <a:pos x="67" y="14"/>
                    </a:cxn>
                    <a:cxn ang="0">
                      <a:pos x="78" y="0"/>
                    </a:cxn>
                    <a:cxn ang="0">
                      <a:pos x="81" y="4"/>
                    </a:cxn>
                    <a:cxn ang="0">
                      <a:pos x="83" y="10"/>
                    </a:cxn>
                    <a:cxn ang="0">
                      <a:pos x="90" y="6"/>
                    </a:cxn>
                    <a:cxn ang="0">
                      <a:pos x="94" y="8"/>
                    </a:cxn>
                    <a:cxn ang="0">
                      <a:pos x="96" y="15"/>
                    </a:cxn>
                    <a:cxn ang="0">
                      <a:pos x="79" y="37"/>
                    </a:cxn>
                    <a:cxn ang="0">
                      <a:pos x="79" y="50"/>
                    </a:cxn>
                    <a:cxn ang="0">
                      <a:pos x="63" y="53"/>
                    </a:cxn>
                    <a:cxn ang="0">
                      <a:pos x="49" y="84"/>
                    </a:cxn>
                    <a:cxn ang="0">
                      <a:pos x="32" y="94"/>
                    </a:cxn>
                    <a:cxn ang="0">
                      <a:pos x="23" y="92"/>
                    </a:cxn>
                    <a:cxn ang="0">
                      <a:pos x="3" y="83"/>
                    </a:cxn>
                    <a:cxn ang="0">
                      <a:pos x="0" y="81"/>
                    </a:cxn>
                    <a:cxn ang="0">
                      <a:pos x="18" y="57"/>
                    </a:cxn>
                    <a:cxn ang="0">
                      <a:pos x="25" y="51"/>
                    </a:cxn>
                    <a:cxn ang="0">
                      <a:pos x="50" y="37"/>
                    </a:cxn>
                    <a:cxn ang="0">
                      <a:pos x="58" y="26"/>
                    </a:cxn>
                  </a:cxnLst>
                  <a:rect l="0" t="0" r="r" b="b"/>
                  <a:pathLst>
                    <a:path w="96" h="94">
                      <a:moveTo>
                        <a:pt x="58" y="26"/>
                      </a:moveTo>
                      <a:cubicBezTo>
                        <a:pt x="58" y="26"/>
                        <a:pt x="58" y="23"/>
                        <a:pt x="59" y="22"/>
                      </a:cubicBezTo>
                      <a:cubicBezTo>
                        <a:pt x="60" y="18"/>
                        <a:pt x="63" y="17"/>
                        <a:pt x="67" y="17"/>
                      </a:cubicBezTo>
                      <a:cubicBezTo>
                        <a:pt x="67" y="16"/>
                        <a:pt x="67" y="15"/>
                        <a:pt x="67" y="14"/>
                      </a:cubicBezTo>
                      <a:cubicBezTo>
                        <a:pt x="67" y="8"/>
                        <a:pt x="74" y="2"/>
                        <a:pt x="78" y="0"/>
                      </a:cubicBezTo>
                      <a:cubicBezTo>
                        <a:pt x="78" y="3"/>
                        <a:pt x="79" y="4"/>
                        <a:pt x="81" y="4"/>
                      </a:cubicBezTo>
                      <a:cubicBezTo>
                        <a:pt x="81" y="7"/>
                        <a:pt x="80" y="10"/>
                        <a:pt x="83" y="10"/>
                      </a:cubicBezTo>
                      <a:cubicBezTo>
                        <a:pt x="86" y="10"/>
                        <a:pt x="88" y="7"/>
                        <a:pt x="90" y="6"/>
                      </a:cubicBezTo>
                      <a:cubicBezTo>
                        <a:pt x="91" y="8"/>
                        <a:pt x="92" y="8"/>
                        <a:pt x="94" y="8"/>
                      </a:cubicBezTo>
                      <a:cubicBezTo>
                        <a:pt x="94" y="12"/>
                        <a:pt x="94" y="14"/>
                        <a:pt x="96" y="15"/>
                      </a:cubicBezTo>
                      <a:cubicBezTo>
                        <a:pt x="95" y="21"/>
                        <a:pt x="86" y="37"/>
                        <a:pt x="79" y="37"/>
                      </a:cubicBezTo>
                      <a:cubicBezTo>
                        <a:pt x="78" y="43"/>
                        <a:pt x="80" y="45"/>
                        <a:pt x="79" y="50"/>
                      </a:cubicBezTo>
                      <a:cubicBezTo>
                        <a:pt x="77" y="50"/>
                        <a:pt x="66" y="53"/>
                        <a:pt x="63" y="53"/>
                      </a:cubicBezTo>
                      <a:cubicBezTo>
                        <a:pt x="61" y="58"/>
                        <a:pt x="49" y="84"/>
                        <a:pt x="49" y="84"/>
                      </a:cubicBezTo>
                      <a:cubicBezTo>
                        <a:pt x="45" y="88"/>
                        <a:pt x="37" y="94"/>
                        <a:pt x="32" y="94"/>
                      </a:cubicBezTo>
                      <a:cubicBezTo>
                        <a:pt x="30" y="94"/>
                        <a:pt x="25" y="92"/>
                        <a:pt x="23" y="92"/>
                      </a:cubicBezTo>
                      <a:cubicBezTo>
                        <a:pt x="20" y="92"/>
                        <a:pt x="3" y="85"/>
                        <a:pt x="3" y="83"/>
                      </a:cubicBezTo>
                      <a:cubicBezTo>
                        <a:pt x="2" y="83"/>
                        <a:pt x="0" y="82"/>
                        <a:pt x="0" y="81"/>
                      </a:cubicBezTo>
                      <a:cubicBezTo>
                        <a:pt x="0" y="70"/>
                        <a:pt x="14" y="64"/>
                        <a:pt x="18" y="57"/>
                      </a:cubicBezTo>
                      <a:cubicBezTo>
                        <a:pt x="20" y="54"/>
                        <a:pt x="22" y="51"/>
                        <a:pt x="25" y="51"/>
                      </a:cubicBezTo>
                      <a:cubicBezTo>
                        <a:pt x="36" y="51"/>
                        <a:pt x="42" y="40"/>
                        <a:pt x="50" y="37"/>
                      </a:cubicBezTo>
                      <a:cubicBezTo>
                        <a:pt x="52" y="36"/>
                        <a:pt x="58" y="26"/>
                        <a:pt x="58" y="2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54" name="任意多边形: 形状 153"/>
                <p:cNvSpPr/>
                <p:nvPr/>
              </p:nvSpPr>
              <p:spPr bwMode="auto">
                <a:xfrm>
                  <a:off x="7148513" y="3476625"/>
                  <a:ext cx="93663" cy="139700"/>
                </a:xfrm>
                <a:custGeom>
                  <a:avLst/>
                  <a:gdLst/>
                  <a:ahLst/>
                  <a:cxnLst>
                    <a:cxn ang="0">
                      <a:pos x="22" y="40"/>
                    </a:cxn>
                    <a:cxn ang="0">
                      <a:pos x="17" y="31"/>
                    </a:cxn>
                    <a:cxn ang="0">
                      <a:pos x="19" y="27"/>
                    </a:cxn>
                    <a:cxn ang="0">
                      <a:pos x="0" y="0"/>
                    </a:cxn>
                    <a:cxn ang="0">
                      <a:pos x="16" y="12"/>
                    </a:cxn>
                    <a:cxn ang="0">
                      <a:pos x="22" y="19"/>
                    </a:cxn>
                    <a:cxn ang="0">
                      <a:pos x="20" y="22"/>
                    </a:cxn>
                    <a:cxn ang="0">
                      <a:pos x="27" y="37"/>
                    </a:cxn>
                    <a:cxn ang="0">
                      <a:pos x="30" y="37"/>
                    </a:cxn>
                    <a:cxn ang="0">
                      <a:pos x="34" y="32"/>
                    </a:cxn>
                    <a:cxn ang="0">
                      <a:pos x="37" y="32"/>
                    </a:cxn>
                    <a:cxn ang="0">
                      <a:pos x="53" y="50"/>
                    </a:cxn>
                    <a:cxn ang="0">
                      <a:pos x="68" y="46"/>
                    </a:cxn>
                    <a:cxn ang="0">
                      <a:pos x="71" y="48"/>
                    </a:cxn>
                    <a:cxn ang="0">
                      <a:pos x="63" y="71"/>
                    </a:cxn>
                    <a:cxn ang="0">
                      <a:pos x="61" y="68"/>
                    </a:cxn>
                    <a:cxn ang="0">
                      <a:pos x="60" y="70"/>
                    </a:cxn>
                    <a:cxn ang="0">
                      <a:pos x="51" y="75"/>
                    </a:cxn>
                    <a:cxn ang="0">
                      <a:pos x="52" y="80"/>
                    </a:cxn>
                    <a:cxn ang="0">
                      <a:pos x="46" y="89"/>
                    </a:cxn>
                    <a:cxn ang="0">
                      <a:pos x="30" y="104"/>
                    </a:cxn>
                    <a:cxn ang="0">
                      <a:pos x="23" y="98"/>
                    </a:cxn>
                    <a:cxn ang="0">
                      <a:pos x="29" y="86"/>
                    </a:cxn>
                    <a:cxn ang="0">
                      <a:pos x="12" y="72"/>
                    </a:cxn>
                    <a:cxn ang="0">
                      <a:pos x="19" y="65"/>
                    </a:cxn>
                    <a:cxn ang="0">
                      <a:pos x="24" y="48"/>
                    </a:cxn>
                    <a:cxn ang="0">
                      <a:pos x="22" y="38"/>
                    </a:cxn>
                    <a:cxn ang="0">
                      <a:pos x="22" y="38"/>
                    </a:cxn>
                    <a:cxn ang="0">
                      <a:pos x="22" y="40"/>
                    </a:cxn>
                  </a:cxnLst>
                  <a:rect l="0" t="0" r="r" b="b"/>
                  <a:pathLst>
                    <a:path w="71" h="104">
                      <a:moveTo>
                        <a:pt x="22" y="40"/>
                      </a:moveTo>
                      <a:cubicBezTo>
                        <a:pt x="21" y="36"/>
                        <a:pt x="17" y="35"/>
                        <a:pt x="17" y="31"/>
                      </a:cubicBezTo>
                      <a:cubicBezTo>
                        <a:pt x="17" y="30"/>
                        <a:pt x="18" y="28"/>
                        <a:pt x="19" y="27"/>
                      </a:cubicBezTo>
                      <a:cubicBezTo>
                        <a:pt x="8" y="25"/>
                        <a:pt x="2" y="11"/>
                        <a:pt x="0" y="0"/>
                      </a:cubicBezTo>
                      <a:cubicBezTo>
                        <a:pt x="4" y="7"/>
                        <a:pt x="12" y="8"/>
                        <a:pt x="16" y="12"/>
                      </a:cubicBezTo>
                      <a:cubicBezTo>
                        <a:pt x="19" y="15"/>
                        <a:pt x="19" y="18"/>
                        <a:pt x="22" y="19"/>
                      </a:cubicBezTo>
                      <a:cubicBezTo>
                        <a:pt x="21" y="21"/>
                        <a:pt x="20" y="21"/>
                        <a:pt x="20" y="22"/>
                      </a:cubicBezTo>
                      <a:cubicBezTo>
                        <a:pt x="20" y="25"/>
                        <a:pt x="25" y="34"/>
                        <a:pt x="27" y="37"/>
                      </a:cubicBezTo>
                      <a:cubicBezTo>
                        <a:pt x="30" y="37"/>
                        <a:pt x="30" y="37"/>
                        <a:pt x="30" y="37"/>
                      </a:cubicBezTo>
                      <a:cubicBezTo>
                        <a:pt x="30" y="34"/>
                        <a:pt x="32" y="32"/>
                        <a:pt x="34" y="32"/>
                      </a:cubicBezTo>
                      <a:cubicBezTo>
                        <a:pt x="35" y="32"/>
                        <a:pt x="36" y="32"/>
                        <a:pt x="37" y="32"/>
                      </a:cubicBezTo>
                      <a:cubicBezTo>
                        <a:pt x="37" y="44"/>
                        <a:pt x="42" y="50"/>
                        <a:pt x="53" y="50"/>
                      </a:cubicBezTo>
                      <a:cubicBezTo>
                        <a:pt x="61" y="50"/>
                        <a:pt x="61" y="46"/>
                        <a:pt x="68" y="46"/>
                      </a:cubicBezTo>
                      <a:cubicBezTo>
                        <a:pt x="69" y="46"/>
                        <a:pt x="71" y="47"/>
                        <a:pt x="71" y="48"/>
                      </a:cubicBezTo>
                      <a:cubicBezTo>
                        <a:pt x="65" y="55"/>
                        <a:pt x="67" y="64"/>
                        <a:pt x="63" y="71"/>
                      </a:cubicBezTo>
                      <a:cubicBezTo>
                        <a:pt x="61" y="68"/>
                        <a:pt x="61" y="68"/>
                        <a:pt x="61" y="68"/>
                      </a:cubicBezTo>
                      <a:cubicBezTo>
                        <a:pt x="60" y="68"/>
                        <a:pt x="60" y="70"/>
                        <a:pt x="60" y="70"/>
                      </a:cubicBezTo>
                      <a:cubicBezTo>
                        <a:pt x="55" y="71"/>
                        <a:pt x="51" y="72"/>
                        <a:pt x="51" y="75"/>
                      </a:cubicBezTo>
                      <a:cubicBezTo>
                        <a:pt x="51" y="77"/>
                        <a:pt x="52" y="78"/>
                        <a:pt x="52" y="80"/>
                      </a:cubicBezTo>
                      <a:cubicBezTo>
                        <a:pt x="52" y="83"/>
                        <a:pt x="47" y="87"/>
                        <a:pt x="46" y="89"/>
                      </a:cubicBezTo>
                      <a:cubicBezTo>
                        <a:pt x="42" y="95"/>
                        <a:pt x="39" y="104"/>
                        <a:pt x="30" y="104"/>
                      </a:cubicBezTo>
                      <a:cubicBezTo>
                        <a:pt x="26" y="104"/>
                        <a:pt x="23" y="102"/>
                        <a:pt x="23" y="98"/>
                      </a:cubicBezTo>
                      <a:cubicBezTo>
                        <a:pt x="23" y="93"/>
                        <a:pt x="29" y="91"/>
                        <a:pt x="29" y="86"/>
                      </a:cubicBezTo>
                      <a:cubicBezTo>
                        <a:pt x="29" y="77"/>
                        <a:pt x="12" y="80"/>
                        <a:pt x="12" y="72"/>
                      </a:cubicBezTo>
                      <a:cubicBezTo>
                        <a:pt x="12" y="68"/>
                        <a:pt x="16" y="67"/>
                        <a:pt x="19" y="65"/>
                      </a:cubicBezTo>
                      <a:cubicBezTo>
                        <a:pt x="23" y="61"/>
                        <a:pt x="24" y="55"/>
                        <a:pt x="24" y="48"/>
                      </a:cubicBezTo>
                      <a:cubicBezTo>
                        <a:pt x="24" y="44"/>
                        <a:pt x="22" y="40"/>
                        <a:pt x="22" y="38"/>
                      </a:cubicBezTo>
                      <a:cubicBezTo>
                        <a:pt x="22" y="38"/>
                        <a:pt x="22" y="38"/>
                        <a:pt x="22" y="38"/>
                      </a:cubicBezTo>
                      <a:lnTo>
                        <a:pt x="22" y="4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55" name="任意多边形: 形状 154"/>
                <p:cNvSpPr/>
                <p:nvPr/>
              </p:nvSpPr>
              <p:spPr bwMode="auto">
                <a:xfrm>
                  <a:off x="6856413" y="3582988"/>
                  <a:ext cx="6350" cy="9525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4" y="7"/>
                    </a:cxn>
                    <a:cxn ang="0">
                      <a:pos x="0" y="0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5" h="7">
                      <a:moveTo>
                        <a:pt x="5" y="0"/>
                      </a:moveTo>
                      <a:cubicBezTo>
                        <a:pt x="5" y="4"/>
                        <a:pt x="4" y="5"/>
                        <a:pt x="4" y="7"/>
                      </a:cubicBezTo>
                      <a:cubicBezTo>
                        <a:pt x="0" y="6"/>
                        <a:pt x="0" y="3"/>
                        <a:pt x="0" y="0"/>
                      </a:cubicBezTo>
                      <a:cubicBezTo>
                        <a:pt x="2" y="0"/>
                        <a:pt x="4" y="0"/>
                        <a:pt x="5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56" name="任意多边形: 形状 155"/>
                <p:cNvSpPr/>
                <p:nvPr/>
              </p:nvSpPr>
              <p:spPr bwMode="auto">
                <a:xfrm>
                  <a:off x="6664325" y="3500438"/>
                  <a:ext cx="22225" cy="11113"/>
                </a:xfrm>
                <a:custGeom>
                  <a:avLst/>
                  <a:gdLst/>
                  <a:ahLst/>
                  <a:cxnLst>
                    <a:cxn ang="0">
                      <a:pos x="16" y="4"/>
                    </a:cxn>
                    <a:cxn ang="0">
                      <a:pos x="0" y="4"/>
                    </a:cxn>
                    <a:cxn ang="0">
                      <a:pos x="16" y="4"/>
                    </a:cxn>
                  </a:cxnLst>
                  <a:rect l="0" t="0" r="r" b="b"/>
                  <a:pathLst>
                    <a:path w="16" h="8">
                      <a:moveTo>
                        <a:pt x="16" y="4"/>
                      </a:moveTo>
                      <a:cubicBezTo>
                        <a:pt x="11" y="7"/>
                        <a:pt x="4" y="8"/>
                        <a:pt x="0" y="4"/>
                      </a:cubicBezTo>
                      <a:cubicBezTo>
                        <a:pt x="9" y="0"/>
                        <a:pt x="10" y="0"/>
                        <a:pt x="16" y="4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57" name="任意多边形: 形状 156"/>
                <p:cNvSpPr/>
                <p:nvPr/>
              </p:nvSpPr>
              <p:spPr bwMode="auto">
                <a:xfrm>
                  <a:off x="6556375" y="3065463"/>
                  <a:ext cx="22225" cy="9525"/>
                </a:xfrm>
                <a:custGeom>
                  <a:avLst/>
                  <a:gdLst/>
                  <a:ahLst/>
                  <a:cxnLst>
                    <a:cxn ang="0">
                      <a:pos x="17" y="1"/>
                    </a:cxn>
                    <a:cxn ang="0">
                      <a:pos x="17" y="7"/>
                    </a:cxn>
                    <a:cxn ang="0">
                      <a:pos x="13" y="7"/>
                    </a:cxn>
                    <a:cxn ang="0">
                      <a:pos x="0" y="3"/>
                    </a:cxn>
                    <a:cxn ang="0">
                      <a:pos x="17" y="1"/>
                    </a:cxn>
                  </a:cxnLst>
                  <a:rect l="0" t="0" r="r" b="b"/>
                  <a:pathLst>
                    <a:path w="17" h="7">
                      <a:moveTo>
                        <a:pt x="17" y="1"/>
                      </a:moveTo>
                      <a:cubicBezTo>
                        <a:pt x="17" y="7"/>
                        <a:pt x="17" y="7"/>
                        <a:pt x="17" y="7"/>
                      </a:cubicBezTo>
                      <a:cubicBezTo>
                        <a:pt x="16" y="7"/>
                        <a:pt x="14" y="7"/>
                        <a:pt x="13" y="7"/>
                      </a:cubicBezTo>
                      <a:cubicBezTo>
                        <a:pt x="8" y="7"/>
                        <a:pt x="2" y="5"/>
                        <a:pt x="0" y="3"/>
                      </a:cubicBezTo>
                      <a:cubicBezTo>
                        <a:pt x="8" y="1"/>
                        <a:pt x="11" y="0"/>
                        <a:pt x="17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grpSp>
          <p:nvGrpSpPr>
            <p:cNvPr id="72" name="组合 71"/>
            <p:cNvGrpSpPr/>
            <p:nvPr/>
          </p:nvGrpSpPr>
          <p:grpSpPr>
            <a:xfrm>
              <a:off x="3584349" y="1207328"/>
              <a:ext cx="2773471" cy="1960288"/>
              <a:chOff x="4713288" y="1038225"/>
              <a:chExt cx="2847975" cy="2012950"/>
            </a:xfrm>
            <a:grpFill/>
          </p:grpSpPr>
          <p:sp>
            <p:nvSpPr>
              <p:cNvPr id="73" name="任意多边形: 形状 72"/>
              <p:cNvSpPr/>
              <p:nvPr/>
            </p:nvSpPr>
            <p:spPr bwMode="auto">
              <a:xfrm>
                <a:off x="4818063" y="2127250"/>
                <a:ext cx="622300" cy="538163"/>
              </a:xfrm>
              <a:custGeom>
                <a:avLst/>
                <a:gdLst/>
                <a:ahLst/>
                <a:cxnLst>
                  <a:cxn ang="0">
                    <a:pos x="102" y="154"/>
                  </a:cxn>
                  <a:cxn ang="0">
                    <a:pos x="113" y="126"/>
                  </a:cxn>
                  <a:cxn ang="0">
                    <a:pos x="122" y="86"/>
                  </a:cxn>
                  <a:cxn ang="0">
                    <a:pos x="125" y="77"/>
                  </a:cxn>
                  <a:cxn ang="0">
                    <a:pos x="108" y="77"/>
                  </a:cxn>
                  <a:cxn ang="0">
                    <a:pos x="64" y="77"/>
                  </a:cxn>
                  <a:cxn ang="0">
                    <a:pos x="27" y="79"/>
                  </a:cxn>
                  <a:cxn ang="0">
                    <a:pos x="26" y="77"/>
                  </a:cxn>
                  <a:cxn ang="0">
                    <a:pos x="0" y="55"/>
                  </a:cxn>
                  <a:cxn ang="0">
                    <a:pos x="9" y="37"/>
                  </a:cxn>
                  <a:cxn ang="0">
                    <a:pos x="41" y="20"/>
                  </a:cxn>
                  <a:cxn ang="0">
                    <a:pos x="48" y="13"/>
                  </a:cxn>
                  <a:cxn ang="0">
                    <a:pos x="80" y="4"/>
                  </a:cxn>
                  <a:cxn ang="0">
                    <a:pos x="127" y="7"/>
                  </a:cxn>
                  <a:cxn ang="0">
                    <a:pos x="174" y="15"/>
                  </a:cxn>
                  <a:cxn ang="0">
                    <a:pos x="223" y="21"/>
                  </a:cxn>
                  <a:cxn ang="0">
                    <a:pos x="256" y="44"/>
                  </a:cxn>
                  <a:cxn ang="0">
                    <a:pos x="278" y="33"/>
                  </a:cxn>
                  <a:cxn ang="0">
                    <a:pos x="281" y="43"/>
                  </a:cxn>
                  <a:cxn ang="0">
                    <a:pos x="289" y="65"/>
                  </a:cxn>
                  <a:cxn ang="0">
                    <a:pos x="309" y="76"/>
                  </a:cxn>
                  <a:cxn ang="0">
                    <a:pos x="350" y="76"/>
                  </a:cxn>
                  <a:cxn ang="0">
                    <a:pos x="359" y="63"/>
                  </a:cxn>
                  <a:cxn ang="0">
                    <a:pos x="387" y="51"/>
                  </a:cxn>
                  <a:cxn ang="0">
                    <a:pos x="439" y="74"/>
                  </a:cxn>
                  <a:cxn ang="0">
                    <a:pos x="445" y="96"/>
                  </a:cxn>
                  <a:cxn ang="0">
                    <a:pos x="435" y="119"/>
                  </a:cxn>
                  <a:cxn ang="0">
                    <a:pos x="436" y="138"/>
                  </a:cxn>
                  <a:cxn ang="0">
                    <a:pos x="449" y="156"/>
                  </a:cxn>
                  <a:cxn ang="0">
                    <a:pos x="445" y="179"/>
                  </a:cxn>
                  <a:cxn ang="0">
                    <a:pos x="448" y="232"/>
                  </a:cxn>
                  <a:cxn ang="0">
                    <a:pos x="448" y="240"/>
                  </a:cxn>
                  <a:cxn ang="0">
                    <a:pos x="393" y="231"/>
                  </a:cxn>
                  <a:cxn ang="0">
                    <a:pos x="370" y="220"/>
                  </a:cxn>
                  <a:cxn ang="0">
                    <a:pos x="333" y="207"/>
                  </a:cxn>
                  <a:cxn ang="0">
                    <a:pos x="313" y="192"/>
                  </a:cxn>
                  <a:cxn ang="0">
                    <a:pos x="278" y="183"/>
                  </a:cxn>
                  <a:cxn ang="0">
                    <a:pos x="304" y="224"/>
                  </a:cxn>
                  <a:cxn ang="0">
                    <a:pos x="315" y="227"/>
                  </a:cxn>
                  <a:cxn ang="0">
                    <a:pos x="313" y="246"/>
                  </a:cxn>
                  <a:cxn ang="0">
                    <a:pos x="379" y="225"/>
                  </a:cxn>
                  <a:cxn ang="0">
                    <a:pos x="406" y="260"/>
                  </a:cxn>
                  <a:cxn ang="0">
                    <a:pos x="414" y="270"/>
                  </a:cxn>
                  <a:cxn ang="0">
                    <a:pos x="410" y="302"/>
                  </a:cxn>
                  <a:cxn ang="0">
                    <a:pos x="390" y="321"/>
                  </a:cxn>
                  <a:cxn ang="0">
                    <a:pos x="365" y="347"/>
                  </a:cxn>
                  <a:cxn ang="0">
                    <a:pos x="328" y="368"/>
                  </a:cxn>
                  <a:cxn ang="0">
                    <a:pos x="265" y="395"/>
                  </a:cxn>
                  <a:cxn ang="0">
                    <a:pos x="234" y="404"/>
                  </a:cxn>
                  <a:cxn ang="0">
                    <a:pos x="217" y="399"/>
                  </a:cxn>
                  <a:cxn ang="0">
                    <a:pos x="209" y="372"/>
                  </a:cxn>
                  <a:cxn ang="0">
                    <a:pos x="198" y="340"/>
                  </a:cxn>
                  <a:cxn ang="0">
                    <a:pos x="162" y="280"/>
                  </a:cxn>
                  <a:cxn ang="0">
                    <a:pos x="154" y="259"/>
                  </a:cxn>
                  <a:cxn ang="0">
                    <a:pos x="140" y="251"/>
                  </a:cxn>
                  <a:cxn ang="0">
                    <a:pos x="131" y="229"/>
                  </a:cxn>
                  <a:cxn ang="0">
                    <a:pos x="109" y="196"/>
                  </a:cxn>
                  <a:cxn ang="0">
                    <a:pos x="112" y="177"/>
                  </a:cxn>
                </a:cxnLst>
                <a:rect l="0" t="0" r="r" b="b"/>
                <a:pathLst>
                  <a:path w="467" h="405">
                    <a:moveTo>
                      <a:pt x="112" y="177"/>
                    </a:moveTo>
                    <a:cubicBezTo>
                      <a:pt x="102" y="154"/>
                      <a:pt x="102" y="154"/>
                      <a:pt x="102" y="154"/>
                    </a:cubicBezTo>
                    <a:cubicBezTo>
                      <a:pt x="102" y="151"/>
                      <a:pt x="105" y="151"/>
                      <a:pt x="106" y="149"/>
                    </a:cubicBezTo>
                    <a:cubicBezTo>
                      <a:pt x="109" y="139"/>
                      <a:pt x="110" y="134"/>
                      <a:pt x="113" y="126"/>
                    </a:cubicBezTo>
                    <a:cubicBezTo>
                      <a:pt x="115" y="117"/>
                      <a:pt x="124" y="115"/>
                      <a:pt x="124" y="104"/>
                    </a:cubicBezTo>
                    <a:cubicBezTo>
                      <a:pt x="124" y="97"/>
                      <a:pt x="122" y="91"/>
                      <a:pt x="122" y="86"/>
                    </a:cubicBezTo>
                    <a:cubicBezTo>
                      <a:pt x="122" y="83"/>
                      <a:pt x="124" y="82"/>
                      <a:pt x="125" y="81"/>
                    </a:cubicBezTo>
                    <a:cubicBezTo>
                      <a:pt x="125" y="77"/>
                      <a:pt x="125" y="77"/>
                      <a:pt x="125" y="77"/>
                    </a:cubicBezTo>
                    <a:cubicBezTo>
                      <a:pt x="121" y="78"/>
                      <a:pt x="120" y="81"/>
                      <a:pt x="117" y="81"/>
                    </a:cubicBezTo>
                    <a:cubicBezTo>
                      <a:pt x="112" y="81"/>
                      <a:pt x="110" y="79"/>
                      <a:pt x="108" y="77"/>
                    </a:cubicBezTo>
                    <a:cubicBezTo>
                      <a:pt x="101" y="82"/>
                      <a:pt x="98" y="88"/>
                      <a:pt x="86" y="88"/>
                    </a:cubicBezTo>
                    <a:cubicBezTo>
                      <a:pt x="76" y="88"/>
                      <a:pt x="73" y="77"/>
                      <a:pt x="64" y="77"/>
                    </a:cubicBezTo>
                    <a:cubicBezTo>
                      <a:pt x="54" y="77"/>
                      <a:pt x="56" y="87"/>
                      <a:pt x="48" y="87"/>
                    </a:cubicBezTo>
                    <a:cubicBezTo>
                      <a:pt x="40" y="87"/>
                      <a:pt x="35" y="75"/>
                      <a:pt x="27" y="79"/>
                    </a:cubicBezTo>
                    <a:cubicBezTo>
                      <a:pt x="22" y="79"/>
                      <a:pt x="22" y="79"/>
                      <a:pt x="22" y="79"/>
                    </a:cubicBezTo>
                    <a:cubicBezTo>
                      <a:pt x="24" y="79"/>
                      <a:pt x="25" y="78"/>
                      <a:pt x="26" y="77"/>
                    </a:cubicBezTo>
                    <a:cubicBezTo>
                      <a:pt x="23" y="74"/>
                      <a:pt x="10" y="67"/>
                      <a:pt x="15" y="63"/>
                    </a:cubicBezTo>
                    <a:cubicBezTo>
                      <a:pt x="11" y="57"/>
                      <a:pt x="6" y="58"/>
                      <a:pt x="0" y="55"/>
                    </a:cubicBezTo>
                    <a:cubicBezTo>
                      <a:pt x="4" y="50"/>
                      <a:pt x="9" y="51"/>
                      <a:pt x="9" y="43"/>
                    </a:cubicBezTo>
                    <a:cubicBezTo>
                      <a:pt x="9" y="40"/>
                      <a:pt x="8" y="40"/>
                      <a:pt x="9" y="37"/>
                    </a:cubicBezTo>
                    <a:cubicBezTo>
                      <a:pt x="6" y="37"/>
                      <a:pt x="1" y="38"/>
                      <a:pt x="1" y="35"/>
                    </a:cubicBezTo>
                    <a:cubicBezTo>
                      <a:pt x="1" y="22"/>
                      <a:pt x="33" y="24"/>
                      <a:pt x="41" y="20"/>
                    </a:cubicBezTo>
                    <a:cubicBezTo>
                      <a:pt x="40" y="17"/>
                      <a:pt x="38" y="18"/>
                      <a:pt x="38" y="15"/>
                    </a:cubicBezTo>
                    <a:cubicBezTo>
                      <a:pt x="38" y="11"/>
                      <a:pt x="46" y="13"/>
                      <a:pt x="48" y="13"/>
                    </a:cubicBezTo>
                    <a:cubicBezTo>
                      <a:pt x="53" y="13"/>
                      <a:pt x="62" y="13"/>
                      <a:pt x="62" y="13"/>
                    </a:cubicBezTo>
                    <a:cubicBezTo>
                      <a:pt x="67" y="13"/>
                      <a:pt x="75" y="7"/>
                      <a:pt x="80" y="4"/>
                    </a:cubicBezTo>
                    <a:cubicBezTo>
                      <a:pt x="86" y="0"/>
                      <a:pt x="98" y="0"/>
                      <a:pt x="106" y="0"/>
                    </a:cubicBezTo>
                    <a:cubicBezTo>
                      <a:pt x="117" y="0"/>
                      <a:pt x="117" y="7"/>
                      <a:pt x="127" y="7"/>
                    </a:cubicBezTo>
                    <a:cubicBezTo>
                      <a:pt x="127" y="12"/>
                      <a:pt x="144" y="15"/>
                      <a:pt x="149" y="15"/>
                    </a:cubicBezTo>
                    <a:cubicBezTo>
                      <a:pt x="162" y="15"/>
                      <a:pt x="170" y="15"/>
                      <a:pt x="174" y="15"/>
                    </a:cubicBezTo>
                    <a:cubicBezTo>
                      <a:pt x="186" y="15"/>
                      <a:pt x="192" y="3"/>
                      <a:pt x="205" y="3"/>
                    </a:cubicBezTo>
                    <a:cubicBezTo>
                      <a:pt x="219" y="3"/>
                      <a:pt x="218" y="12"/>
                      <a:pt x="223" y="21"/>
                    </a:cubicBezTo>
                    <a:cubicBezTo>
                      <a:pt x="224" y="23"/>
                      <a:pt x="233" y="28"/>
                      <a:pt x="233" y="28"/>
                    </a:cubicBezTo>
                    <a:cubicBezTo>
                      <a:pt x="241" y="31"/>
                      <a:pt x="243" y="44"/>
                      <a:pt x="256" y="44"/>
                    </a:cubicBezTo>
                    <a:cubicBezTo>
                      <a:pt x="265" y="44"/>
                      <a:pt x="265" y="36"/>
                      <a:pt x="271" y="34"/>
                    </a:cubicBezTo>
                    <a:cubicBezTo>
                      <a:pt x="275" y="33"/>
                      <a:pt x="274" y="33"/>
                      <a:pt x="278" y="33"/>
                    </a:cubicBezTo>
                    <a:cubicBezTo>
                      <a:pt x="279" y="35"/>
                      <a:pt x="279" y="39"/>
                      <a:pt x="281" y="41"/>
                    </a:cubicBezTo>
                    <a:cubicBezTo>
                      <a:pt x="280" y="41"/>
                      <a:pt x="281" y="42"/>
                      <a:pt x="281" y="43"/>
                    </a:cubicBezTo>
                    <a:cubicBezTo>
                      <a:pt x="281" y="48"/>
                      <a:pt x="284" y="47"/>
                      <a:pt x="286" y="51"/>
                    </a:cubicBezTo>
                    <a:cubicBezTo>
                      <a:pt x="290" y="56"/>
                      <a:pt x="286" y="59"/>
                      <a:pt x="289" y="65"/>
                    </a:cubicBezTo>
                    <a:cubicBezTo>
                      <a:pt x="291" y="70"/>
                      <a:pt x="297" y="67"/>
                      <a:pt x="301" y="68"/>
                    </a:cubicBezTo>
                    <a:cubicBezTo>
                      <a:pt x="305" y="69"/>
                      <a:pt x="306" y="73"/>
                      <a:pt x="309" y="76"/>
                    </a:cubicBezTo>
                    <a:cubicBezTo>
                      <a:pt x="312" y="79"/>
                      <a:pt x="323" y="78"/>
                      <a:pt x="329" y="78"/>
                    </a:cubicBezTo>
                    <a:cubicBezTo>
                      <a:pt x="337" y="78"/>
                      <a:pt x="345" y="77"/>
                      <a:pt x="350" y="76"/>
                    </a:cubicBezTo>
                    <a:cubicBezTo>
                      <a:pt x="350" y="72"/>
                      <a:pt x="350" y="71"/>
                      <a:pt x="350" y="68"/>
                    </a:cubicBezTo>
                    <a:cubicBezTo>
                      <a:pt x="350" y="64"/>
                      <a:pt x="355" y="64"/>
                      <a:pt x="359" y="63"/>
                    </a:cubicBezTo>
                    <a:cubicBezTo>
                      <a:pt x="364" y="61"/>
                      <a:pt x="363" y="59"/>
                      <a:pt x="368" y="57"/>
                    </a:cubicBezTo>
                    <a:cubicBezTo>
                      <a:pt x="376" y="54"/>
                      <a:pt x="381" y="56"/>
                      <a:pt x="387" y="51"/>
                    </a:cubicBezTo>
                    <a:cubicBezTo>
                      <a:pt x="397" y="57"/>
                      <a:pt x="403" y="57"/>
                      <a:pt x="412" y="60"/>
                    </a:cubicBezTo>
                    <a:cubicBezTo>
                      <a:pt x="423" y="64"/>
                      <a:pt x="426" y="74"/>
                      <a:pt x="439" y="74"/>
                    </a:cubicBezTo>
                    <a:cubicBezTo>
                      <a:pt x="439" y="76"/>
                      <a:pt x="442" y="77"/>
                      <a:pt x="443" y="79"/>
                    </a:cubicBezTo>
                    <a:cubicBezTo>
                      <a:pt x="445" y="86"/>
                      <a:pt x="442" y="92"/>
                      <a:pt x="445" y="96"/>
                    </a:cubicBezTo>
                    <a:cubicBezTo>
                      <a:pt x="442" y="98"/>
                      <a:pt x="435" y="114"/>
                      <a:pt x="435" y="115"/>
                    </a:cubicBezTo>
                    <a:cubicBezTo>
                      <a:pt x="435" y="116"/>
                      <a:pt x="436" y="118"/>
                      <a:pt x="435" y="119"/>
                    </a:cubicBezTo>
                    <a:cubicBezTo>
                      <a:pt x="436" y="121"/>
                      <a:pt x="435" y="122"/>
                      <a:pt x="436" y="124"/>
                    </a:cubicBezTo>
                    <a:cubicBezTo>
                      <a:pt x="436" y="138"/>
                      <a:pt x="436" y="138"/>
                      <a:pt x="436" y="138"/>
                    </a:cubicBezTo>
                    <a:cubicBezTo>
                      <a:pt x="438" y="142"/>
                      <a:pt x="437" y="145"/>
                      <a:pt x="439" y="149"/>
                    </a:cubicBezTo>
                    <a:cubicBezTo>
                      <a:pt x="440" y="153"/>
                      <a:pt x="449" y="149"/>
                      <a:pt x="449" y="156"/>
                    </a:cubicBezTo>
                    <a:cubicBezTo>
                      <a:pt x="449" y="165"/>
                      <a:pt x="439" y="164"/>
                      <a:pt x="439" y="171"/>
                    </a:cubicBezTo>
                    <a:cubicBezTo>
                      <a:pt x="439" y="177"/>
                      <a:pt x="443" y="177"/>
                      <a:pt x="445" y="179"/>
                    </a:cubicBezTo>
                    <a:cubicBezTo>
                      <a:pt x="452" y="194"/>
                      <a:pt x="467" y="196"/>
                      <a:pt x="467" y="215"/>
                    </a:cubicBezTo>
                    <a:cubicBezTo>
                      <a:pt x="456" y="218"/>
                      <a:pt x="448" y="220"/>
                      <a:pt x="448" y="232"/>
                    </a:cubicBezTo>
                    <a:cubicBezTo>
                      <a:pt x="448" y="235"/>
                      <a:pt x="450" y="238"/>
                      <a:pt x="450" y="240"/>
                    </a:cubicBezTo>
                    <a:cubicBezTo>
                      <a:pt x="450" y="240"/>
                      <a:pt x="448" y="240"/>
                      <a:pt x="448" y="240"/>
                    </a:cubicBezTo>
                    <a:cubicBezTo>
                      <a:pt x="439" y="240"/>
                      <a:pt x="420" y="235"/>
                      <a:pt x="408" y="235"/>
                    </a:cubicBezTo>
                    <a:cubicBezTo>
                      <a:pt x="406" y="235"/>
                      <a:pt x="393" y="231"/>
                      <a:pt x="393" y="231"/>
                    </a:cubicBezTo>
                    <a:cubicBezTo>
                      <a:pt x="388" y="226"/>
                      <a:pt x="388" y="213"/>
                      <a:pt x="379" y="213"/>
                    </a:cubicBezTo>
                    <a:cubicBezTo>
                      <a:pt x="374" y="213"/>
                      <a:pt x="372" y="217"/>
                      <a:pt x="370" y="220"/>
                    </a:cubicBezTo>
                    <a:cubicBezTo>
                      <a:pt x="348" y="220"/>
                      <a:pt x="348" y="220"/>
                      <a:pt x="348" y="220"/>
                    </a:cubicBezTo>
                    <a:cubicBezTo>
                      <a:pt x="341" y="217"/>
                      <a:pt x="337" y="212"/>
                      <a:pt x="333" y="207"/>
                    </a:cubicBezTo>
                    <a:cubicBezTo>
                      <a:pt x="327" y="202"/>
                      <a:pt x="320" y="205"/>
                      <a:pt x="315" y="200"/>
                    </a:cubicBezTo>
                    <a:cubicBezTo>
                      <a:pt x="313" y="197"/>
                      <a:pt x="314" y="194"/>
                      <a:pt x="313" y="192"/>
                    </a:cubicBezTo>
                    <a:cubicBezTo>
                      <a:pt x="308" y="182"/>
                      <a:pt x="299" y="168"/>
                      <a:pt x="286" y="168"/>
                    </a:cubicBezTo>
                    <a:cubicBezTo>
                      <a:pt x="280" y="168"/>
                      <a:pt x="278" y="176"/>
                      <a:pt x="278" y="183"/>
                    </a:cubicBezTo>
                    <a:cubicBezTo>
                      <a:pt x="278" y="187"/>
                      <a:pt x="278" y="189"/>
                      <a:pt x="278" y="193"/>
                    </a:cubicBezTo>
                    <a:cubicBezTo>
                      <a:pt x="281" y="203"/>
                      <a:pt x="293" y="222"/>
                      <a:pt x="304" y="224"/>
                    </a:cubicBezTo>
                    <a:cubicBezTo>
                      <a:pt x="304" y="229"/>
                      <a:pt x="306" y="231"/>
                      <a:pt x="307" y="235"/>
                    </a:cubicBezTo>
                    <a:cubicBezTo>
                      <a:pt x="312" y="233"/>
                      <a:pt x="311" y="228"/>
                      <a:pt x="315" y="227"/>
                    </a:cubicBezTo>
                    <a:cubicBezTo>
                      <a:pt x="316" y="228"/>
                      <a:pt x="316" y="230"/>
                      <a:pt x="316" y="231"/>
                    </a:cubicBezTo>
                    <a:cubicBezTo>
                      <a:pt x="316" y="237"/>
                      <a:pt x="313" y="240"/>
                      <a:pt x="313" y="246"/>
                    </a:cubicBezTo>
                    <a:cubicBezTo>
                      <a:pt x="313" y="252"/>
                      <a:pt x="324" y="255"/>
                      <a:pt x="331" y="255"/>
                    </a:cubicBezTo>
                    <a:cubicBezTo>
                      <a:pt x="360" y="255"/>
                      <a:pt x="363" y="237"/>
                      <a:pt x="379" y="225"/>
                    </a:cubicBezTo>
                    <a:cubicBezTo>
                      <a:pt x="379" y="241"/>
                      <a:pt x="379" y="241"/>
                      <a:pt x="379" y="241"/>
                    </a:cubicBezTo>
                    <a:cubicBezTo>
                      <a:pt x="385" y="254"/>
                      <a:pt x="393" y="256"/>
                      <a:pt x="406" y="260"/>
                    </a:cubicBezTo>
                    <a:cubicBezTo>
                      <a:pt x="411" y="261"/>
                      <a:pt x="411" y="269"/>
                      <a:pt x="414" y="271"/>
                    </a:cubicBezTo>
                    <a:cubicBezTo>
                      <a:pt x="414" y="270"/>
                      <a:pt x="414" y="270"/>
                      <a:pt x="414" y="270"/>
                    </a:cubicBezTo>
                    <a:cubicBezTo>
                      <a:pt x="416" y="274"/>
                      <a:pt x="423" y="273"/>
                      <a:pt x="423" y="277"/>
                    </a:cubicBezTo>
                    <a:cubicBezTo>
                      <a:pt x="423" y="288"/>
                      <a:pt x="410" y="291"/>
                      <a:pt x="410" y="302"/>
                    </a:cubicBezTo>
                    <a:cubicBezTo>
                      <a:pt x="403" y="302"/>
                      <a:pt x="399" y="303"/>
                      <a:pt x="397" y="309"/>
                    </a:cubicBezTo>
                    <a:cubicBezTo>
                      <a:pt x="395" y="314"/>
                      <a:pt x="396" y="321"/>
                      <a:pt x="390" y="321"/>
                    </a:cubicBezTo>
                    <a:cubicBezTo>
                      <a:pt x="384" y="321"/>
                      <a:pt x="384" y="334"/>
                      <a:pt x="378" y="334"/>
                    </a:cubicBezTo>
                    <a:cubicBezTo>
                      <a:pt x="374" y="334"/>
                      <a:pt x="365" y="342"/>
                      <a:pt x="365" y="347"/>
                    </a:cubicBezTo>
                    <a:cubicBezTo>
                      <a:pt x="353" y="349"/>
                      <a:pt x="327" y="354"/>
                      <a:pt x="327" y="364"/>
                    </a:cubicBezTo>
                    <a:cubicBezTo>
                      <a:pt x="327" y="365"/>
                      <a:pt x="327" y="367"/>
                      <a:pt x="328" y="368"/>
                    </a:cubicBezTo>
                    <a:cubicBezTo>
                      <a:pt x="318" y="373"/>
                      <a:pt x="304" y="376"/>
                      <a:pt x="294" y="378"/>
                    </a:cubicBezTo>
                    <a:cubicBezTo>
                      <a:pt x="289" y="380"/>
                      <a:pt x="271" y="392"/>
                      <a:pt x="265" y="395"/>
                    </a:cubicBezTo>
                    <a:cubicBezTo>
                      <a:pt x="252" y="395"/>
                      <a:pt x="252" y="395"/>
                      <a:pt x="252" y="395"/>
                    </a:cubicBezTo>
                    <a:cubicBezTo>
                      <a:pt x="244" y="400"/>
                      <a:pt x="243" y="404"/>
                      <a:pt x="234" y="404"/>
                    </a:cubicBezTo>
                    <a:cubicBezTo>
                      <a:pt x="231" y="405"/>
                      <a:pt x="231" y="405"/>
                      <a:pt x="231" y="405"/>
                    </a:cubicBezTo>
                    <a:cubicBezTo>
                      <a:pt x="229" y="405"/>
                      <a:pt x="218" y="400"/>
                      <a:pt x="217" y="399"/>
                    </a:cubicBezTo>
                    <a:cubicBezTo>
                      <a:pt x="216" y="399"/>
                      <a:pt x="219" y="399"/>
                      <a:pt x="217" y="394"/>
                    </a:cubicBezTo>
                    <a:cubicBezTo>
                      <a:pt x="212" y="387"/>
                      <a:pt x="209" y="380"/>
                      <a:pt x="209" y="372"/>
                    </a:cubicBezTo>
                    <a:cubicBezTo>
                      <a:pt x="204" y="371"/>
                      <a:pt x="207" y="363"/>
                      <a:pt x="208" y="359"/>
                    </a:cubicBezTo>
                    <a:cubicBezTo>
                      <a:pt x="210" y="349"/>
                      <a:pt x="203" y="345"/>
                      <a:pt x="198" y="340"/>
                    </a:cubicBezTo>
                    <a:cubicBezTo>
                      <a:pt x="193" y="335"/>
                      <a:pt x="181" y="320"/>
                      <a:pt x="181" y="309"/>
                    </a:cubicBezTo>
                    <a:cubicBezTo>
                      <a:pt x="165" y="306"/>
                      <a:pt x="162" y="297"/>
                      <a:pt x="162" y="280"/>
                    </a:cubicBezTo>
                    <a:cubicBezTo>
                      <a:pt x="162" y="270"/>
                      <a:pt x="156" y="268"/>
                      <a:pt x="154" y="259"/>
                    </a:cubicBezTo>
                    <a:cubicBezTo>
                      <a:pt x="154" y="259"/>
                      <a:pt x="154" y="259"/>
                      <a:pt x="154" y="259"/>
                    </a:cubicBezTo>
                    <a:cubicBezTo>
                      <a:pt x="152" y="258"/>
                      <a:pt x="150" y="255"/>
                      <a:pt x="148" y="254"/>
                    </a:cubicBezTo>
                    <a:cubicBezTo>
                      <a:pt x="147" y="252"/>
                      <a:pt x="141" y="253"/>
                      <a:pt x="140" y="251"/>
                    </a:cubicBezTo>
                    <a:cubicBezTo>
                      <a:pt x="137" y="249"/>
                      <a:pt x="138" y="242"/>
                      <a:pt x="137" y="239"/>
                    </a:cubicBezTo>
                    <a:cubicBezTo>
                      <a:pt x="136" y="235"/>
                      <a:pt x="132" y="231"/>
                      <a:pt x="131" y="229"/>
                    </a:cubicBezTo>
                    <a:cubicBezTo>
                      <a:pt x="125" y="221"/>
                      <a:pt x="121" y="214"/>
                      <a:pt x="116" y="207"/>
                    </a:cubicBezTo>
                    <a:cubicBezTo>
                      <a:pt x="115" y="205"/>
                      <a:pt x="109" y="198"/>
                      <a:pt x="109" y="196"/>
                    </a:cubicBezTo>
                    <a:cubicBezTo>
                      <a:pt x="109" y="192"/>
                      <a:pt x="112" y="182"/>
                      <a:pt x="112" y="175"/>
                    </a:cubicBezTo>
                    <a:lnTo>
                      <a:pt x="112" y="17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4" name="任意多边形: 形状 73"/>
              <p:cNvSpPr/>
              <p:nvPr/>
            </p:nvSpPr>
            <p:spPr bwMode="auto">
              <a:xfrm>
                <a:off x="5713413" y="2714625"/>
                <a:ext cx="33338" cy="63500"/>
              </a:xfrm>
              <a:custGeom>
                <a:avLst/>
                <a:gdLst/>
                <a:ahLst/>
                <a:cxnLst>
                  <a:cxn ang="0">
                    <a:pos x="25" y="30"/>
                  </a:cxn>
                  <a:cxn ang="0">
                    <a:pos x="11" y="48"/>
                  </a:cxn>
                  <a:cxn ang="0">
                    <a:pos x="0" y="35"/>
                  </a:cxn>
                  <a:cxn ang="0">
                    <a:pos x="6" y="0"/>
                  </a:cxn>
                  <a:cxn ang="0">
                    <a:pos x="25" y="30"/>
                  </a:cxn>
                </a:cxnLst>
                <a:rect l="0" t="0" r="r" b="b"/>
                <a:pathLst>
                  <a:path w="25" h="48">
                    <a:moveTo>
                      <a:pt x="25" y="30"/>
                    </a:moveTo>
                    <a:cubicBezTo>
                      <a:pt x="25" y="37"/>
                      <a:pt x="20" y="48"/>
                      <a:pt x="11" y="48"/>
                    </a:cubicBezTo>
                    <a:cubicBezTo>
                      <a:pt x="5" y="48"/>
                      <a:pt x="0" y="41"/>
                      <a:pt x="0" y="35"/>
                    </a:cubicBezTo>
                    <a:cubicBezTo>
                      <a:pt x="0" y="22"/>
                      <a:pt x="6" y="13"/>
                      <a:pt x="6" y="0"/>
                    </a:cubicBezTo>
                    <a:cubicBezTo>
                      <a:pt x="13" y="10"/>
                      <a:pt x="25" y="15"/>
                      <a:pt x="25" y="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5" name="任意多边形: 形状 74"/>
              <p:cNvSpPr/>
              <p:nvPr/>
            </p:nvSpPr>
            <p:spPr bwMode="auto">
              <a:xfrm>
                <a:off x="5397500" y="2195513"/>
                <a:ext cx="677863" cy="544513"/>
              </a:xfrm>
              <a:custGeom>
                <a:avLst/>
                <a:gdLst/>
                <a:ahLst/>
                <a:cxnLst>
                  <a:cxn ang="0">
                    <a:pos x="148" y="270"/>
                  </a:cxn>
                  <a:cxn ang="0">
                    <a:pos x="174" y="340"/>
                  </a:cxn>
                  <a:cxn ang="0">
                    <a:pos x="200" y="401"/>
                  </a:cxn>
                  <a:cxn ang="0">
                    <a:pos x="216" y="401"/>
                  </a:cxn>
                  <a:cxn ang="0">
                    <a:pos x="237" y="379"/>
                  </a:cxn>
                  <a:cxn ang="0">
                    <a:pos x="243" y="341"/>
                  </a:cxn>
                  <a:cxn ang="0">
                    <a:pos x="268" y="298"/>
                  </a:cxn>
                  <a:cxn ang="0">
                    <a:pos x="326" y="240"/>
                  </a:cxn>
                  <a:cxn ang="0">
                    <a:pos x="374" y="218"/>
                  </a:cxn>
                  <a:cxn ang="0">
                    <a:pos x="409" y="259"/>
                  </a:cxn>
                  <a:cxn ang="0">
                    <a:pos x="423" y="302"/>
                  </a:cxn>
                  <a:cxn ang="0">
                    <a:pos x="457" y="300"/>
                  </a:cxn>
                  <a:cxn ang="0">
                    <a:pos x="476" y="367"/>
                  </a:cxn>
                  <a:cxn ang="0">
                    <a:pos x="489" y="358"/>
                  </a:cxn>
                  <a:cxn ang="0">
                    <a:pos x="472" y="316"/>
                  </a:cxn>
                  <a:cxn ang="0">
                    <a:pos x="473" y="288"/>
                  </a:cxn>
                  <a:cxn ang="0">
                    <a:pos x="483" y="254"/>
                  </a:cxn>
                  <a:cxn ang="0">
                    <a:pos x="487" y="213"/>
                  </a:cxn>
                  <a:cxn ang="0">
                    <a:pos x="467" y="197"/>
                  </a:cxn>
                  <a:cxn ang="0">
                    <a:pos x="445" y="125"/>
                  </a:cxn>
                  <a:cxn ang="0">
                    <a:pos x="423" y="130"/>
                  </a:cxn>
                  <a:cxn ang="0">
                    <a:pos x="373" y="144"/>
                  </a:cxn>
                  <a:cxn ang="0">
                    <a:pos x="341" y="147"/>
                  </a:cxn>
                  <a:cxn ang="0">
                    <a:pos x="295" y="136"/>
                  </a:cxn>
                  <a:cxn ang="0">
                    <a:pos x="254" y="116"/>
                  </a:cxn>
                  <a:cxn ang="0">
                    <a:pos x="226" y="89"/>
                  </a:cxn>
                  <a:cxn ang="0">
                    <a:pos x="229" y="69"/>
                  </a:cxn>
                  <a:cxn ang="0">
                    <a:pos x="213" y="43"/>
                  </a:cxn>
                  <a:cxn ang="0">
                    <a:pos x="178" y="16"/>
                  </a:cxn>
                  <a:cxn ang="0">
                    <a:pos x="131" y="0"/>
                  </a:cxn>
                  <a:cxn ang="0">
                    <a:pos x="94" y="21"/>
                  </a:cxn>
                  <a:cxn ang="0">
                    <a:pos x="65" y="13"/>
                  </a:cxn>
                  <a:cxn ang="0">
                    <a:pos x="23" y="46"/>
                  </a:cxn>
                  <a:cxn ang="0">
                    <a:pos x="0" y="64"/>
                  </a:cxn>
                  <a:cxn ang="0">
                    <a:pos x="1" y="87"/>
                  </a:cxn>
                  <a:cxn ang="0">
                    <a:pos x="4" y="120"/>
                  </a:cxn>
                  <a:cxn ang="0">
                    <a:pos x="13" y="181"/>
                  </a:cxn>
                  <a:cxn ang="0">
                    <a:pos x="34" y="185"/>
                  </a:cxn>
                  <a:cxn ang="0">
                    <a:pos x="70" y="185"/>
                  </a:cxn>
                  <a:cxn ang="0">
                    <a:pos x="118" y="219"/>
                  </a:cxn>
                  <a:cxn ang="0">
                    <a:pos x="127" y="248"/>
                  </a:cxn>
                  <a:cxn ang="0">
                    <a:pos x="145" y="233"/>
                  </a:cxn>
                  <a:cxn ang="0">
                    <a:pos x="149" y="265"/>
                  </a:cxn>
                </a:cxnLst>
                <a:rect l="0" t="0" r="r" b="b"/>
                <a:pathLst>
                  <a:path w="509" h="410">
                    <a:moveTo>
                      <a:pt x="149" y="265"/>
                    </a:moveTo>
                    <a:cubicBezTo>
                      <a:pt x="147" y="263"/>
                      <a:pt x="147" y="263"/>
                      <a:pt x="147" y="263"/>
                    </a:cubicBezTo>
                    <a:cubicBezTo>
                      <a:pt x="147" y="265"/>
                      <a:pt x="148" y="268"/>
                      <a:pt x="148" y="270"/>
                    </a:cubicBezTo>
                    <a:cubicBezTo>
                      <a:pt x="148" y="278"/>
                      <a:pt x="153" y="286"/>
                      <a:pt x="155" y="295"/>
                    </a:cubicBezTo>
                    <a:cubicBezTo>
                      <a:pt x="158" y="305"/>
                      <a:pt x="166" y="319"/>
                      <a:pt x="168" y="326"/>
                    </a:cubicBezTo>
                    <a:cubicBezTo>
                      <a:pt x="170" y="332"/>
                      <a:pt x="170" y="334"/>
                      <a:pt x="174" y="340"/>
                    </a:cubicBezTo>
                    <a:cubicBezTo>
                      <a:pt x="177" y="345"/>
                      <a:pt x="175" y="351"/>
                      <a:pt x="179" y="358"/>
                    </a:cubicBezTo>
                    <a:cubicBezTo>
                      <a:pt x="180" y="362"/>
                      <a:pt x="187" y="366"/>
                      <a:pt x="188" y="372"/>
                    </a:cubicBezTo>
                    <a:cubicBezTo>
                      <a:pt x="191" y="382"/>
                      <a:pt x="196" y="390"/>
                      <a:pt x="200" y="401"/>
                    </a:cubicBezTo>
                    <a:cubicBezTo>
                      <a:pt x="200" y="402"/>
                      <a:pt x="202" y="405"/>
                      <a:pt x="204" y="405"/>
                    </a:cubicBezTo>
                    <a:cubicBezTo>
                      <a:pt x="204" y="409"/>
                      <a:pt x="207" y="410"/>
                      <a:pt x="210" y="410"/>
                    </a:cubicBezTo>
                    <a:cubicBezTo>
                      <a:pt x="214" y="410"/>
                      <a:pt x="214" y="405"/>
                      <a:pt x="216" y="401"/>
                    </a:cubicBezTo>
                    <a:cubicBezTo>
                      <a:pt x="218" y="397"/>
                      <a:pt x="219" y="398"/>
                      <a:pt x="224" y="396"/>
                    </a:cubicBezTo>
                    <a:cubicBezTo>
                      <a:pt x="228" y="394"/>
                      <a:pt x="227" y="382"/>
                      <a:pt x="233" y="381"/>
                    </a:cubicBezTo>
                    <a:cubicBezTo>
                      <a:pt x="234" y="380"/>
                      <a:pt x="237" y="380"/>
                      <a:pt x="237" y="379"/>
                    </a:cubicBezTo>
                    <a:cubicBezTo>
                      <a:pt x="240" y="379"/>
                      <a:pt x="240" y="379"/>
                      <a:pt x="240" y="379"/>
                    </a:cubicBezTo>
                    <a:cubicBezTo>
                      <a:pt x="237" y="367"/>
                      <a:pt x="237" y="367"/>
                      <a:pt x="237" y="367"/>
                    </a:cubicBezTo>
                    <a:cubicBezTo>
                      <a:pt x="237" y="359"/>
                      <a:pt x="243" y="352"/>
                      <a:pt x="243" y="341"/>
                    </a:cubicBezTo>
                    <a:cubicBezTo>
                      <a:pt x="243" y="334"/>
                      <a:pt x="240" y="329"/>
                      <a:pt x="240" y="321"/>
                    </a:cubicBezTo>
                    <a:cubicBezTo>
                      <a:pt x="240" y="312"/>
                      <a:pt x="249" y="311"/>
                      <a:pt x="257" y="308"/>
                    </a:cubicBezTo>
                    <a:cubicBezTo>
                      <a:pt x="260" y="307"/>
                      <a:pt x="265" y="302"/>
                      <a:pt x="268" y="298"/>
                    </a:cubicBezTo>
                    <a:cubicBezTo>
                      <a:pt x="277" y="290"/>
                      <a:pt x="284" y="281"/>
                      <a:pt x="293" y="272"/>
                    </a:cubicBezTo>
                    <a:cubicBezTo>
                      <a:pt x="300" y="265"/>
                      <a:pt x="313" y="263"/>
                      <a:pt x="321" y="255"/>
                    </a:cubicBezTo>
                    <a:cubicBezTo>
                      <a:pt x="325" y="251"/>
                      <a:pt x="325" y="246"/>
                      <a:pt x="326" y="240"/>
                    </a:cubicBezTo>
                    <a:cubicBezTo>
                      <a:pt x="328" y="236"/>
                      <a:pt x="337" y="236"/>
                      <a:pt x="340" y="229"/>
                    </a:cubicBezTo>
                    <a:cubicBezTo>
                      <a:pt x="344" y="231"/>
                      <a:pt x="344" y="233"/>
                      <a:pt x="351" y="233"/>
                    </a:cubicBezTo>
                    <a:cubicBezTo>
                      <a:pt x="362" y="233"/>
                      <a:pt x="374" y="231"/>
                      <a:pt x="374" y="218"/>
                    </a:cubicBezTo>
                    <a:cubicBezTo>
                      <a:pt x="381" y="219"/>
                      <a:pt x="389" y="222"/>
                      <a:pt x="390" y="228"/>
                    </a:cubicBezTo>
                    <a:cubicBezTo>
                      <a:pt x="392" y="233"/>
                      <a:pt x="391" y="240"/>
                      <a:pt x="395" y="245"/>
                    </a:cubicBezTo>
                    <a:cubicBezTo>
                      <a:pt x="398" y="251"/>
                      <a:pt x="403" y="255"/>
                      <a:pt x="409" y="259"/>
                    </a:cubicBezTo>
                    <a:cubicBezTo>
                      <a:pt x="414" y="267"/>
                      <a:pt x="419" y="274"/>
                      <a:pt x="422" y="283"/>
                    </a:cubicBezTo>
                    <a:cubicBezTo>
                      <a:pt x="423" y="285"/>
                      <a:pt x="425" y="286"/>
                      <a:pt x="425" y="289"/>
                    </a:cubicBezTo>
                    <a:cubicBezTo>
                      <a:pt x="425" y="293"/>
                      <a:pt x="423" y="296"/>
                      <a:pt x="423" y="302"/>
                    </a:cubicBezTo>
                    <a:cubicBezTo>
                      <a:pt x="423" y="307"/>
                      <a:pt x="423" y="313"/>
                      <a:pt x="430" y="313"/>
                    </a:cubicBezTo>
                    <a:cubicBezTo>
                      <a:pt x="442" y="313"/>
                      <a:pt x="445" y="300"/>
                      <a:pt x="453" y="293"/>
                    </a:cubicBezTo>
                    <a:cubicBezTo>
                      <a:pt x="455" y="295"/>
                      <a:pt x="454" y="297"/>
                      <a:pt x="457" y="300"/>
                    </a:cubicBezTo>
                    <a:cubicBezTo>
                      <a:pt x="457" y="300"/>
                      <a:pt x="461" y="300"/>
                      <a:pt x="462" y="302"/>
                    </a:cubicBezTo>
                    <a:cubicBezTo>
                      <a:pt x="467" y="308"/>
                      <a:pt x="459" y="322"/>
                      <a:pt x="465" y="322"/>
                    </a:cubicBezTo>
                    <a:cubicBezTo>
                      <a:pt x="465" y="336"/>
                      <a:pt x="476" y="347"/>
                      <a:pt x="476" y="367"/>
                    </a:cubicBezTo>
                    <a:cubicBezTo>
                      <a:pt x="476" y="371"/>
                      <a:pt x="473" y="382"/>
                      <a:pt x="476" y="383"/>
                    </a:cubicBezTo>
                    <a:cubicBezTo>
                      <a:pt x="480" y="376"/>
                      <a:pt x="481" y="371"/>
                      <a:pt x="485" y="363"/>
                    </a:cubicBezTo>
                    <a:cubicBezTo>
                      <a:pt x="486" y="361"/>
                      <a:pt x="489" y="360"/>
                      <a:pt x="489" y="358"/>
                    </a:cubicBezTo>
                    <a:cubicBezTo>
                      <a:pt x="489" y="354"/>
                      <a:pt x="483" y="334"/>
                      <a:pt x="479" y="330"/>
                    </a:cubicBezTo>
                    <a:cubicBezTo>
                      <a:pt x="476" y="327"/>
                      <a:pt x="472" y="325"/>
                      <a:pt x="472" y="320"/>
                    </a:cubicBezTo>
                    <a:cubicBezTo>
                      <a:pt x="472" y="319"/>
                      <a:pt x="472" y="318"/>
                      <a:pt x="472" y="316"/>
                    </a:cubicBezTo>
                    <a:cubicBezTo>
                      <a:pt x="472" y="317"/>
                      <a:pt x="472" y="317"/>
                      <a:pt x="472" y="317"/>
                    </a:cubicBezTo>
                    <a:cubicBezTo>
                      <a:pt x="473" y="316"/>
                      <a:pt x="476" y="311"/>
                      <a:pt x="476" y="307"/>
                    </a:cubicBezTo>
                    <a:cubicBezTo>
                      <a:pt x="476" y="302"/>
                      <a:pt x="476" y="293"/>
                      <a:pt x="473" y="288"/>
                    </a:cubicBezTo>
                    <a:cubicBezTo>
                      <a:pt x="470" y="284"/>
                      <a:pt x="464" y="284"/>
                      <a:pt x="464" y="276"/>
                    </a:cubicBezTo>
                    <a:cubicBezTo>
                      <a:pt x="464" y="268"/>
                      <a:pt x="467" y="262"/>
                      <a:pt x="472" y="258"/>
                    </a:cubicBezTo>
                    <a:cubicBezTo>
                      <a:pt x="474" y="255"/>
                      <a:pt x="479" y="256"/>
                      <a:pt x="483" y="254"/>
                    </a:cubicBezTo>
                    <a:cubicBezTo>
                      <a:pt x="493" y="247"/>
                      <a:pt x="500" y="244"/>
                      <a:pt x="509" y="230"/>
                    </a:cubicBezTo>
                    <a:cubicBezTo>
                      <a:pt x="506" y="230"/>
                      <a:pt x="505" y="231"/>
                      <a:pt x="501" y="231"/>
                    </a:cubicBezTo>
                    <a:cubicBezTo>
                      <a:pt x="493" y="231"/>
                      <a:pt x="487" y="222"/>
                      <a:pt x="487" y="213"/>
                    </a:cubicBezTo>
                    <a:cubicBezTo>
                      <a:pt x="483" y="212"/>
                      <a:pt x="482" y="199"/>
                      <a:pt x="478" y="199"/>
                    </a:cubicBezTo>
                    <a:cubicBezTo>
                      <a:pt x="475" y="199"/>
                      <a:pt x="472" y="202"/>
                      <a:pt x="469" y="202"/>
                    </a:cubicBezTo>
                    <a:cubicBezTo>
                      <a:pt x="468" y="202"/>
                      <a:pt x="467" y="199"/>
                      <a:pt x="467" y="197"/>
                    </a:cubicBezTo>
                    <a:cubicBezTo>
                      <a:pt x="467" y="181"/>
                      <a:pt x="479" y="180"/>
                      <a:pt x="479" y="163"/>
                    </a:cubicBezTo>
                    <a:cubicBezTo>
                      <a:pt x="479" y="154"/>
                      <a:pt x="472" y="151"/>
                      <a:pt x="468" y="144"/>
                    </a:cubicBezTo>
                    <a:cubicBezTo>
                      <a:pt x="457" y="139"/>
                      <a:pt x="448" y="140"/>
                      <a:pt x="445" y="125"/>
                    </a:cubicBezTo>
                    <a:cubicBezTo>
                      <a:pt x="442" y="125"/>
                      <a:pt x="442" y="125"/>
                      <a:pt x="442" y="125"/>
                    </a:cubicBezTo>
                    <a:cubicBezTo>
                      <a:pt x="438" y="129"/>
                      <a:pt x="438" y="129"/>
                      <a:pt x="438" y="129"/>
                    </a:cubicBezTo>
                    <a:cubicBezTo>
                      <a:pt x="433" y="131"/>
                      <a:pt x="427" y="126"/>
                      <a:pt x="423" y="130"/>
                    </a:cubicBezTo>
                    <a:cubicBezTo>
                      <a:pt x="422" y="132"/>
                      <a:pt x="421" y="133"/>
                      <a:pt x="418" y="135"/>
                    </a:cubicBezTo>
                    <a:cubicBezTo>
                      <a:pt x="415" y="137"/>
                      <a:pt x="401" y="149"/>
                      <a:pt x="394" y="149"/>
                    </a:cubicBezTo>
                    <a:cubicBezTo>
                      <a:pt x="387" y="149"/>
                      <a:pt x="382" y="144"/>
                      <a:pt x="373" y="144"/>
                    </a:cubicBezTo>
                    <a:cubicBezTo>
                      <a:pt x="362" y="144"/>
                      <a:pt x="360" y="152"/>
                      <a:pt x="354" y="155"/>
                    </a:cubicBezTo>
                    <a:cubicBezTo>
                      <a:pt x="353" y="152"/>
                      <a:pt x="352" y="145"/>
                      <a:pt x="349" y="145"/>
                    </a:cubicBezTo>
                    <a:cubicBezTo>
                      <a:pt x="347" y="145"/>
                      <a:pt x="345" y="147"/>
                      <a:pt x="341" y="147"/>
                    </a:cubicBezTo>
                    <a:cubicBezTo>
                      <a:pt x="335" y="147"/>
                      <a:pt x="329" y="147"/>
                      <a:pt x="323" y="147"/>
                    </a:cubicBezTo>
                    <a:cubicBezTo>
                      <a:pt x="313" y="147"/>
                      <a:pt x="309" y="141"/>
                      <a:pt x="302" y="136"/>
                    </a:cubicBezTo>
                    <a:cubicBezTo>
                      <a:pt x="300" y="135"/>
                      <a:pt x="296" y="139"/>
                      <a:pt x="295" y="136"/>
                    </a:cubicBezTo>
                    <a:cubicBezTo>
                      <a:pt x="293" y="132"/>
                      <a:pt x="293" y="129"/>
                      <a:pt x="290" y="127"/>
                    </a:cubicBezTo>
                    <a:cubicBezTo>
                      <a:pt x="283" y="124"/>
                      <a:pt x="279" y="126"/>
                      <a:pt x="273" y="120"/>
                    </a:cubicBezTo>
                    <a:cubicBezTo>
                      <a:pt x="268" y="115"/>
                      <a:pt x="263" y="118"/>
                      <a:pt x="254" y="116"/>
                    </a:cubicBezTo>
                    <a:cubicBezTo>
                      <a:pt x="246" y="114"/>
                      <a:pt x="243" y="108"/>
                      <a:pt x="236" y="106"/>
                    </a:cubicBezTo>
                    <a:cubicBezTo>
                      <a:pt x="234" y="105"/>
                      <a:pt x="229" y="106"/>
                      <a:pt x="228" y="103"/>
                    </a:cubicBezTo>
                    <a:cubicBezTo>
                      <a:pt x="227" y="98"/>
                      <a:pt x="227" y="94"/>
                      <a:pt x="226" y="89"/>
                    </a:cubicBezTo>
                    <a:cubicBezTo>
                      <a:pt x="226" y="85"/>
                      <a:pt x="226" y="85"/>
                      <a:pt x="226" y="85"/>
                    </a:cubicBezTo>
                    <a:cubicBezTo>
                      <a:pt x="231" y="85"/>
                      <a:pt x="236" y="86"/>
                      <a:pt x="236" y="80"/>
                    </a:cubicBezTo>
                    <a:cubicBezTo>
                      <a:pt x="236" y="75"/>
                      <a:pt x="229" y="74"/>
                      <a:pt x="229" y="69"/>
                    </a:cubicBezTo>
                    <a:cubicBezTo>
                      <a:pt x="229" y="57"/>
                      <a:pt x="246" y="59"/>
                      <a:pt x="246" y="47"/>
                    </a:cubicBezTo>
                    <a:cubicBezTo>
                      <a:pt x="246" y="43"/>
                      <a:pt x="236" y="35"/>
                      <a:pt x="232" y="35"/>
                    </a:cubicBezTo>
                    <a:cubicBezTo>
                      <a:pt x="224" y="35"/>
                      <a:pt x="221" y="42"/>
                      <a:pt x="213" y="43"/>
                    </a:cubicBezTo>
                    <a:cubicBezTo>
                      <a:pt x="205" y="40"/>
                      <a:pt x="200" y="40"/>
                      <a:pt x="194" y="34"/>
                    </a:cubicBezTo>
                    <a:cubicBezTo>
                      <a:pt x="191" y="31"/>
                      <a:pt x="193" y="25"/>
                      <a:pt x="188" y="24"/>
                    </a:cubicBezTo>
                    <a:cubicBezTo>
                      <a:pt x="182" y="22"/>
                      <a:pt x="178" y="24"/>
                      <a:pt x="178" y="16"/>
                    </a:cubicBezTo>
                    <a:cubicBezTo>
                      <a:pt x="172" y="15"/>
                      <a:pt x="168" y="15"/>
                      <a:pt x="163" y="15"/>
                    </a:cubicBezTo>
                    <a:cubicBezTo>
                      <a:pt x="154" y="15"/>
                      <a:pt x="150" y="23"/>
                      <a:pt x="140" y="23"/>
                    </a:cubicBezTo>
                    <a:cubicBezTo>
                      <a:pt x="130" y="23"/>
                      <a:pt x="140" y="0"/>
                      <a:pt x="131" y="0"/>
                    </a:cubicBezTo>
                    <a:cubicBezTo>
                      <a:pt x="122" y="0"/>
                      <a:pt x="120" y="10"/>
                      <a:pt x="116" y="10"/>
                    </a:cubicBezTo>
                    <a:cubicBezTo>
                      <a:pt x="115" y="10"/>
                      <a:pt x="114" y="11"/>
                      <a:pt x="113" y="10"/>
                    </a:cubicBezTo>
                    <a:cubicBezTo>
                      <a:pt x="110" y="16"/>
                      <a:pt x="103" y="21"/>
                      <a:pt x="94" y="21"/>
                    </a:cubicBezTo>
                    <a:cubicBezTo>
                      <a:pt x="91" y="21"/>
                      <a:pt x="90" y="16"/>
                      <a:pt x="86" y="16"/>
                    </a:cubicBezTo>
                    <a:cubicBezTo>
                      <a:pt x="83" y="16"/>
                      <a:pt x="73" y="20"/>
                      <a:pt x="72" y="15"/>
                    </a:cubicBezTo>
                    <a:cubicBezTo>
                      <a:pt x="68" y="15"/>
                      <a:pt x="69" y="13"/>
                      <a:pt x="65" y="13"/>
                    </a:cubicBezTo>
                    <a:cubicBezTo>
                      <a:pt x="54" y="13"/>
                      <a:pt x="53" y="24"/>
                      <a:pt x="45" y="32"/>
                    </a:cubicBezTo>
                    <a:cubicBezTo>
                      <a:pt x="42" y="35"/>
                      <a:pt x="37" y="35"/>
                      <a:pt x="33" y="39"/>
                    </a:cubicBezTo>
                    <a:cubicBezTo>
                      <a:pt x="30" y="42"/>
                      <a:pt x="28" y="46"/>
                      <a:pt x="23" y="46"/>
                    </a:cubicBezTo>
                    <a:cubicBezTo>
                      <a:pt x="19" y="46"/>
                      <a:pt x="16" y="42"/>
                      <a:pt x="12" y="42"/>
                    </a:cubicBezTo>
                    <a:cubicBezTo>
                      <a:pt x="11" y="42"/>
                      <a:pt x="11" y="45"/>
                      <a:pt x="10" y="45"/>
                    </a:cubicBezTo>
                    <a:cubicBezTo>
                      <a:pt x="7" y="47"/>
                      <a:pt x="0" y="63"/>
                      <a:pt x="0" y="64"/>
                    </a:cubicBezTo>
                    <a:cubicBezTo>
                      <a:pt x="0" y="65"/>
                      <a:pt x="1" y="67"/>
                      <a:pt x="0" y="68"/>
                    </a:cubicBezTo>
                    <a:cubicBezTo>
                      <a:pt x="1" y="70"/>
                      <a:pt x="0" y="71"/>
                      <a:pt x="1" y="73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3" y="91"/>
                      <a:pt x="2" y="94"/>
                      <a:pt x="4" y="98"/>
                    </a:cubicBezTo>
                    <a:cubicBezTo>
                      <a:pt x="5" y="102"/>
                      <a:pt x="14" y="98"/>
                      <a:pt x="14" y="105"/>
                    </a:cubicBezTo>
                    <a:cubicBezTo>
                      <a:pt x="14" y="114"/>
                      <a:pt x="4" y="113"/>
                      <a:pt x="4" y="120"/>
                    </a:cubicBezTo>
                    <a:cubicBezTo>
                      <a:pt x="4" y="126"/>
                      <a:pt x="8" y="126"/>
                      <a:pt x="10" y="128"/>
                    </a:cubicBezTo>
                    <a:cubicBezTo>
                      <a:pt x="17" y="143"/>
                      <a:pt x="32" y="145"/>
                      <a:pt x="32" y="164"/>
                    </a:cubicBezTo>
                    <a:cubicBezTo>
                      <a:pt x="21" y="167"/>
                      <a:pt x="13" y="169"/>
                      <a:pt x="13" y="181"/>
                    </a:cubicBezTo>
                    <a:cubicBezTo>
                      <a:pt x="13" y="184"/>
                      <a:pt x="15" y="187"/>
                      <a:pt x="15" y="189"/>
                    </a:cubicBezTo>
                    <a:cubicBezTo>
                      <a:pt x="30" y="188"/>
                      <a:pt x="30" y="188"/>
                      <a:pt x="30" y="188"/>
                    </a:cubicBezTo>
                    <a:cubicBezTo>
                      <a:pt x="31" y="187"/>
                      <a:pt x="33" y="186"/>
                      <a:pt x="34" y="185"/>
                    </a:cubicBezTo>
                    <a:cubicBezTo>
                      <a:pt x="46" y="188"/>
                      <a:pt x="46" y="188"/>
                      <a:pt x="46" y="188"/>
                    </a:cubicBezTo>
                    <a:cubicBezTo>
                      <a:pt x="50" y="188"/>
                      <a:pt x="52" y="184"/>
                      <a:pt x="57" y="184"/>
                    </a:cubicBezTo>
                    <a:cubicBezTo>
                      <a:pt x="62" y="184"/>
                      <a:pt x="65" y="184"/>
                      <a:pt x="70" y="185"/>
                    </a:cubicBezTo>
                    <a:cubicBezTo>
                      <a:pt x="75" y="187"/>
                      <a:pt x="78" y="197"/>
                      <a:pt x="82" y="203"/>
                    </a:cubicBezTo>
                    <a:cubicBezTo>
                      <a:pt x="86" y="209"/>
                      <a:pt x="99" y="218"/>
                      <a:pt x="108" y="218"/>
                    </a:cubicBezTo>
                    <a:cubicBezTo>
                      <a:pt x="111" y="218"/>
                      <a:pt x="114" y="218"/>
                      <a:pt x="118" y="219"/>
                    </a:cubicBezTo>
                    <a:cubicBezTo>
                      <a:pt x="116" y="221"/>
                      <a:pt x="116" y="225"/>
                      <a:pt x="112" y="225"/>
                    </a:cubicBezTo>
                    <a:cubicBezTo>
                      <a:pt x="108" y="227"/>
                      <a:pt x="105" y="225"/>
                      <a:pt x="101" y="227"/>
                    </a:cubicBezTo>
                    <a:cubicBezTo>
                      <a:pt x="108" y="234"/>
                      <a:pt x="113" y="248"/>
                      <a:pt x="127" y="248"/>
                    </a:cubicBezTo>
                    <a:cubicBezTo>
                      <a:pt x="138" y="248"/>
                      <a:pt x="139" y="233"/>
                      <a:pt x="144" y="227"/>
                    </a:cubicBezTo>
                    <a:cubicBezTo>
                      <a:pt x="148" y="227"/>
                      <a:pt x="148" y="227"/>
                      <a:pt x="148" y="227"/>
                    </a:cubicBezTo>
                    <a:cubicBezTo>
                      <a:pt x="148" y="229"/>
                      <a:pt x="145" y="232"/>
                      <a:pt x="145" y="233"/>
                    </a:cubicBezTo>
                    <a:cubicBezTo>
                      <a:pt x="145" y="239"/>
                      <a:pt x="150" y="244"/>
                      <a:pt x="150" y="251"/>
                    </a:cubicBezTo>
                    <a:cubicBezTo>
                      <a:pt x="150" y="257"/>
                      <a:pt x="147" y="258"/>
                      <a:pt x="147" y="264"/>
                    </a:cubicBezTo>
                    <a:lnTo>
                      <a:pt x="149" y="26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6" name="任意多边形: 形状 75"/>
              <p:cNvSpPr/>
              <p:nvPr/>
            </p:nvSpPr>
            <p:spPr bwMode="auto">
              <a:xfrm>
                <a:off x="5975350" y="2781300"/>
                <a:ext cx="177800" cy="192088"/>
              </a:xfrm>
              <a:custGeom>
                <a:avLst/>
                <a:gdLst/>
                <a:ahLst/>
                <a:cxnLst>
                  <a:cxn ang="0">
                    <a:pos x="59" y="74"/>
                  </a:cxn>
                  <a:cxn ang="0">
                    <a:pos x="58" y="70"/>
                  </a:cxn>
                  <a:cxn ang="0">
                    <a:pos x="51" y="68"/>
                  </a:cxn>
                  <a:cxn ang="0">
                    <a:pos x="45" y="53"/>
                  </a:cxn>
                  <a:cxn ang="0">
                    <a:pos x="28" y="38"/>
                  </a:cxn>
                  <a:cxn ang="0">
                    <a:pos x="22" y="25"/>
                  </a:cxn>
                  <a:cxn ang="0">
                    <a:pos x="11" y="21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11" y="4"/>
                  </a:cxn>
                  <a:cxn ang="0">
                    <a:pos x="26" y="4"/>
                  </a:cxn>
                  <a:cxn ang="0">
                    <a:pos x="42" y="20"/>
                  </a:cxn>
                  <a:cxn ang="0">
                    <a:pos x="47" y="23"/>
                  </a:cxn>
                  <a:cxn ang="0">
                    <a:pos x="61" y="35"/>
                  </a:cxn>
                  <a:cxn ang="0">
                    <a:pos x="86" y="53"/>
                  </a:cxn>
                  <a:cxn ang="0">
                    <a:pos x="101" y="64"/>
                  </a:cxn>
                  <a:cxn ang="0">
                    <a:pos x="100" y="66"/>
                  </a:cxn>
                  <a:cxn ang="0">
                    <a:pos x="103" y="66"/>
                  </a:cxn>
                  <a:cxn ang="0">
                    <a:pos x="107" y="70"/>
                  </a:cxn>
                  <a:cxn ang="0">
                    <a:pos x="105" y="74"/>
                  </a:cxn>
                  <a:cxn ang="0">
                    <a:pos x="114" y="81"/>
                  </a:cxn>
                  <a:cxn ang="0">
                    <a:pos x="124" y="98"/>
                  </a:cxn>
                  <a:cxn ang="0">
                    <a:pos x="133" y="106"/>
                  </a:cxn>
                  <a:cxn ang="0">
                    <a:pos x="133" y="125"/>
                  </a:cxn>
                  <a:cxn ang="0">
                    <a:pos x="131" y="138"/>
                  </a:cxn>
                  <a:cxn ang="0">
                    <a:pos x="119" y="144"/>
                  </a:cxn>
                  <a:cxn ang="0">
                    <a:pos x="108" y="132"/>
                  </a:cxn>
                  <a:cxn ang="0">
                    <a:pos x="84" y="112"/>
                  </a:cxn>
                  <a:cxn ang="0">
                    <a:pos x="67" y="85"/>
                  </a:cxn>
                  <a:cxn ang="0">
                    <a:pos x="59" y="74"/>
                  </a:cxn>
                </a:cxnLst>
                <a:rect l="0" t="0" r="r" b="b"/>
                <a:pathLst>
                  <a:path w="133" h="144">
                    <a:moveTo>
                      <a:pt x="59" y="74"/>
                    </a:moveTo>
                    <a:cubicBezTo>
                      <a:pt x="58" y="74"/>
                      <a:pt x="59" y="72"/>
                      <a:pt x="58" y="70"/>
                    </a:cubicBezTo>
                    <a:cubicBezTo>
                      <a:pt x="57" y="69"/>
                      <a:pt x="52" y="69"/>
                      <a:pt x="51" y="68"/>
                    </a:cubicBezTo>
                    <a:cubicBezTo>
                      <a:pt x="49" y="67"/>
                      <a:pt x="45" y="56"/>
                      <a:pt x="45" y="53"/>
                    </a:cubicBezTo>
                    <a:cubicBezTo>
                      <a:pt x="41" y="43"/>
                      <a:pt x="31" y="44"/>
                      <a:pt x="28" y="38"/>
                    </a:cubicBezTo>
                    <a:cubicBezTo>
                      <a:pt x="26" y="33"/>
                      <a:pt x="24" y="30"/>
                      <a:pt x="22" y="25"/>
                    </a:cubicBezTo>
                    <a:cubicBezTo>
                      <a:pt x="20" y="21"/>
                      <a:pt x="15" y="22"/>
                      <a:pt x="11" y="21"/>
                    </a:cubicBezTo>
                    <a:cubicBezTo>
                      <a:pt x="8" y="20"/>
                      <a:pt x="1" y="8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7" y="0"/>
                      <a:pt x="8" y="2"/>
                      <a:pt x="11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35" y="7"/>
                      <a:pt x="38" y="13"/>
                      <a:pt x="42" y="20"/>
                    </a:cubicBezTo>
                    <a:cubicBezTo>
                      <a:pt x="43" y="23"/>
                      <a:pt x="45" y="22"/>
                      <a:pt x="47" y="23"/>
                    </a:cubicBezTo>
                    <a:cubicBezTo>
                      <a:pt x="53" y="25"/>
                      <a:pt x="56" y="30"/>
                      <a:pt x="61" y="35"/>
                    </a:cubicBezTo>
                    <a:cubicBezTo>
                      <a:pt x="69" y="43"/>
                      <a:pt x="74" y="49"/>
                      <a:pt x="86" y="53"/>
                    </a:cubicBezTo>
                    <a:cubicBezTo>
                      <a:pt x="93" y="55"/>
                      <a:pt x="101" y="57"/>
                      <a:pt x="101" y="64"/>
                    </a:cubicBezTo>
                    <a:cubicBezTo>
                      <a:pt x="101" y="64"/>
                      <a:pt x="100" y="65"/>
                      <a:pt x="100" y="66"/>
                    </a:cubicBezTo>
                    <a:cubicBezTo>
                      <a:pt x="101" y="66"/>
                      <a:pt x="102" y="66"/>
                      <a:pt x="103" y="66"/>
                    </a:cubicBezTo>
                    <a:cubicBezTo>
                      <a:pt x="105" y="66"/>
                      <a:pt x="106" y="68"/>
                      <a:pt x="107" y="70"/>
                    </a:cubicBezTo>
                    <a:cubicBezTo>
                      <a:pt x="105" y="74"/>
                      <a:pt x="105" y="74"/>
                      <a:pt x="105" y="74"/>
                    </a:cubicBezTo>
                    <a:cubicBezTo>
                      <a:pt x="105" y="80"/>
                      <a:pt x="109" y="81"/>
                      <a:pt x="114" y="81"/>
                    </a:cubicBezTo>
                    <a:cubicBezTo>
                      <a:pt x="114" y="91"/>
                      <a:pt x="119" y="93"/>
                      <a:pt x="124" y="98"/>
                    </a:cubicBezTo>
                    <a:cubicBezTo>
                      <a:pt x="127" y="101"/>
                      <a:pt x="133" y="102"/>
                      <a:pt x="133" y="106"/>
                    </a:cubicBezTo>
                    <a:cubicBezTo>
                      <a:pt x="133" y="112"/>
                      <a:pt x="133" y="116"/>
                      <a:pt x="133" y="125"/>
                    </a:cubicBezTo>
                    <a:cubicBezTo>
                      <a:pt x="128" y="127"/>
                      <a:pt x="131" y="133"/>
                      <a:pt x="131" y="138"/>
                    </a:cubicBezTo>
                    <a:cubicBezTo>
                      <a:pt x="131" y="143"/>
                      <a:pt x="122" y="144"/>
                      <a:pt x="119" y="144"/>
                    </a:cubicBezTo>
                    <a:cubicBezTo>
                      <a:pt x="116" y="144"/>
                      <a:pt x="109" y="132"/>
                      <a:pt x="108" y="132"/>
                    </a:cubicBezTo>
                    <a:cubicBezTo>
                      <a:pt x="100" y="124"/>
                      <a:pt x="92" y="120"/>
                      <a:pt x="84" y="112"/>
                    </a:cubicBezTo>
                    <a:cubicBezTo>
                      <a:pt x="75" y="103"/>
                      <a:pt x="71" y="95"/>
                      <a:pt x="67" y="85"/>
                    </a:cubicBezTo>
                    <a:cubicBezTo>
                      <a:pt x="66" y="83"/>
                      <a:pt x="60" y="74"/>
                      <a:pt x="59" y="7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7" name="任意多边形: 形状 76"/>
              <p:cNvSpPr/>
              <p:nvPr/>
            </p:nvSpPr>
            <p:spPr bwMode="auto">
              <a:xfrm>
                <a:off x="6203950" y="2757488"/>
                <a:ext cx="169863" cy="188913"/>
              </a:xfrm>
              <a:custGeom>
                <a:avLst/>
                <a:gdLst/>
                <a:ahLst/>
                <a:cxnLst>
                  <a:cxn ang="0">
                    <a:pos x="37" y="130"/>
                  </a:cxn>
                  <a:cxn ang="0">
                    <a:pos x="36" y="124"/>
                  </a:cxn>
                  <a:cxn ang="0">
                    <a:pos x="27" y="126"/>
                  </a:cxn>
                  <a:cxn ang="0">
                    <a:pos x="11" y="102"/>
                  </a:cxn>
                  <a:cxn ang="0">
                    <a:pos x="12" y="99"/>
                  </a:cxn>
                  <a:cxn ang="0">
                    <a:pos x="6" y="97"/>
                  </a:cxn>
                  <a:cxn ang="0">
                    <a:pos x="0" y="78"/>
                  </a:cxn>
                  <a:cxn ang="0">
                    <a:pos x="15" y="74"/>
                  </a:cxn>
                  <a:cxn ang="0">
                    <a:pos x="33" y="54"/>
                  </a:cxn>
                  <a:cxn ang="0">
                    <a:pos x="45" y="50"/>
                  </a:cxn>
                  <a:cxn ang="0">
                    <a:pos x="56" y="41"/>
                  </a:cxn>
                  <a:cxn ang="0">
                    <a:pos x="59" y="35"/>
                  </a:cxn>
                  <a:cxn ang="0">
                    <a:pos x="63" y="32"/>
                  </a:cxn>
                  <a:cxn ang="0">
                    <a:pos x="66" y="29"/>
                  </a:cxn>
                  <a:cxn ang="0">
                    <a:pos x="82" y="23"/>
                  </a:cxn>
                  <a:cxn ang="0">
                    <a:pos x="102" y="0"/>
                  </a:cxn>
                  <a:cxn ang="0">
                    <a:pos x="109" y="11"/>
                  </a:cxn>
                  <a:cxn ang="0">
                    <a:pos x="127" y="23"/>
                  </a:cxn>
                  <a:cxn ang="0">
                    <a:pos x="117" y="29"/>
                  </a:cxn>
                  <a:cxn ang="0">
                    <a:pos x="119" y="31"/>
                  </a:cxn>
                  <a:cxn ang="0">
                    <a:pos x="106" y="37"/>
                  </a:cxn>
                  <a:cxn ang="0">
                    <a:pos x="108" y="41"/>
                  </a:cxn>
                  <a:cxn ang="0">
                    <a:pos x="105" y="44"/>
                  </a:cxn>
                  <a:cxn ang="0">
                    <a:pos x="125" y="73"/>
                  </a:cxn>
                  <a:cxn ang="0">
                    <a:pos x="115" y="77"/>
                  </a:cxn>
                  <a:cxn ang="0">
                    <a:pos x="111" y="78"/>
                  </a:cxn>
                  <a:cxn ang="0">
                    <a:pos x="109" y="83"/>
                  </a:cxn>
                  <a:cxn ang="0">
                    <a:pos x="103" y="102"/>
                  </a:cxn>
                  <a:cxn ang="0">
                    <a:pos x="93" y="113"/>
                  </a:cxn>
                  <a:cxn ang="0">
                    <a:pos x="95" y="119"/>
                  </a:cxn>
                  <a:cxn ang="0">
                    <a:pos x="90" y="134"/>
                  </a:cxn>
                  <a:cxn ang="0">
                    <a:pos x="76" y="141"/>
                  </a:cxn>
                  <a:cxn ang="0">
                    <a:pos x="71" y="135"/>
                  </a:cxn>
                  <a:cxn ang="0">
                    <a:pos x="51" y="128"/>
                  </a:cxn>
                  <a:cxn ang="0">
                    <a:pos x="40" y="132"/>
                  </a:cxn>
                  <a:cxn ang="0">
                    <a:pos x="37" y="130"/>
                  </a:cxn>
                </a:cxnLst>
                <a:rect l="0" t="0" r="r" b="b"/>
                <a:pathLst>
                  <a:path w="127" h="141">
                    <a:moveTo>
                      <a:pt x="37" y="130"/>
                    </a:moveTo>
                    <a:cubicBezTo>
                      <a:pt x="36" y="130"/>
                      <a:pt x="36" y="125"/>
                      <a:pt x="36" y="124"/>
                    </a:cubicBezTo>
                    <a:cubicBezTo>
                      <a:pt x="32" y="123"/>
                      <a:pt x="30" y="126"/>
                      <a:pt x="27" y="126"/>
                    </a:cubicBezTo>
                    <a:cubicBezTo>
                      <a:pt x="10" y="126"/>
                      <a:pt x="17" y="110"/>
                      <a:pt x="11" y="102"/>
                    </a:cubicBezTo>
                    <a:cubicBezTo>
                      <a:pt x="11" y="101"/>
                      <a:pt x="12" y="100"/>
                      <a:pt x="12" y="99"/>
                    </a:cubicBezTo>
                    <a:cubicBezTo>
                      <a:pt x="11" y="97"/>
                      <a:pt x="8" y="97"/>
                      <a:pt x="6" y="97"/>
                    </a:cubicBezTo>
                    <a:cubicBezTo>
                      <a:pt x="4" y="96"/>
                      <a:pt x="0" y="80"/>
                      <a:pt x="0" y="78"/>
                    </a:cubicBezTo>
                    <a:cubicBezTo>
                      <a:pt x="0" y="71"/>
                      <a:pt x="9" y="74"/>
                      <a:pt x="15" y="74"/>
                    </a:cubicBezTo>
                    <a:cubicBezTo>
                      <a:pt x="29" y="74"/>
                      <a:pt x="27" y="60"/>
                      <a:pt x="33" y="54"/>
                    </a:cubicBezTo>
                    <a:cubicBezTo>
                      <a:pt x="36" y="51"/>
                      <a:pt x="41" y="51"/>
                      <a:pt x="45" y="50"/>
                    </a:cubicBezTo>
                    <a:cubicBezTo>
                      <a:pt x="52" y="49"/>
                      <a:pt x="52" y="44"/>
                      <a:pt x="56" y="41"/>
                    </a:cubicBezTo>
                    <a:cubicBezTo>
                      <a:pt x="54" y="39"/>
                      <a:pt x="59" y="35"/>
                      <a:pt x="59" y="35"/>
                    </a:cubicBezTo>
                    <a:cubicBezTo>
                      <a:pt x="61" y="34"/>
                      <a:pt x="61" y="33"/>
                      <a:pt x="63" y="32"/>
                    </a:cubicBezTo>
                    <a:cubicBezTo>
                      <a:pt x="64" y="32"/>
                      <a:pt x="65" y="30"/>
                      <a:pt x="66" y="29"/>
                    </a:cubicBezTo>
                    <a:cubicBezTo>
                      <a:pt x="70" y="25"/>
                      <a:pt x="80" y="27"/>
                      <a:pt x="82" y="23"/>
                    </a:cubicBezTo>
                    <a:cubicBezTo>
                      <a:pt x="85" y="16"/>
                      <a:pt x="95" y="0"/>
                      <a:pt x="102" y="0"/>
                    </a:cubicBezTo>
                    <a:cubicBezTo>
                      <a:pt x="109" y="0"/>
                      <a:pt x="109" y="4"/>
                      <a:pt x="109" y="11"/>
                    </a:cubicBezTo>
                    <a:cubicBezTo>
                      <a:pt x="109" y="20"/>
                      <a:pt x="127" y="15"/>
                      <a:pt x="127" y="23"/>
                    </a:cubicBezTo>
                    <a:cubicBezTo>
                      <a:pt x="127" y="27"/>
                      <a:pt x="117" y="25"/>
                      <a:pt x="117" y="29"/>
                    </a:cubicBezTo>
                    <a:cubicBezTo>
                      <a:pt x="117" y="30"/>
                      <a:pt x="118" y="31"/>
                      <a:pt x="119" y="31"/>
                    </a:cubicBezTo>
                    <a:cubicBezTo>
                      <a:pt x="118" y="32"/>
                      <a:pt x="106" y="37"/>
                      <a:pt x="106" y="37"/>
                    </a:cubicBezTo>
                    <a:cubicBezTo>
                      <a:pt x="107" y="38"/>
                      <a:pt x="108" y="40"/>
                      <a:pt x="108" y="41"/>
                    </a:cubicBezTo>
                    <a:cubicBezTo>
                      <a:pt x="107" y="42"/>
                      <a:pt x="105" y="43"/>
                      <a:pt x="105" y="44"/>
                    </a:cubicBezTo>
                    <a:cubicBezTo>
                      <a:pt x="105" y="51"/>
                      <a:pt x="117" y="73"/>
                      <a:pt x="125" y="73"/>
                    </a:cubicBezTo>
                    <a:cubicBezTo>
                      <a:pt x="124" y="79"/>
                      <a:pt x="120" y="77"/>
                      <a:pt x="115" y="77"/>
                    </a:cubicBezTo>
                    <a:cubicBezTo>
                      <a:pt x="114" y="77"/>
                      <a:pt x="112" y="78"/>
                      <a:pt x="111" y="78"/>
                    </a:cubicBezTo>
                    <a:cubicBezTo>
                      <a:pt x="109" y="83"/>
                      <a:pt x="109" y="83"/>
                      <a:pt x="109" y="83"/>
                    </a:cubicBezTo>
                    <a:cubicBezTo>
                      <a:pt x="106" y="92"/>
                      <a:pt x="103" y="95"/>
                      <a:pt x="103" y="102"/>
                    </a:cubicBezTo>
                    <a:cubicBezTo>
                      <a:pt x="98" y="103"/>
                      <a:pt x="93" y="110"/>
                      <a:pt x="93" y="113"/>
                    </a:cubicBezTo>
                    <a:cubicBezTo>
                      <a:pt x="93" y="116"/>
                      <a:pt x="95" y="117"/>
                      <a:pt x="95" y="119"/>
                    </a:cubicBezTo>
                    <a:cubicBezTo>
                      <a:pt x="95" y="122"/>
                      <a:pt x="90" y="129"/>
                      <a:pt x="90" y="134"/>
                    </a:cubicBezTo>
                    <a:cubicBezTo>
                      <a:pt x="83" y="135"/>
                      <a:pt x="82" y="141"/>
                      <a:pt x="76" y="141"/>
                    </a:cubicBezTo>
                    <a:cubicBezTo>
                      <a:pt x="72" y="141"/>
                      <a:pt x="71" y="137"/>
                      <a:pt x="71" y="135"/>
                    </a:cubicBezTo>
                    <a:cubicBezTo>
                      <a:pt x="64" y="133"/>
                      <a:pt x="59" y="128"/>
                      <a:pt x="51" y="128"/>
                    </a:cubicBezTo>
                    <a:cubicBezTo>
                      <a:pt x="48" y="128"/>
                      <a:pt x="45" y="132"/>
                      <a:pt x="40" y="132"/>
                    </a:cubicBezTo>
                    <a:cubicBezTo>
                      <a:pt x="39" y="132"/>
                      <a:pt x="38" y="130"/>
                      <a:pt x="37" y="1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8" name="任意多边形: 形状 77"/>
              <p:cNvSpPr/>
              <p:nvPr/>
            </p:nvSpPr>
            <p:spPr bwMode="auto">
              <a:xfrm>
                <a:off x="6367463" y="2847975"/>
                <a:ext cx="106363" cy="123825"/>
              </a:xfrm>
              <a:custGeom>
                <a:avLst/>
                <a:gdLst/>
                <a:ahLst/>
                <a:cxnLst>
                  <a:cxn ang="0">
                    <a:pos x="31" y="34"/>
                  </a:cxn>
                  <a:cxn ang="0">
                    <a:pos x="27" y="38"/>
                  </a:cxn>
                  <a:cxn ang="0">
                    <a:pos x="17" y="24"/>
                  </a:cxn>
                  <a:cxn ang="0">
                    <a:pos x="32" y="16"/>
                  </a:cxn>
                  <a:cxn ang="0">
                    <a:pos x="49" y="15"/>
                  </a:cxn>
                  <a:cxn ang="0">
                    <a:pos x="64" y="18"/>
                  </a:cxn>
                  <a:cxn ang="0">
                    <a:pos x="77" y="4"/>
                  </a:cxn>
                  <a:cxn ang="0">
                    <a:pos x="79" y="0"/>
                  </a:cxn>
                  <a:cxn ang="0">
                    <a:pos x="77" y="0"/>
                  </a:cxn>
                  <a:cxn ang="0">
                    <a:pos x="63" y="10"/>
                  </a:cxn>
                  <a:cxn ang="0">
                    <a:pos x="59" y="10"/>
                  </a:cxn>
                  <a:cxn ang="0">
                    <a:pos x="28" y="5"/>
                  </a:cxn>
                  <a:cxn ang="0">
                    <a:pos x="12" y="30"/>
                  </a:cxn>
                  <a:cxn ang="0">
                    <a:pos x="8" y="37"/>
                  </a:cxn>
                  <a:cxn ang="0">
                    <a:pos x="0" y="61"/>
                  </a:cxn>
                  <a:cxn ang="0">
                    <a:pos x="8" y="66"/>
                  </a:cxn>
                  <a:cxn ang="0">
                    <a:pos x="8" y="87"/>
                  </a:cxn>
                  <a:cxn ang="0">
                    <a:pos x="16" y="93"/>
                  </a:cxn>
                  <a:cxn ang="0">
                    <a:pos x="22" y="76"/>
                  </a:cxn>
                  <a:cxn ang="0">
                    <a:pos x="18" y="61"/>
                  </a:cxn>
                  <a:cxn ang="0">
                    <a:pos x="25" y="56"/>
                  </a:cxn>
                  <a:cxn ang="0">
                    <a:pos x="28" y="56"/>
                  </a:cxn>
                  <a:cxn ang="0">
                    <a:pos x="27" y="65"/>
                  </a:cxn>
                  <a:cxn ang="0">
                    <a:pos x="34" y="79"/>
                  </a:cxn>
                  <a:cxn ang="0">
                    <a:pos x="34" y="83"/>
                  </a:cxn>
                  <a:cxn ang="0">
                    <a:pos x="39" y="83"/>
                  </a:cxn>
                  <a:cxn ang="0">
                    <a:pos x="49" y="73"/>
                  </a:cxn>
                  <a:cxn ang="0">
                    <a:pos x="43" y="65"/>
                  </a:cxn>
                  <a:cxn ang="0">
                    <a:pos x="45" y="63"/>
                  </a:cxn>
                  <a:cxn ang="0">
                    <a:pos x="34" y="44"/>
                  </a:cxn>
                  <a:cxn ang="0">
                    <a:pos x="57" y="31"/>
                  </a:cxn>
                  <a:cxn ang="0">
                    <a:pos x="57" y="28"/>
                  </a:cxn>
                  <a:cxn ang="0">
                    <a:pos x="31" y="36"/>
                  </a:cxn>
                  <a:cxn ang="0">
                    <a:pos x="31" y="34"/>
                  </a:cxn>
                </a:cxnLst>
                <a:rect l="0" t="0" r="r" b="b"/>
                <a:pathLst>
                  <a:path w="79" h="93">
                    <a:moveTo>
                      <a:pt x="31" y="34"/>
                    </a:moveTo>
                    <a:cubicBezTo>
                      <a:pt x="30" y="36"/>
                      <a:pt x="29" y="38"/>
                      <a:pt x="27" y="38"/>
                    </a:cubicBezTo>
                    <a:cubicBezTo>
                      <a:pt x="20" y="38"/>
                      <a:pt x="17" y="30"/>
                      <a:pt x="17" y="24"/>
                    </a:cubicBezTo>
                    <a:cubicBezTo>
                      <a:pt x="17" y="15"/>
                      <a:pt x="24" y="16"/>
                      <a:pt x="32" y="16"/>
                    </a:cubicBezTo>
                    <a:cubicBezTo>
                      <a:pt x="39" y="16"/>
                      <a:pt x="42" y="15"/>
                      <a:pt x="49" y="15"/>
                    </a:cubicBezTo>
                    <a:cubicBezTo>
                      <a:pt x="54" y="15"/>
                      <a:pt x="58" y="18"/>
                      <a:pt x="64" y="18"/>
                    </a:cubicBezTo>
                    <a:cubicBezTo>
                      <a:pt x="73" y="18"/>
                      <a:pt x="76" y="10"/>
                      <a:pt x="77" y="4"/>
                    </a:cubicBezTo>
                    <a:cubicBezTo>
                      <a:pt x="79" y="4"/>
                      <a:pt x="79" y="1"/>
                      <a:pt x="79" y="0"/>
                    </a:cubicBezTo>
                    <a:cubicBezTo>
                      <a:pt x="77" y="0"/>
                      <a:pt x="77" y="0"/>
                      <a:pt x="77" y="0"/>
                    </a:cubicBezTo>
                    <a:cubicBezTo>
                      <a:pt x="72" y="4"/>
                      <a:pt x="65" y="8"/>
                      <a:pt x="63" y="10"/>
                    </a:cubicBezTo>
                    <a:cubicBezTo>
                      <a:pt x="59" y="10"/>
                      <a:pt x="59" y="10"/>
                      <a:pt x="59" y="10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17" y="5"/>
                      <a:pt x="12" y="20"/>
                      <a:pt x="12" y="30"/>
                    </a:cubicBezTo>
                    <a:cubicBezTo>
                      <a:pt x="12" y="33"/>
                      <a:pt x="8" y="35"/>
                      <a:pt x="8" y="37"/>
                    </a:cubicBezTo>
                    <a:cubicBezTo>
                      <a:pt x="4" y="47"/>
                      <a:pt x="0" y="51"/>
                      <a:pt x="0" y="61"/>
                    </a:cubicBezTo>
                    <a:cubicBezTo>
                      <a:pt x="0" y="66"/>
                      <a:pt x="6" y="66"/>
                      <a:pt x="8" y="66"/>
                    </a:cubicBezTo>
                    <a:cubicBezTo>
                      <a:pt x="8" y="73"/>
                      <a:pt x="8" y="83"/>
                      <a:pt x="8" y="87"/>
                    </a:cubicBezTo>
                    <a:cubicBezTo>
                      <a:pt x="8" y="90"/>
                      <a:pt x="12" y="93"/>
                      <a:pt x="16" y="93"/>
                    </a:cubicBezTo>
                    <a:cubicBezTo>
                      <a:pt x="20" y="93"/>
                      <a:pt x="22" y="78"/>
                      <a:pt x="22" y="76"/>
                    </a:cubicBezTo>
                    <a:cubicBezTo>
                      <a:pt x="22" y="70"/>
                      <a:pt x="18" y="67"/>
                      <a:pt x="18" y="61"/>
                    </a:cubicBezTo>
                    <a:cubicBezTo>
                      <a:pt x="18" y="58"/>
                      <a:pt x="22" y="56"/>
                      <a:pt x="25" y="56"/>
                    </a:cubicBezTo>
                    <a:cubicBezTo>
                      <a:pt x="26" y="56"/>
                      <a:pt x="27" y="56"/>
                      <a:pt x="28" y="56"/>
                    </a:cubicBezTo>
                    <a:cubicBezTo>
                      <a:pt x="27" y="65"/>
                      <a:pt x="27" y="65"/>
                      <a:pt x="27" y="65"/>
                    </a:cubicBezTo>
                    <a:cubicBezTo>
                      <a:pt x="27" y="71"/>
                      <a:pt x="34" y="73"/>
                      <a:pt x="34" y="79"/>
                    </a:cubicBezTo>
                    <a:cubicBezTo>
                      <a:pt x="34" y="80"/>
                      <a:pt x="34" y="81"/>
                      <a:pt x="34" y="83"/>
                    </a:cubicBezTo>
                    <a:cubicBezTo>
                      <a:pt x="39" y="83"/>
                      <a:pt x="39" y="83"/>
                      <a:pt x="39" y="83"/>
                    </a:cubicBezTo>
                    <a:cubicBezTo>
                      <a:pt x="39" y="78"/>
                      <a:pt x="49" y="78"/>
                      <a:pt x="49" y="73"/>
                    </a:cubicBezTo>
                    <a:cubicBezTo>
                      <a:pt x="47" y="73"/>
                      <a:pt x="43" y="68"/>
                      <a:pt x="43" y="65"/>
                    </a:cubicBezTo>
                    <a:cubicBezTo>
                      <a:pt x="43" y="65"/>
                      <a:pt x="44" y="64"/>
                      <a:pt x="45" y="63"/>
                    </a:cubicBezTo>
                    <a:cubicBezTo>
                      <a:pt x="42" y="61"/>
                      <a:pt x="34" y="46"/>
                      <a:pt x="34" y="44"/>
                    </a:cubicBezTo>
                    <a:cubicBezTo>
                      <a:pt x="46" y="44"/>
                      <a:pt x="47" y="35"/>
                      <a:pt x="57" y="31"/>
                    </a:cubicBezTo>
                    <a:cubicBezTo>
                      <a:pt x="57" y="28"/>
                      <a:pt x="57" y="28"/>
                      <a:pt x="57" y="28"/>
                    </a:cubicBezTo>
                    <a:cubicBezTo>
                      <a:pt x="54" y="27"/>
                      <a:pt x="31" y="35"/>
                      <a:pt x="31" y="36"/>
                    </a:cubicBezTo>
                    <a:lnTo>
                      <a:pt x="31" y="3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9" name="任意多边形: 形状 78"/>
              <p:cNvSpPr/>
              <p:nvPr/>
            </p:nvSpPr>
            <p:spPr bwMode="auto">
              <a:xfrm>
                <a:off x="6145213" y="2973388"/>
                <a:ext cx="171450" cy="49213"/>
              </a:xfrm>
              <a:custGeom>
                <a:avLst/>
                <a:gdLst/>
                <a:ahLst/>
                <a:cxnLst>
                  <a:cxn ang="0">
                    <a:pos x="123" y="36"/>
                  </a:cxn>
                  <a:cxn ang="0">
                    <a:pos x="114" y="33"/>
                  </a:cxn>
                  <a:cxn ang="0">
                    <a:pos x="114" y="37"/>
                  </a:cxn>
                  <a:cxn ang="0">
                    <a:pos x="67" y="31"/>
                  </a:cxn>
                  <a:cxn ang="0">
                    <a:pos x="56" y="25"/>
                  </a:cxn>
                  <a:cxn ang="0">
                    <a:pos x="32" y="22"/>
                  </a:cxn>
                  <a:cxn ang="0">
                    <a:pos x="14" y="20"/>
                  </a:cxn>
                  <a:cxn ang="0">
                    <a:pos x="0" y="10"/>
                  </a:cxn>
                  <a:cxn ang="0">
                    <a:pos x="11" y="1"/>
                  </a:cxn>
                  <a:cxn ang="0">
                    <a:pos x="14" y="3"/>
                  </a:cxn>
                  <a:cxn ang="0">
                    <a:pos x="22" y="0"/>
                  </a:cxn>
                  <a:cxn ang="0">
                    <a:pos x="55" y="14"/>
                  </a:cxn>
                  <a:cxn ang="0">
                    <a:pos x="68" y="7"/>
                  </a:cxn>
                  <a:cxn ang="0">
                    <a:pos x="88" y="15"/>
                  </a:cxn>
                  <a:cxn ang="0">
                    <a:pos x="101" y="14"/>
                  </a:cxn>
                  <a:cxn ang="0">
                    <a:pos x="105" y="14"/>
                  </a:cxn>
                  <a:cxn ang="0">
                    <a:pos x="89" y="17"/>
                  </a:cxn>
                  <a:cxn ang="0">
                    <a:pos x="107" y="22"/>
                  </a:cxn>
                  <a:cxn ang="0">
                    <a:pos x="111" y="26"/>
                  </a:cxn>
                  <a:cxn ang="0">
                    <a:pos x="121" y="27"/>
                  </a:cxn>
                  <a:cxn ang="0">
                    <a:pos x="128" y="31"/>
                  </a:cxn>
                  <a:cxn ang="0">
                    <a:pos x="123" y="36"/>
                  </a:cxn>
                </a:cxnLst>
                <a:rect l="0" t="0" r="r" b="b"/>
                <a:pathLst>
                  <a:path w="128" h="37">
                    <a:moveTo>
                      <a:pt x="123" y="36"/>
                    </a:moveTo>
                    <a:cubicBezTo>
                      <a:pt x="119" y="36"/>
                      <a:pt x="119" y="33"/>
                      <a:pt x="114" y="33"/>
                    </a:cubicBezTo>
                    <a:cubicBezTo>
                      <a:pt x="113" y="33"/>
                      <a:pt x="114" y="36"/>
                      <a:pt x="114" y="37"/>
                    </a:cubicBezTo>
                    <a:cubicBezTo>
                      <a:pt x="100" y="32"/>
                      <a:pt x="85" y="31"/>
                      <a:pt x="67" y="31"/>
                    </a:cubicBezTo>
                    <a:cubicBezTo>
                      <a:pt x="62" y="31"/>
                      <a:pt x="61" y="25"/>
                      <a:pt x="56" y="25"/>
                    </a:cubicBezTo>
                    <a:cubicBezTo>
                      <a:pt x="48" y="25"/>
                      <a:pt x="41" y="25"/>
                      <a:pt x="32" y="22"/>
                    </a:cubicBezTo>
                    <a:cubicBezTo>
                      <a:pt x="25" y="20"/>
                      <a:pt x="19" y="24"/>
                      <a:pt x="14" y="20"/>
                    </a:cubicBezTo>
                    <a:cubicBezTo>
                      <a:pt x="10" y="15"/>
                      <a:pt x="7" y="10"/>
                      <a:pt x="0" y="10"/>
                    </a:cubicBezTo>
                    <a:cubicBezTo>
                      <a:pt x="0" y="9"/>
                      <a:pt x="8" y="1"/>
                      <a:pt x="11" y="1"/>
                    </a:cubicBezTo>
                    <a:cubicBezTo>
                      <a:pt x="12" y="1"/>
                      <a:pt x="13" y="3"/>
                      <a:pt x="14" y="3"/>
                    </a:cubicBezTo>
                    <a:cubicBezTo>
                      <a:pt x="17" y="3"/>
                      <a:pt x="19" y="0"/>
                      <a:pt x="22" y="0"/>
                    </a:cubicBezTo>
                    <a:cubicBezTo>
                      <a:pt x="35" y="0"/>
                      <a:pt x="41" y="14"/>
                      <a:pt x="55" y="14"/>
                    </a:cubicBezTo>
                    <a:cubicBezTo>
                      <a:pt x="62" y="14"/>
                      <a:pt x="63" y="7"/>
                      <a:pt x="68" y="7"/>
                    </a:cubicBezTo>
                    <a:cubicBezTo>
                      <a:pt x="77" y="7"/>
                      <a:pt x="80" y="15"/>
                      <a:pt x="88" y="15"/>
                    </a:cubicBezTo>
                    <a:cubicBezTo>
                      <a:pt x="101" y="14"/>
                      <a:pt x="101" y="14"/>
                      <a:pt x="101" y="14"/>
                    </a:cubicBezTo>
                    <a:cubicBezTo>
                      <a:pt x="105" y="14"/>
                      <a:pt x="105" y="14"/>
                      <a:pt x="105" y="14"/>
                    </a:cubicBezTo>
                    <a:cubicBezTo>
                      <a:pt x="104" y="16"/>
                      <a:pt x="89" y="17"/>
                      <a:pt x="89" y="17"/>
                    </a:cubicBezTo>
                    <a:cubicBezTo>
                      <a:pt x="93" y="22"/>
                      <a:pt x="99" y="22"/>
                      <a:pt x="107" y="22"/>
                    </a:cubicBezTo>
                    <a:cubicBezTo>
                      <a:pt x="110" y="22"/>
                      <a:pt x="110" y="26"/>
                      <a:pt x="111" y="26"/>
                    </a:cubicBezTo>
                    <a:cubicBezTo>
                      <a:pt x="114" y="30"/>
                      <a:pt x="117" y="26"/>
                      <a:pt x="121" y="27"/>
                    </a:cubicBezTo>
                    <a:cubicBezTo>
                      <a:pt x="125" y="29"/>
                      <a:pt x="125" y="30"/>
                      <a:pt x="128" y="31"/>
                    </a:cubicBezTo>
                    <a:cubicBezTo>
                      <a:pt x="127" y="33"/>
                      <a:pt x="124" y="36"/>
                      <a:pt x="123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0" name="任意多边形: 形状 79"/>
              <p:cNvSpPr/>
              <p:nvPr/>
            </p:nvSpPr>
            <p:spPr bwMode="auto">
              <a:xfrm>
                <a:off x="6386513" y="3013075"/>
                <a:ext cx="52388" cy="12700"/>
              </a:xfrm>
              <a:custGeom>
                <a:avLst/>
                <a:gdLst/>
                <a:ahLst/>
                <a:cxnLst>
                  <a:cxn ang="0">
                    <a:pos x="26" y="9"/>
                  </a:cxn>
                  <a:cxn ang="0">
                    <a:pos x="10" y="9"/>
                  </a:cxn>
                  <a:cxn ang="0">
                    <a:pos x="0" y="4"/>
                  </a:cxn>
                  <a:cxn ang="0">
                    <a:pos x="8" y="1"/>
                  </a:cxn>
                  <a:cxn ang="0">
                    <a:pos x="26" y="4"/>
                  </a:cxn>
                  <a:cxn ang="0">
                    <a:pos x="39" y="0"/>
                  </a:cxn>
                  <a:cxn ang="0">
                    <a:pos x="26" y="9"/>
                  </a:cxn>
                </a:cxnLst>
                <a:rect l="0" t="0" r="r" b="b"/>
                <a:pathLst>
                  <a:path w="39" h="9">
                    <a:moveTo>
                      <a:pt x="26" y="9"/>
                    </a:moveTo>
                    <a:cubicBezTo>
                      <a:pt x="20" y="9"/>
                      <a:pt x="13" y="9"/>
                      <a:pt x="10" y="9"/>
                    </a:cubicBezTo>
                    <a:cubicBezTo>
                      <a:pt x="7" y="9"/>
                      <a:pt x="0" y="9"/>
                      <a:pt x="0" y="4"/>
                    </a:cubicBezTo>
                    <a:cubicBezTo>
                      <a:pt x="0" y="1"/>
                      <a:pt x="5" y="1"/>
                      <a:pt x="8" y="1"/>
                    </a:cubicBezTo>
                    <a:cubicBezTo>
                      <a:pt x="16" y="1"/>
                      <a:pt x="19" y="4"/>
                      <a:pt x="26" y="4"/>
                    </a:cubicBezTo>
                    <a:cubicBezTo>
                      <a:pt x="32" y="4"/>
                      <a:pt x="35" y="2"/>
                      <a:pt x="39" y="0"/>
                    </a:cubicBezTo>
                    <a:cubicBezTo>
                      <a:pt x="35" y="6"/>
                      <a:pt x="32" y="7"/>
                      <a:pt x="26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1" name="任意多边形: 形状 80"/>
              <p:cNvSpPr/>
              <p:nvPr/>
            </p:nvSpPr>
            <p:spPr bwMode="auto">
              <a:xfrm>
                <a:off x="6335713" y="3016250"/>
                <a:ext cx="36513" cy="12700"/>
              </a:xfrm>
              <a:custGeom>
                <a:avLst/>
                <a:gdLst/>
                <a:ahLst/>
                <a:cxnLst>
                  <a:cxn ang="0">
                    <a:pos x="27" y="6"/>
                  </a:cxn>
                  <a:cxn ang="0">
                    <a:pos x="23" y="6"/>
                  </a:cxn>
                  <a:cxn ang="0">
                    <a:pos x="19" y="5"/>
                  </a:cxn>
                  <a:cxn ang="0">
                    <a:pos x="9" y="9"/>
                  </a:cxn>
                  <a:cxn ang="0">
                    <a:pos x="0" y="6"/>
                  </a:cxn>
                  <a:cxn ang="0">
                    <a:pos x="7" y="1"/>
                  </a:cxn>
                  <a:cxn ang="0">
                    <a:pos x="16" y="3"/>
                  </a:cxn>
                  <a:cxn ang="0">
                    <a:pos x="16" y="0"/>
                  </a:cxn>
                  <a:cxn ang="0">
                    <a:pos x="27" y="0"/>
                  </a:cxn>
                  <a:cxn ang="0">
                    <a:pos x="27" y="6"/>
                  </a:cxn>
                </a:cxnLst>
                <a:rect l="0" t="0" r="r" b="b"/>
                <a:pathLst>
                  <a:path w="27" h="9">
                    <a:moveTo>
                      <a:pt x="27" y="6"/>
                    </a:moveTo>
                    <a:cubicBezTo>
                      <a:pt x="23" y="6"/>
                      <a:pt x="23" y="6"/>
                      <a:pt x="23" y="6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5" y="6"/>
                      <a:pt x="13" y="9"/>
                      <a:pt x="9" y="9"/>
                    </a:cubicBezTo>
                    <a:cubicBezTo>
                      <a:pt x="5" y="9"/>
                      <a:pt x="0" y="8"/>
                      <a:pt x="0" y="6"/>
                    </a:cubicBezTo>
                    <a:cubicBezTo>
                      <a:pt x="0" y="1"/>
                      <a:pt x="3" y="1"/>
                      <a:pt x="7" y="1"/>
                    </a:cubicBezTo>
                    <a:cubicBezTo>
                      <a:pt x="11" y="1"/>
                      <a:pt x="13" y="2"/>
                      <a:pt x="16" y="3"/>
                    </a:cubicBezTo>
                    <a:cubicBezTo>
                      <a:pt x="16" y="2"/>
                      <a:pt x="16" y="1"/>
                      <a:pt x="16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3"/>
                      <a:pt x="26" y="5"/>
                      <a:pt x="27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2" name="任意多边形: 形状 81"/>
              <p:cNvSpPr/>
              <p:nvPr/>
            </p:nvSpPr>
            <p:spPr bwMode="auto">
              <a:xfrm>
                <a:off x="6373813" y="3030538"/>
                <a:ext cx="26988" cy="19050"/>
              </a:xfrm>
              <a:custGeom>
                <a:avLst/>
                <a:gdLst/>
                <a:ahLst/>
                <a:cxnLst>
                  <a:cxn ang="0">
                    <a:pos x="15" y="14"/>
                  </a:cxn>
                  <a:cxn ang="0">
                    <a:pos x="12" y="9"/>
                  </a:cxn>
                  <a:cxn ang="0">
                    <a:pos x="0" y="4"/>
                  </a:cxn>
                  <a:cxn ang="0">
                    <a:pos x="9" y="1"/>
                  </a:cxn>
                  <a:cxn ang="0">
                    <a:pos x="13" y="1"/>
                  </a:cxn>
                  <a:cxn ang="0">
                    <a:pos x="20" y="11"/>
                  </a:cxn>
                  <a:cxn ang="0">
                    <a:pos x="16" y="14"/>
                  </a:cxn>
                  <a:cxn ang="0">
                    <a:pos x="15" y="14"/>
                  </a:cxn>
                </a:cxnLst>
                <a:rect l="0" t="0" r="r" b="b"/>
                <a:pathLst>
                  <a:path w="20" h="14">
                    <a:moveTo>
                      <a:pt x="15" y="14"/>
                    </a:moveTo>
                    <a:cubicBezTo>
                      <a:pt x="12" y="14"/>
                      <a:pt x="12" y="10"/>
                      <a:pt x="12" y="9"/>
                    </a:cubicBezTo>
                    <a:cubicBezTo>
                      <a:pt x="8" y="9"/>
                      <a:pt x="0" y="8"/>
                      <a:pt x="0" y="4"/>
                    </a:cubicBezTo>
                    <a:cubicBezTo>
                      <a:pt x="0" y="0"/>
                      <a:pt x="6" y="1"/>
                      <a:pt x="9" y="1"/>
                    </a:cubicBezTo>
                    <a:cubicBezTo>
                      <a:pt x="10" y="1"/>
                      <a:pt x="12" y="1"/>
                      <a:pt x="13" y="1"/>
                    </a:cubicBezTo>
                    <a:cubicBezTo>
                      <a:pt x="13" y="7"/>
                      <a:pt x="20" y="6"/>
                      <a:pt x="20" y="11"/>
                    </a:cubicBezTo>
                    <a:cubicBezTo>
                      <a:pt x="20" y="13"/>
                      <a:pt x="18" y="14"/>
                      <a:pt x="16" y="14"/>
                    </a:cubicBezTo>
                    <a:cubicBezTo>
                      <a:pt x="16" y="14"/>
                      <a:pt x="15" y="14"/>
                      <a:pt x="15" y="1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3" name="任意多边形: 形状 82"/>
              <p:cNvSpPr/>
              <p:nvPr/>
            </p:nvSpPr>
            <p:spPr bwMode="auto">
              <a:xfrm>
                <a:off x="6323013" y="3014663"/>
                <a:ext cx="11113" cy="111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8" y="3"/>
                  </a:cxn>
                  <a:cxn ang="0">
                    <a:pos x="3" y="8"/>
                  </a:cxn>
                  <a:cxn ang="0">
                    <a:pos x="0" y="5"/>
                  </a:cxn>
                  <a:cxn ang="0">
                    <a:pos x="0" y="0"/>
                  </a:cxn>
                </a:cxnLst>
                <a:rect l="0" t="0" r="r" b="b"/>
                <a:pathLst>
                  <a:path w="8" h="8">
                    <a:moveTo>
                      <a:pt x="0" y="0"/>
                    </a:moveTo>
                    <a:cubicBezTo>
                      <a:pt x="1" y="0"/>
                      <a:pt x="2" y="0"/>
                      <a:pt x="4" y="0"/>
                    </a:cubicBezTo>
                    <a:cubicBezTo>
                      <a:pt x="6" y="0"/>
                      <a:pt x="6" y="2"/>
                      <a:pt x="8" y="3"/>
                    </a:cubicBezTo>
                    <a:cubicBezTo>
                      <a:pt x="7" y="6"/>
                      <a:pt x="5" y="8"/>
                      <a:pt x="3" y="8"/>
                    </a:cubicBezTo>
                    <a:cubicBezTo>
                      <a:pt x="2" y="8"/>
                      <a:pt x="0" y="6"/>
                      <a:pt x="0" y="5"/>
                    </a:cubicBezTo>
                    <a:cubicBezTo>
                      <a:pt x="0" y="3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4" name="任意多边形: 形状 83"/>
              <p:cNvSpPr/>
              <p:nvPr/>
            </p:nvSpPr>
            <p:spPr bwMode="auto">
              <a:xfrm>
                <a:off x="6448425" y="3016250"/>
                <a:ext cx="58738" cy="34925"/>
              </a:xfrm>
              <a:custGeom>
                <a:avLst/>
                <a:gdLst/>
                <a:ahLst/>
                <a:cxnLst>
                  <a:cxn ang="0">
                    <a:pos x="19" y="13"/>
                  </a:cxn>
                  <a:cxn ang="0">
                    <a:pos x="17" y="19"/>
                  </a:cxn>
                  <a:cxn ang="0">
                    <a:pos x="3" y="26"/>
                  </a:cxn>
                  <a:cxn ang="0">
                    <a:pos x="0" y="22"/>
                  </a:cxn>
                  <a:cxn ang="0">
                    <a:pos x="15" y="10"/>
                  </a:cxn>
                  <a:cxn ang="0">
                    <a:pos x="17" y="6"/>
                  </a:cxn>
                  <a:cxn ang="0">
                    <a:pos x="45" y="3"/>
                  </a:cxn>
                  <a:cxn ang="0">
                    <a:pos x="19" y="13"/>
                  </a:cxn>
                </a:cxnLst>
                <a:rect l="0" t="0" r="r" b="b"/>
                <a:pathLst>
                  <a:path w="45" h="26">
                    <a:moveTo>
                      <a:pt x="19" y="13"/>
                    </a:moveTo>
                    <a:cubicBezTo>
                      <a:pt x="16" y="13"/>
                      <a:pt x="19" y="17"/>
                      <a:pt x="17" y="19"/>
                    </a:cubicBezTo>
                    <a:cubicBezTo>
                      <a:pt x="15" y="21"/>
                      <a:pt x="8" y="26"/>
                      <a:pt x="3" y="26"/>
                    </a:cubicBezTo>
                    <a:cubicBezTo>
                      <a:pt x="1" y="26"/>
                      <a:pt x="0" y="24"/>
                      <a:pt x="0" y="22"/>
                    </a:cubicBezTo>
                    <a:cubicBezTo>
                      <a:pt x="0" y="12"/>
                      <a:pt x="8" y="12"/>
                      <a:pt x="15" y="10"/>
                    </a:cubicBezTo>
                    <a:cubicBezTo>
                      <a:pt x="16" y="10"/>
                      <a:pt x="16" y="7"/>
                      <a:pt x="17" y="6"/>
                    </a:cubicBezTo>
                    <a:cubicBezTo>
                      <a:pt x="21" y="2"/>
                      <a:pt x="41" y="0"/>
                      <a:pt x="45" y="3"/>
                    </a:cubicBezTo>
                    <a:cubicBezTo>
                      <a:pt x="40" y="9"/>
                      <a:pt x="26" y="13"/>
                      <a:pt x="19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5" name="任意多边形: 形状 84"/>
              <p:cNvSpPr/>
              <p:nvPr/>
            </p:nvSpPr>
            <p:spPr bwMode="auto">
              <a:xfrm>
                <a:off x="6489700" y="2922588"/>
                <a:ext cx="17463" cy="19050"/>
              </a:xfrm>
              <a:custGeom>
                <a:avLst/>
                <a:gdLst/>
                <a:ahLst/>
                <a:cxnLst>
                  <a:cxn ang="0">
                    <a:pos x="13" y="8"/>
                  </a:cxn>
                  <a:cxn ang="0">
                    <a:pos x="8" y="14"/>
                  </a:cxn>
                  <a:cxn ang="0">
                    <a:pos x="0" y="5"/>
                  </a:cxn>
                  <a:cxn ang="0">
                    <a:pos x="13" y="8"/>
                  </a:cxn>
                </a:cxnLst>
                <a:rect l="0" t="0" r="r" b="b"/>
                <a:pathLst>
                  <a:path w="13" h="14">
                    <a:moveTo>
                      <a:pt x="13" y="8"/>
                    </a:moveTo>
                    <a:cubicBezTo>
                      <a:pt x="13" y="9"/>
                      <a:pt x="10" y="14"/>
                      <a:pt x="8" y="14"/>
                    </a:cubicBezTo>
                    <a:cubicBezTo>
                      <a:pt x="6" y="14"/>
                      <a:pt x="0" y="9"/>
                      <a:pt x="0" y="5"/>
                    </a:cubicBezTo>
                    <a:cubicBezTo>
                      <a:pt x="0" y="0"/>
                      <a:pt x="13" y="4"/>
                      <a:pt x="13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6" name="任意多边形: 形状 85"/>
              <p:cNvSpPr/>
              <p:nvPr/>
            </p:nvSpPr>
            <p:spPr bwMode="auto">
              <a:xfrm>
                <a:off x="6519863" y="2924175"/>
                <a:ext cx="47625" cy="14288"/>
              </a:xfrm>
              <a:custGeom>
                <a:avLst/>
                <a:gdLst/>
                <a:ahLst/>
                <a:cxnLst>
                  <a:cxn ang="0">
                    <a:pos x="31" y="2"/>
                  </a:cxn>
                  <a:cxn ang="0">
                    <a:pos x="36" y="10"/>
                  </a:cxn>
                  <a:cxn ang="0">
                    <a:pos x="34" y="10"/>
                  </a:cxn>
                  <a:cxn ang="0">
                    <a:pos x="18" y="6"/>
                  </a:cxn>
                  <a:cxn ang="0">
                    <a:pos x="8" y="6"/>
                  </a:cxn>
                  <a:cxn ang="0">
                    <a:pos x="0" y="4"/>
                  </a:cxn>
                  <a:cxn ang="0">
                    <a:pos x="3" y="0"/>
                  </a:cxn>
                  <a:cxn ang="0">
                    <a:pos x="23" y="0"/>
                  </a:cxn>
                  <a:cxn ang="0">
                    <a:pos x="30" y="2"/>
                  </a:cxn>
                  <a:cxn ang="0">
                    <a:pos x="31" y="2"/>
                  </a:cxn>
                </a:cxnLst>
                <a:rect l="0" t="0" r="r" b="b"/>
                <a:pathLst>
                  <a:path w="36" h="10">
                    <a:moveTo>
                      <a:pt x="31" y="2"/>
                    </a:moveTo>
                    <a:cubicBezTo>
                      <a:pt x="32" y="5"/>
                      <a:pt x="36" y="6"/>
                      <a:pt x="36" y="10"/>
                    </a:cubicBezTo>
                    <a:cubicBezTo>
                      <a:pt x="36" y="10"/>
                      <a:pt x="35" y="10"/>
                      <a:pt x="34" y="10"/>
                    </a:cubicBezTo>
                    <a:cubicBezTo>
                      <a:pt x="28" y="10"/>
                      <a:pt x="25" y="6"/>
                      <a:pt x="18" y="6"/>
                    </a:cubicBezTo>
                    <a:cubicBezTo>
                      <a:pt x="14" y="6"/>
                      <a:pt x="12" y="6"/>
                      <a:pt x="8" y="6"/>
                    </a:cubicBezTo>
                    <a:cubicBezTo>
                      <a:pt x="6" y="6"/>
                      <a:pt x="0" y="4"/>
                      <a:pt x="0" y="4"/>
                    </a:cubicBezTo>
                    <a:cubicBezTo>
                      <a:pt x="0" y="2"/>
                      <a:pt x="3" y="1"/>
                      <a:pt x="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4" y="3"/>
                      <a:pt x="27" y="2"/>
                      <a:pt x="30" y="2"/>
                    </a:cubicBezTo>
                    <a:lnTo>
                      <a:pt x="31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7" name="任意多边形: 形状 86"/>
              <p:cNvSpPr/>
              <p:nvPr/>
            </p:nvSpPr>
            <p:spPr bwMode="auto">
              <a:xfrm>
                <a:off x="6513513" y="2836863"/>
                <a:ext cx="19050" cy="46038"/>
              </a:xfrm>
              <a:custGeom>
                <a:avLst/>
                <a:gdLst/>
                <a:ahLst/>
                <a:cxnLst>
                  <a:cxn ang="0">
                    <a:pos x="4" y="28"/>
                  </a:cxn>
                  <a:cxn ang="0">
                    <a:pos x="4" y="25"/>
                  </a:cxn>
                  <a:cxn ang="0">
                    <a:pos x="14" y="24"/>
                  </a:cxn>
                  <a:cxn ang="0">
                    <a:pos x="11" y="17"/>
                  </a:cxn>
                  <a:cxn ang="0">
                    <a:pos x="15" y="12"/>
                  </a:cxn>
                  <a:cxn ang="0">
                    <a:pos x="4" y="0"/>
                  </a:cxn>
                  <a:cxn ang="0">
                    <a:pos x="0" y="9"/>
                  </a:cxn>
                  <a:cxn ang="0">
                    <a:pos x="3" y="21"/>
                  </a:cxn>
                  <a:cxn ang="0">
                    <a:pos x="3" y="27"/>
                  </a:cxn>
                  <a:cxn ang="0">
                    <a:pos x="9" y="35"/>
                  </a:cxn>
                  <a:cxn ang="0">
                    <a:pos x="4" y="28"/>
                  </a:cxn>
                </a:cxnLst>
                <a:rect l="0" t="0" r="r" b="b"/>
                <a:pathLst>
                  <a:path w="15" h="35">
                    <a:moveTo>
                      <a:pt x="4" y="28"/>
                    </a:moveTo>
                    <a:cubicBezTo>
                      <a:pt x="4" y="25"/>
                      <a:pt x="4" y="25"/>
                      <a:pt x="4" y="25"/>
                    </a:cubicBezTo>
                    <a:cubicBezTo>
                      <a:pt x="8" y="25"/>
                      <a:pt x="12" y="24"/>
                      <a:pt x="14" y="24"/>
                    </a:cubicBezTo>
                    <a:cubicBezTo>
                      <a:pt x="14" y="20"/>
                      <a:pt x="11" y="20"/>
                      <a:pt x="11" y="17"/>
                    </a:cubicBezTo>
                    <a:cubicBezTo>
                      <a:pt x="11" y="15"/>
                      <a:pt x="15" y="14"/>
                      <a:pt x="15" y="12"/>
                    </a:cubicBezTo>
                    <a:cubicBezTo>
                      <a:pt x="8" y="10"/>
                      <a:pt x="4" y="6"/>
                      <a:pt x="4" y="0"/>
                    </a:cubicBezTo>
                    <a:cubicBezTo>
                      <a:pt x="0" y="2"/>
                      <a:pt x="0" y="5"/>
                      <a:pt x="0" y="9"/>
                    </a:cubicBezTo>
                    <a:cubicBezTo>
                      <a:pt x="0" y="15"/>
                      <a:pt x="3" y="16"/>
                      <a:pt x="3" y="21"/>
                    </a:cubicBezTo>
                    <a:cubicBezTo>
                      <a:pt x="3" y="26"/>
                      <a:pt x="3" y="24"/>
                      <a:pt x="3" y="27"/>
                    </a:cubicBezTo>
                    <a:cubicBezTo>
                      <a:pt x="3" y="30"/>
                      <a:pt x="4" y="35"/>
                      <a:pt x="9" y="35"/>
                    </a:cubicBezTo>
                    <a:cubicBezTo>
                      <a:pt x="7" y="32"/>
                      <a:pt x="6" y="31"/>
                      <a:pt x="4" y="2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8" name="任意多边形: 形状 87"/>
              <p:cNvSpPr/>
              <p:nvPr/>
            </p:nvSpPr>
            <p:spPr bwMode="auto">
              <a:xfrm>
                <a:off x="6424613" y="2709863"/>
                <a:ext cx="76200" cy="71438"/>
              </a:xfrm>
              <a:custGeom>
                <a:avLst/>
                <a:gdLst/>
                <a:ahLst/>
                <a:cxnLst>
                  <a:cxn ang="0">
                    <a:pos x="48" y="38"/>
                  </a:cxn>
                  <a:cxn ang="0">
                    <a:pos x="46" y="35"/>
                  </a:cxn>
                  <a:cxn ang="0">
                    <a:pos x="42" y="40"/>
                  </a:cxn>
                  <a:cxn ang="0">
                    <a:pos x="47" y="48"/>
                  </a:cxn>
                  <a:cxn ang="0">
                    <a:pos x="42" y="53"/>
                  </a:cxn>
                  <a:cxn ang="0">
                    <a:pos x="40" y="50"/>
                  </a:cxn>
                  <a:cxn ang="0">
                    <a:pos x="36" y="51"/>
                  </a:cxn>
                  <a:cxn ang="0">
                    <a:pos x="26" y="37"/>
                  </a:cxn>
                  <a:cxn ang="0">
                    <a:pos x="28" y="32"/>
                  </a:cxn>
                  <a:cxn ang="0">
                    <a:pos x="27" y="29"/>
                  </a:cxn>
                  <a:cxn ang="0">
                    <a:pos x="21" y="28"/>
                  </a:cxn>
                  <a:cxn ang="0">
                    <a:pos x="21" y="32"/>
                  </a:cxn>
                  <a:cxn ang="0">
                    <a:pos x="17" y="30"/>
                  </a:cxn>
                  <a:cxn ang="0">
                    <a:pos x="16" y="32"/>
                  </a:cxn>
                  <a:cxn ang="0">
                    <a:pos x="12" y="28"/>
                  </a:cxn>
                  <a:cxn ang="0">
                    <a:pos x="4" y="45"/>
                  </a:cxn>
                  <a:cxn ang="0">
                    <a:pos x="4" y="36"/>
                  </a:cxn>
                  <a:cxn ang="0">
                    <a:pos x="2" y="32"/>
                  </a:cxn>
                  <a:cxn ang="0">
                    <a:pos x="5" y="22"/>
                  </a:cxn>
                  <a:cxn ang="0">
                    <a:pos x="19" y="14"/>
                  </a:cxn>
                  <a:cxn ang="0">
                    <a:pos x="26" y="20"/>
                  </a:cxn>
                  <a:cxn ang="0">
                    <a:pos x="28" y="20"/>
                  </a:cxn>
                  <a:cxn ang="0">
                    <a:pos x="32" y="15"/>
                  </a:cxn>
                  <a:cxn ang="0">
                    <a:pos x="41" y="9"/>
                  </a:cxn>
                  <a:cxn ang="0">
                    <a:pos x="42" y="0"/>
                  </a:cxn>
                  <a:cxn ang="0">
                    <a:pos x="48" y="4"/>
                  </a:cxn>
                  <a:cxn ang="0">
                    <a:pos x="58" y="33"/>
                  </a:cxn>
                  <a:cxn ang="0">
                    <a:pos x="53" y="46"/>
                  </a:cxn>
                  <a:cxn ang="0">
                    <a:pos x="48" y="36"/>
                  </a:cxn>
                  <a:cxn ang="0">
                    <a:pos x="48" y="38"/>
                  </a:cxn>
                </a:cxnLst>
                <a:rect l="0" t="0" r="r" b="b"/>
                <a:pathLst>
                  <a:path w="58" h="53">
                    <a:moveTo>
                      <a:pt x="48" y="38"/>
                    </a:moveTo>
                    <a:cubicBezTo>
                      <a:pt x="48" y="37"/>
                      <a:pt x="47" y="36"/>
                      <a:pt x="46" y="35"/>
                    </a:cubicBezTo>
                    <a:cubicBezTo>
                      <a:pt x="44" y="37"/>
                      <a:pt x="42" y="38"/>
                      <a:pt x="42" y="40"/>
                    </a:cubicBezTo>
                    <a:cubicBezTo>
                      <a:pt x="42" y="43"/>
                      <a:pt x="47" y="44"/>
                      <a:pt x="47" y="48"/>
                    </a:cubicBezTo>
                    <a:cubicBezTo>
                      <a:pt x="47" y="51"/>
                      <a:pt x="45" y="53"/>
                      <a:pt x="42" y="53"/>
                    </a:cubicBezTo>
                    <a:cubicBezTo>
                      <a:pt x="41" y="53"/>
                      <a:pt x="40" y="51"/>
                      <a:pt x="40" y="50"/>
                    </a:cubicBezTo>
                    <a:cubicBezTo>
                      <a:pt x="39" y="51"/>
                      <a:pt x="37" y="51"/>
                      <a:pt x="36" y="51"/>
                    </a:cubicBezTo>
                    <a:cubicBezTo>
                      <a:pt x="31" y="51"/>
                      <a:pt x="26" y="44"/>
                      <a:pt x="26" y="37"/>
                    </a:cubicBezTo>
                    <a:cubicBezTo>
                      <a:pt x="26" y="34"/>
                      <a:pt x="27" y="33"/>
                      <a:pt x="28" y="32"/>
                    </a:cubicBezTo>
                    <a:cubicBezTo>
                      <a:pt x="28" y="31"/>
                      <a:pt x="27" y="30"/>
                      <a:pt x="27" y="29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1" y="30"/>
                      <a:pt x="20" y="31"/>
                      <a:pt x="21" y="32"/>
                    </a:cubicBezTo>
                    <a:cubicBezTo>
                      <a:pt x="18" y="32"/>
                      <a:pt x="18" y="31"/>
                      <a:pt x="17" y="30"/>
                    </a:cubicBezTo>
                    <a:cubicBezTo>
                      <a:pt x="17" y="30"/>
                      <a:pt x="16" y="31"/>
                      <a:pt x="16" y="32"/>
                    </a:cubicBezTo>
                    <a:cubicBezTo>
                      <a:pt x="14" y="31"/>
                      <a:pt x="12" y="28"/>
                      <a:pt x="12" y="28"/>
                    </a:cubicBezTo>
                    <a:cubicBezTo>
                      <a:pt x="8" y="32"/>
                      <a:pt x="8" y="45"/>
                      <a:pt x="4" y="45"/>
                    </a:cubicBezTo>
                    <a:cubicBezTo>
                      <a:pt x="0" y="45"/>
                      <a:pt x="4" y="37"/>
                      <a:pt x="4" y="36"/>
                    </a:cubicBezTo>
                    <a:cubicBezTo>
                      <a:pt x="4" y="35"/>
                      <a:pt x="2" y="33"/>
                      <a:pt x="2" y="32"/>
                    </a:cubicBezTo>
                    <a:cubicBezTo>
                      <a:pt x="2" y="28"/>
                      <a:pt x="4" y="26"/>
                      <a:pt x="5" y="22"/>
                    </a:cubicBezTo>
                    <a:cubicBezTo>
                      <a:pt x="13" y="22"/>
                      <a:pt x="11" y="14"/>
                      <a:pt x="19" y="14"/>
                    </a:cubicBezTo>
                    <a:cubicBezTo>
                      <a:pt x="24" y="14"/>
                      <a:pt x="23" y="20"/>
                      <a:pt x="26" y="20"/>
                    </a:cubicBezTo>
                    <a:cubicBezTo>
                      <a:pt x="27" y="20"/>
                      <a:pt x="27" y="20"/>
                      <a:pt x="28" y="20"/>
                    </a:cubicBezTo>
                    <a:cubicBezTo>
                      <a:pt x="28" y="18"/>
                      <a:pt x="30" y="16"/>
                      <a:pt x="32" y="15"/>
                    </a:cubicBezTo>
                    <a:cubicBezTo>
                      <a:pt x="32" y="10"/>
                      <a:pt x="39" y="12"/>
                      <a:pt x="41" y="9"/>
                    </a:cubicBezTo>
                    <a:cubicBezTo>
                      <a:pt x="42" y="7"/>
                      <a:pt x="42" y="1"/>
                      <a:pt x="42" y="0"/>
                    </a:cubicBezTo>
                    <a:cubicBezTo>
                      <a:pt x="45" y="0"/>
                      <a:pt x="47" y="2"/>
                      <a:pt x="48" y="4"/>
                    </a:cubicBezTo>
                    <a:cubicBezTo>
                      <a:pt x="51" y="7"/>
                      <a:pt x="58" y="30"/>
                      <a:pt x="58" y="33"/>
                    </a:cubicBezTo>
                    <a:cubicBezTo>
                      <a:pt x="58" y="37"/>
                      <a:pt x="53" y="39"/>
                      <a:pt x="53" y="46"/>
                    </a:cubicBezTo>
                    <a:cubicBezTo>
                      <a:pt x="51" y="46"/>
                      <a:pt x="48" y="37"/>
                      <a:pt x="48" y="36"/>
                    </a:cubicBezTo>
                    <a:lnTo>
                      <a:pt x="48" y="3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9" name="任意多边形: 形状 88"/>
              <p:cNvSpPr/>
              <p:nvPr/>
            </p:nvSpPr>
            <p:spPr bwMode="auto">
              <a:xfrm>
                <a:off x="6354763" y="2690813"/>
                <a:ext cx="36513" cy="39688"/>
              </a:xfrm>
              <a:custGeom>
                <a:avLst/>
                <a:gdLst/>
                <a:ahLst/>
                <a:cxnLst>
                  <a:cxn ang="0">
                    <a:pos x="3" y="29"/>
                  </a:cxn>
                  <a:cxn ang="0">
                    <a:pos x="0" y="29"/>
                  </a:cxn>
                  <a:cxn ang="0">
                    <a:pos x="22" y="5"/>
                  </a:cxn>
                  <a:cxn ang="0">
                    <a:pos x="25" y="0"/>
                  </a:cxn>
                  <a:cxn ang="0">
                    <a:pos x="28" y="6"/>
                  </a:cxn>
                  <a:cxn ang="0">
                    <a:pos x="24" y="9"/>
                  </a:cxn>
                  <a:cxn ang="0">
                    <a:pos x="17" y="13"/>
                  </a:cxn>
                  <a:cxn ang="0">
                    <a:pos x="3" y="29"/>
                  </a:cxn>
                </a:cxnLst>
                <a:rect l="0" t="0" r="r" b="b"/>
                <a:pathLst>
                  <a:path w="28" h="29">
                    <a:moveTo>
                      <a:pt x="3" y="29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4" y="18"/>
                      <a:pt x="18" y="13"/>
                      <a:pt x="22" y="5"/>
                    </a:cubicBezTo>
                    <a:cubicBezTo>
                      <a:pt x="23" y="3"/>
                      <a:pt x="23" y="1"/>
                      <a:pt x="25" y="0"/>
                    </a:cubicBezTo>
                    <a:cubicBezTo>
                      <a:pt x="24" y="4"/>
                      <a:pt x="26" y="5"/>
                      <a:pt x="28" y="6"/>
                    </a:cubicBezTo>
                    <a:cubicBezTo>
                      <a:pt x="26" y="8"/>
                      <a:pt x="26" y="9"/>
                      <a:pt x="24" y="9"/>
                    </a:cubicBezTo>
                    <a:cubicBezTo>
                      <a:pt x="23" y="12"/>
                      <a:pt x="20" y="13"/>
                      <a:pt x="17" y="13"/>
                    </a:cubicBezTo>
                    <a:cubicBezTo>
                      <a:pt x="15" y="22"/>
                      <a:pt x="8" y="26"/>
                      <a:pt x="3" y="2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0" name="任意多边形: 形状 89"/>
              <p:cNvSpPr/>
              <p:nvPr/>
            </p:nvSpPr>
            <p:spPr bwMode="auto">
              <a:xfrm>
                <a:off x="6383338" y="2563813"/>
                <a:ext cx="71438" cy="101600"/>
              </a:xfrm>
              <a:custGeom>
                <a:avLst/>
                <a:gdLst/>
                <a:ahLst/>
                <a:cxnLst>
                  <a:cxn ang="0">
                    <a:pos x="4" y="31"/>
                  </a:cxn>
                  <a:cxn ang="0">
                    <a:pos x="6" y="20"/>
                  </a:cxn>
                  <a:cxn ang="0">
                    <a:pos x="5" y="7"/>
                  </a:cxn>
                  <a:cxn ang="0">
                    <a:pos x="9" y="0"/>
                  </a:cxn>
                  <a:cxn ang="0">
                    <a:pos x="16" y="7"/>
                  </a:cxn>
                  <a:cxn ang="0">
                    <a:pos x="21" y="3"/>
                  </a:cxn>
                  <a:cxn ang="0">
                    <a:pos x="22" y="5"/>
                  </a:cxn>
                  <a:cxn ang="0">
                    <a:pos x="23" y="8"/>
                  </a:cxn>
                  <a:cxn ang="0">
                    <a:pos x="28" y="25"/>
                  </a:cxn>
                  <a:cxn ang="0">
                    <a:pos x="20" y="42"/>
                  </a:cxn>
                  <a:cxn ang="0">
                    <a:pos x="30" y="59"/>
                  </a:cxn>
                  <a:cxn ang="0">
                    <a:pos x="30" y="58"/>
                  </a:cxn>
                  <a:cxn ang="0">
                    <a:pos x="34" y="55"/>
                  </a:cxn>
                  <a:cxn ang="0">
                    <a:pos x="43" y="64"/>
                  </a:cxn>
                  <a:cxn ang="0">
                    <a:pos x="46" y="61"/>
                  </a:cxn>
                  <a:cxn ang="0">
                    <a:pos x="49" y="62"/>
                  </a:cxn>
                  <a:cxn ang="0">
                    <a:pos x="46" y="66"/>
                  </a:cxn>
                  <a:cxn ang="0">
                    <a:pos x="49" y="66"/>
                  </a:cxn>
                  <a:cxn ang="0">
                    <a:pos x="54" y="71"/>
                  </a:cxn>
                  <a:cxn ang="0">
                    <a:pos x="54" y="74"/>
                  </a:cxn>
                  <a:cxn ang="0">
                    <a:pos x="53" y="76"/>
                  </a:cxn>
                  <a:cxn ang="0">
                    <a:pos x="51" y="73"/>
                  </a:cxn>
                  <a:cxn ang="0">
                    <a:pos x="36" y="61"/>
                  </a:cxn>
                  <a:cxn ang="0">
                    <a:pos x="37" y="69"/>
                  </a:cxn>
                  <a:cxn ang="0">
                    <a:pos x="25" y="60"/>
                  </a:cxn>
                  <a:cxn ang="0">
                    <a:pos x="19" y="62"/>
                  </a:cxn>
                  <a:cxn ang="0">
                    <a:pos x="13" y="57"/>
                  </a:cxn>
                  <a:cxn ang="0">
                    <a:pos x="15" y="53"/>
                  </a:cxn>
                  <a:cxn ang="0">
                    <a:pos x="15" y="49"/>
                  </a:cxn>
                  <a:cxn ang="0">
                    <a:pos x="13" y="49"/>
                  </a:cxn>
                  <a:cxn ang="0">
                    <a:pos x="10" y="51"/>
                  </a:cxn>
                  <a:cxn ang="0">
                    <a:pos x="1" y="44"/>
                  </a:cxn>
                  <a:cxn ang="0">
                    <a:pos x="4" y="31"/>
                  </a:cxn>
                </a:cxnLst>
                <a:rect l="0" t="0" r="r" b="b"/>
                <a:pathLst>
                  <a:path w="54" h="76">
                    <a:moveTo>
                      <a:pt x="4" y="31"/>
                    </a:moveTo>
                    <a:cubicBezTo>
                      <a:pt x="6" y="28"/>
                      <a:pt x="6" y="23"/>
                      <a:pt x="6" y="20"/>
                    </a:cubicBezTo>
                    <a:cubicBezTo>
                      <a:pt x="7" y="15"/>
                      <a:pt x="5" y="12"/>
                      <a:pt x="5" y="7"/>
                    </a:cubicBezTo>
                    <a:cubicBezTo>
                      <a:pt x="5" y="3"/>
                      <a:pt x="6" y="0"/>
                      <a:pt x="9" y="0"/>
                    </a:cubicBezTo>
                    <a:cubicBezTo>
                      <a:pt x="13" y="0"/>
                      <a:pt x="12" y="7"/>
                      <a:pt x="16" y="7"/>
                    </a:cubicBezTo>
                    <a:cubicBezTo>
                      <a:pt x="18" y="7"/>
                      <a:pt x="20" y="4"/>
                      <a:pt x="21" y="3"/>
                    </a:cubicBezTo>
                    <a:cubicBezTo>
                      <a:pt x="21" y="3"/>
                      <a:pt x="22" y="4"/>
                      <a:pt x="22" y="5"/>
                    </a:cubicBezTo>
                    <a:cubicBezTo>
                      <a:pt x="22" y="6"/>
                      <a:pt x="23" y="7"/>
                      <a:pt x="23" y="8"/>
                    </a:cubicBezTo>
                    <a:cubicBezTo>
                      <a:pt x="23" y="13"/>
                      <a:pt x="28" y="18"/>
                      <a:pt x="28" y="25"/>
                    </a:cubicBezTo>
                    <a:cubicBezTo>
                      <a:pt x="28" y="33"/>
                      <a:pt x="20" y="34"/>
                      <a:pt x="20" y="42"/>
                    </a:cubicBezTo>
                    <a:cubicBezTo>
                      <a:pt x="20" y="48"/>
                      <a:pt x="26" y="57"/>
                      <a:pt x="30" y="59"/>
                    </a:cubicBezTo>
                    <a:cubicBezTo>
                      <a:pt x="30" y="59"/>
                      <a:pt x="30" y="58"/>
                      <a:pt x="30" y="58"/>
                    </a:cubicBezTo>
                    <a:cubicBezTo>
                      <a:pt x="30" y="56"/>
                      <a:pt x="32" y="54"/>
                      <a:pt x="34" y="55"/>
                    </a:cubicBezTo>
                    <a:cubicBezTo>
                      <a:pt x="39" y="55"/>
                      <a:pt x="40" y="63"/>
                      <a:pt x="43" y="64"/>
                    </a:cubicBezTo>
                    <a:cubicBezTo>
                      <a:pt x="44" y="64"/>
                      <a:pt x="45" y="61"/>
                      <a:pt x="46" y="61"/>
                    </a:cubicBezTo>
                    <a:cubicBezTo>
                      <a:pt x="47" y="61"/>
                      <a:pt x="48" y="62"/>
                      <a:pt x="49" y="62"/>
                    </a:cubicBezTo>
                    <a:cubicBezTo>
                      <a:pt x="48" y="64"/>
                      <a:pt x="46" y="64"/>
                      <a:pt x="46" y="66"/>
                    </a:cubicBezTo>
                    <a:cubicBezTo>
                      <a:pt x="46" y="67"/>
                      <a:pt x="48" y="67"/>
                      <a:pt x="49" y="66"/>
                    </a:cubicBezTo>
                    <a:cubicBezTo>
                      <a:pt x="49" y="69"/>
                      <a:pt x="51" y="71"/>
                      <a:pt x="54" y="71"/>
                    </a:cubicBezTo>
                    <a:cubicBezTo>
                      <a:pt x="54" y="72"/>
                      <a:pt x="54" y="73"/>
                      <a:pt x="54" y="74"/>
                    </a:cubicBezTo>
                    <a:cubicBezTo>
                      <a:pt x="54" y="75"/>
                      <a:pt x="53" y="76"/>
                      <a:pt x="53" y="76"/>
                    </a:cubicBezTo>
                    <a:cubicBezTo>
                      <a:pt x="51" y="76"/>
                      <a:pt x="51" y="74"/>
                      <a:pt x="51" y="73"/>
                    </a:cubicBezTo>
                    <a:cubicBezTo>
                      <a:pt x="48" y="69"/>
                      <a:pt x="39" y="65"/>
                      <a:pt x="36" y="61"/>
                    </a:cubicBezTo>
                    <a:cubicBezTo>
                      <a:pt x="34" y="64"/>
                      <a:pt x="35" y="66"/>
                      <a:pt x="37" y="69"/>
                    </a:cubicBezTo>
                    <a:cubicBezTo>
                      <a:pt x="31" y="69"/>
                      <a:pt x="31" y="60"/>
                      <a:pt x="25" y="60"/>
                    </a:cubicBezTo>
                    <a:cubicBezTo>
                      <a:pt x="23" y="60"/>
                      <a:pt x="21" y="62"/>
                      <a:pt x="19" y="62"/>
                    </a:cubicBezTo>
                    <a:cubicBezTo>
                      <a:pt x="16" y="62"/>
                      <a:pt x="13" y="59"/>
                      <a:pt x="13" y="57"/>
                    </a:cubicBezTo>
                    <a:cubicBezTo>
                      <a:pt x="13" y="55"/>
                      <a:pt x="14" y="53"/>
                      <a:pt x="15" y="53"/>
                    </a:cubicBezTo>
                    <a:cubicBezTo>
                      <a:pt x="15" y="49"/>
                      <a:pt x="15" y="49"/>
                      <a:pt x="15" y="49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2" y="50"/>
                      <a:pt x="11" y="51"/>
                      <a:pt x="10" y="51"/>
                    </a:cubicBezTo>
                    <a:cubicBezTo>
                      <a:pt x="8" y="51"/>
                      <a:pt x="1" y="47"/>
                      <a:pt x="1" y="44"/>
                    </a:cubicBezTo>
                    <a:cubicBezTo>
                      <a:pt x="1" y="38"/>
                      <a:pt x="0" y="30"/>
                      <a:pt x="4" y="3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1" name="任意多边形: 形状 90"/>
              <p:cNvSpPr/>
              <p:nvPr/>
            </p:nvSpPr>
            <p:spPr bwMode="auto">
              <a:xfrm>
                <a:off x="6457950" y="2665413"/>
                <a:ext cx="23813" cy="41275"/>
              </a:xfrm>
              <a:custGeom>
                <a:avLst/>
                <a:gdLst/>
                <a:ahLst/>
                <a:cxnLst>
                  <a:cxn ang="0">
                    <a:pos x="16" y="20"/>
                  </a:cxn>
                  <a:cxn ang="0">
                    <a:pos x="10" y="20"/>
                  </a:cxn>
                  <a:cxn ang="0">
                    <a:pos x="14" y="28"/>
                  </a:cxn>
                  <a:cxn ang="0">
                    <a:pos x="14" y="30"/>
                  </a:cxn>
                  <a:cxn ang="0">
                    <a:pos x="10" y="30"/>
                  </a:cxn>
                  <a:cxn ang="0">
                    <a:pos x="8" y="25"/>
                  </a:cxn>
                  <a:cxn ang="0">
                    <a:pos x="8" y="23"/>
                  </a:cxn>
                  <a:cxn ang="0">
                    <a:pos x="2" y="17"/>
                  </a:cxn>
                  <a:cxn ang="0">
                    <a:pos x="2" y="15"/>
                  </a:cxn>
                  <a:cxn ang="0">
                    <a:pos x="8" y="15"/>
                  </a:cxn>
                  <a:cxn ang="0">
                    <a:pos x="10" y="13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13" y="2"/>
                  </a:cxn>
                  <a:cxn ang="0">
                    <a:pos x="13" y="6"/>
                  </a:cxn>
                  <a:cxn ang="0">
                    <a:pos x="15" y="6"/>
                  </a:cxn>
                  <a:cxn ang="0">
                    <a:pos x="15" y="12"/>
                  </a:cxn>
                  <a:cxn ang="0">
                    <a:pos x="18" y="15"/>
                  </a:cxn>
                  <a:cxn ang="0">
                    <a:pos x="16" y="20"/>
                  </a:cxn>
                </a:cxnLst>
                <a:rect l="0" t="0" r="r" b="b"/>
                <a:pathLst>
                  <a:path w="18" h="30">
                    <a:moveTo>
                      <a:pt x="16" y="20"/>
                    </a:moveTo>
                    <a:cubicBezTo>
                      <a:pt x="10" y="20"/>
                      <a:pt x="10" y="20"/>
                      <a:pt x="10" y="20"/>
                    </a:cubicBezTo>
                    <a:cubicBezTo>
                      <a:pt x="11" y="23"/>
                      <a:pt x="12" y="27"/>
                      <a:pt x="14" y="28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3" y="30"/>
                      <a:pt x="11" y="30"/>
                      <a:pt x="10" y="30"/>
                    </a:cubicBezTo>
                    <a:cubicBezTo>
                      <a:pt x="7" y="30"/>
                      <a:pt x="7" y="27"/>
                      <a:pt x="8" y="25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5" y="23"/>
                      <a:pt x="3" y="19"/>
                      <a:pt x="2" y="17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4" y="15"/>
                      <a:pt x="7" y="15"/>
                      <a:pt x="8" y="15"/>
                    </a:cubicBezTo>
                    <a:cubicBezTo>
                      <a:pt x="8" y="15"/>
                      <a:pt x="10" y="14"/>
                      <a:pt x="10" y="13"/>
                    </a:cubicBezTo>
                    <a:cubicBezTo>
                      <a:pt x="10" y="8"/>
                      <a:pt x="1" y="5"/>
                      <a:pt x="0" y="2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7" y="0"/>
                      <a:pt x="9" y="2"/>
                      <a:pt x="13" y="2"/>
                    </a:cubicBezTo>
                    <a:cubicBezTo>
                      <a:pt x="13" y="3"/>
                      <a:pt x="13" y="5"/>
                      <a:pt x="13" y="6"/>
                    </a:cubicBezTo>
                    <a:cubicBezTo>
                      <a:pt x="13" y="6"/>
                      <a:pt x="14" y="6"/>
                      <a:pt x="15" y="6"/>
                    </a:cubicBezTo>
                    <a:cubicBezTo>
                      <a:pt x="15" y="8"/>
                      <a:pt x="15" y="12"/>
                      <a:pt x="15" y="12"/>
                    </a:cubicBezTo>
                    <a:cubicBezTo>
                      <a:pt x="15" y="12"/>
                      <a:pt x="18" y="15"/>
                      <a:pt x="18" y="15"/>
                    </a:cubicBezTo>
                    <a:cubicBezTo>
                      <a:pt x="18" y="18"/>
                      <a:pt x="17" y="19"/>
                      <a:pt x="16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2" name="任意多边形: 形状 91"/>
              <p:cNvSpPr/>
              <p:nvPr/>
            </p:nvSpPr>
            <p:spPr bwMode="auto">
              <a:xfrm>
                <a:off x="6423025" y="2676525"/>
                <a:ext cx="19050" cy="25400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14" y="7"/>
                  </a:cxn>
                  <a:cxn ang="0">
                    <a:pos x="1" y="19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" y="2"/>
                  </a:cxn>
                  <a:cxn ang="0">
                    <a:pos x="3" y="1"/>
                  </a:cxn>
                </a:cxnLst>
                <a:rect l="0" t="0" r="r" b="b"/>
                <a:pathLst>
                  <a:path w="14" h="19">
                    <a:moveTo>
                      <a:pt x="3" y="1"/>
                    </a:moveTo>
                    <a:cubicBezTo>
                      <a:pt x="4" y="3"/>
                      <a:pt x="14" y="4"/>
                      <a:pt x="14" y="7"/>
                    </a:cubicBezTo>
                    <a:cubicBezTo>
                      <a:pt x="14" y="14"/>
                      <a:pt x="5" y="17"/>
                      <a:pt x="1" y="19"/>
                    </a:cubicBezTo>
                    <a:cubicBezTo>
                      <a:pt x="1" y="13"/>
                      <a:pt x="0" y="6"/>
                      <a:pt x="0" y="2"/>
                    </a:cubicBezTo>
                    <a:cubicBezTo>
                      <a:pt x="0" y="1"/>
                      <a:pt x="2" y="0"/>
                      <a:pt x="2" y="0"/>
                    </a:cubicBezTo>
                    <a:cubicBezTo>
                      <a:pt x="3" y="0"/>
                      <a:pt x="4" y="2"/>
                      <a:pt x="5" y="2"/>
                    </a:cubicBezTo>
                    <a:lnTo>
                      <a:pt x="3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3" name="任意多边形: 形状 92"/>
              <p:cNvSpPr/>
              <p:nvPr/>
            </p:nvSpPr>
            <p:spPr bwMode="auto">
              <a:xfrm>
                <a:off x="6432550" y="2692400"/>
                <a:ext cx="19050" cy="31750"/>
              </a:xfrm>
              <a:custGeom>
                <a:avLst/>
                <a:gdLst/>
                <a:ahLst/>
                <a:cxnLst>
                  <a:cxn ang="0">
                    <a:pos x="14" y="5"/>
                  </a:cxn>
                  <a:cxn ang="0">
                    <a:pos x="9" y="17"/>
                  </a:cxn>
                  <a:cxn ang="0">
                    <a:pos x="11" y="22"/>
                  </a:cxn>
                  <a:cxn ang="0">
                    <a:pos x="9" y="24"/>
                  </a:cxn>
                  <a:cxn ang="0">
                    <a:pos x="0" y="14"/>
                  </a:cxn>
                  <a:cxn ang="0">
                    <a:pos x="4" y="12"/>
                  </a:cxn>
                  <a:cxn ang="0">
                    <a:pos x="8" y="1"/>
                  </a:cxn>
                  <a:cxn ang="0">
                    <a:pos x="14" y="5"/>
                  </a:cxn>
                </a:cxnLst>
                <a:rect l="0" t="0" r="r" b="b"/>
                <a:pathLst>
                  <a:path w="14" h="24">
                    <a:moveTo>
                      <a:pt x="14" y="5"/>
                    </a:moveTo>
                    <a:cubicBezTo>
                      <a:pt x="14" y="10"/>
                      <a:pt x="10" y="13"/>
                      <a:pt x="9" y="17"/>
                    </a:cubicBezTo>
                    <a:cubicBezTo>
                      <a:pt x="9" y="21"/>
                      <a:pt x="11" y="20"/>
                      <a:pt x="11" y="22"/>
                    </a:cubicBezTo>
                    <a:cubicBezTo>
                      <a:pt x="11" y="23"/>
                      <a:pt x="10" y="24"/>
                      <a:pt x="9" y="24"/>
                    </a:cubicBezTo>
                    <a:cubicBezTo>
                      <a:pt x="7" y="24"/>
                      <a:pt x="0" y="17"/>
                      <a:pt x="0" y="14"/>
                    </a:cubicBezTo>
                    <a:cubicBezTo>
                      <a:pt x="0" y="13"/>
                      <a:pt x="3" y="12"/>
                      <a:pt x="4" y="12"/>
                    </a:cubicBezTo>
                    <a:cubicBezTo>
                      <a:pt x="4" y="11"/>
                      <a:pt x="6" y="1"/>
                      <a:pt x="8" y="1"/>
                    </a:cubicBezTo>
                    <a:cubicBezTo>
                      <a:pt x="12" y="0"/>
                      <a:pt x="14" y="3"/>
                      <a:pt x="14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4" name="任意多边形: 形状 93"/>
              <p:cNvSpPr/>
              <p:nvPr/>
            </p:nvSpPr>
            <p:spPr bwMode="auto">
              <a:xfrm>
                <a:off x="6450013" y="2693988"/>
                <a:ext cx="7938" cy="20638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4" y="0"/>
                  </a:cxn>
                  <a:cxn ang="0">
                    <a:pos x="7" y="0"/>
                  </a:cxn>
                </a:cxnLst>
                <a:rect l="0" t="0" r="r" b="b"/>
                <a:pathLst>
                  <a:path w="7" h="15">
                    <a:moveTo>
                      <a:pt x="7" y="0"/>
                    </a:moveTo>
                    <a:cubicBezTo>
                      <a:pt x="7" y="7"/>
                      <a:pt x="2" y="9"/>
                      <a:pt x="2" y="15"/>
                    </a:cubicBezTo>
                    <a:cubicBezTo>
                      <a:pt x="2" y="15"/>
                      <a:pt x="0" y="15"/>
                      <a:pt x="0" y="15"/>
                    </a:cubicBezTo>
                    <a:cubicBezTo>
                      <a:pt x="1" y="10"/>
                      <a:pt x="4" y="7"/>
                      <a:pt x="4" y="0"/>
                    </a:cubicBezTo>
                    <a:cubicBezTo>
                      <a:pt x="5" y="0"/>
                      <a:pt x="6" y="0"/>
                      <a:pt x="7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5" name="任意多边形: 形状 94"/>
              <p:cNvSpPr/>
              <p:nvPr/>
            </p:nvSpPr>
            <p:spPr bwMode="auto">
              <a:xfrm>
                <a:off x="6454775" y="2706688"/>
                <a:ext cx="11113" cy="11113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2" y="8"/>
                  </a:cxn>
                  <a:cxn ang="0">
                    <a:pos x="0" y="6"/>
                  </a:cxn>
                  <a:cxn ang="0">
                    <a:pos x="3" y="0"/>
                  </a:cxn>
                  <a:cxn ang="0">
                    <a:pos x="8" y="0"/>
                  </a:cxn>
                </a:cxnLst>
                <a:rect l="0" t="0" r="r" b="b"/>
                <a:pathLst>
                  <a:path w="8" h="8">
                    <a:moveTo>
                      <a:pt x="8" y="0"/>
                    </a:moveTo>
                    <a:cubicBezTo>
                      <a:pt x="8" y="4"/>
                      <a:pt x="6" y="8"/>
                      <a:pt x="2" y="8"/>
                    </a:cubicBezTo>
                    <a:cubicBezTo>
                      <a:pt x="1" y="8"/>
                      <a:pt x="0" y="6"/>
                      <a:pt x="0" y="6"/>
                    </a:cubicBezTo>
                    <a:cubicBezTo>
                      <a:pt x="0" y="3"/>
                      <a:pt x="2" y="2"/>
                      <a:pt x="3" y="0"/>
                    </a:cubicBezTo>
                    <a:cubicBezTo>
                      <a:pt x="5" y="1"/>
                      <a:pt x="7" y="1"/>
                      <a:pt x="8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6" name="任意多边形: 形状 95"/>
              <p:cNvSpPr/>
              <p:nvPr/>
            </p:nvSpPr>
            <p:spPr bwMode="auto">
              <a:xfrm>
                <a:off x="6442075" y="2665413"/>
                <a:ext cx="12700" cy="1746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10" y="10"/>
                  </a:cxn>
                  <a:cxn ang="0">
                    <a:pos x="6" y="6"/>
                  </a:cxn>
                  <a:cxn ang="0">
                    <a:pos x="0" y="6"/>
                  </a:cxn>
                </a:cxnLst>
                <a:rect l="0" t="0" r="r" b="b"/>
                <a:pathLst>
                  <a:path w="10" h="12">
                    <a:moveTo>
                      <a:pt x="0" y="6"/>
                    </a:moveTo>
                    <a:cubicBezTo>
                      <a:pt x="0" y="3"/>
                      <a:pt x="0" y="2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4"/>
                      <a:pt x="10" y="5"/>
                      <a:pt x="10" y="10"/>
                    </a:cubicBezTo>
                    <a:cubicBezTo>
                      <a:pt x="10" y="12"/>
                      <a:pt x="6" y="8"/>
                      <a:pt x="6" y="6"/>
                    </a:cubicBezTo>
                    <a:cubicBezTo>
                      <a:pt x="4" y="5"/>
                      <a:pt x="2" y="6"/>
                      <a:pt x="0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7" name="任意多边形: 形状 96"/>
              <p:cNvSpPr/>
              <p:nvPr/>
            </p:nvSpPr>
            <p:spPr bwMode="auto">
              <a:xfrm>
                <a:off x="6397625" y="2649538"/>
                <a:ext cx="19050" cy="20638"/>
              </a:xfrm>
              <a:custGeom>
                <a:avLst/>
                <a:gdLst/>
                <a:ahLst/>
                <a:cxnLst>
                  <a:cxn ang="0">
                    <a:pos x="11" y="15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14" y="7"/>
                  </a:cxn>
                  <a:cxn ang="0">
                    <a:pos x="11" y="15"/>
                  </a:cxn>
                </a:cxnLst>
                <a:rect l="0" t="0" r="r" b="b"/>
                <a:pathLst>
                  <a:path w="15" h="15">
                    <a:moveTo>
                      <a:pt x="11" y="15"/>
                    </a:moveTo>
                    <a:cubicBezTo>
                      <a:pt x="9" y="15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8" y="3"/>
                      <a:pt x="13" y="2"/>
                      <a:pt x="14" y="7"/>
                    </a:cubicBezTo>
                    <a:cubicBezTo>
                      <a:pt x="15" y="10"/>
                      <a:pt x="13" y="15"/>
                      <a:pt x="11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8" name="任意多边形: 形状 97"/>
              <p:cNvSpPr/>
              <p:nvPr/>
            </p:nvSpPr>
            <p:spPr bwMode="auto">
              <a:xfrm>
                <a:off x="6416675" y="2652713"/>
                <a:ext cx="6350" cy="1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1"/>
                  </a:cxn>
                  <a:cxn ang="0">
                    <a:pos x="0" y="0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1" y="1"/>
                      <a:pt x="3" y="1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9" name="任意多边形: 形状 98"/>
              <p:cNvSpPr/>
              <p:nvPr/>
            </p:nvSpPr>
            <p:spPr bwMode="auto">
              <a:xfrm>
                <a:off x="6388100" y="2441575"/>
                <a:ext cx="36513" cy="50800"/>
              </a:xfrm>
              <a:custGeom>
                <a:avLst/>
                <a:gdLst/>
                <a:ahLst/>
                <a:cxnLst>
                  <a:cxn ang="0">
                    <a:pos x="8" y="39"/>
                  </a:cxn>
                  <a:cxn ang="0">
                    <a:pos x="1" y="26"/>
                  </a:cxn>
                  <a:cxn ang="0">
                    <a:pos x="16" y="0"/>
                  </a:cxn>
                  <a:cxn ang="0">
                    <a:pos x="8" y="39"/>
                  </a:cxn>
                </a:cxnLst>
                <a:rect l="0" t="0" r="r" b="b"/>
                <a:pathLst>
                  <a:path w="27" h="39">
                    <a:moveTo>
                      <a:pt x="8" y="39"/>
                    </a:moveTo>
                    <a:cubicBezTo>
                      <a:pt x="0" y="39"/>
                      <a:pt x="1" y="33"/>
                      <a:pt x="1" y="26"/>
                    </a:cubicBezTo>
                    <a:cubicBezTo>
                      <a:pt x="1" y="17"/>
                      <a:pt x="10" y="0"/>
                      <a:pt x="16" y="0"/>
                    </a:cubicBezTo>
                    <a:cubicBezTo>
                      <a:pt x="27" y="0"/>
                      <a:pt x="18" y="39"/>
                      <a:pt x="8" y="3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0" name="任意多边形: 形状 99"/>
              <p:cNvSpPr/>
              <p:nvPr/>
            </p:nvSpPr>
            <p:spPr bwMode="auto">
              <a:xfrm>
                <a:off x="6194425" y="2532063"/>
                <a:ext cx="41275" cy="3492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26" y="0"/>
                  </a:cxn>
                  <a:cxn ang="0">
                    <a:pos x="31" y="7"/>
                  </a:cxn>
                  <a:cxn ang="0">
                    <a:pos x="11" y="27"/>
                  </a:cxn>
                  <a:cxn ang="0">
                    <a:pos x="2" y="18"/>
                  </a:cxn>
                  <a:cxn ang="0">
                    <a:pos x="2" y="11"/>
                  </a:cxn>
                </a:cxnLst>
                <a:rect l="0" t="0" r="r" b="b"/>
                <a:pathLst>
                  <a:path w="31" h="27">
                    <a:moveTo>
                      <a:pt x="2" y="11"/>
                    </a:moveTo>
                    <a:cubicBezTo>
                      <a:pt x="5" y="11"/>
                      <a:pt x="20" y="0"/>
                      <a:pt x="26" y="0"/>
                    </a:cubicBezTo>
                    <a:cubicBezTo>
                      <a:pt x="28" y="0"/>
                      <a:pt x="31" y="4"/>
                      <a:pt x="31" y="7"/>
                    </a:cubicBezTo>
                    <a:cubicBezTo>
                      <a:pt x="31" y="13"/>
                      <a:pt x="18" y="27"/>
                      <a:pt x="11" y="27"/>
                    </a:cubicBezTo>
                    <a:cubicBezTo>
                      <a:pt x="5" y="27"/>
                      <a:pt x="2" y="24"/>
                      <a:pt x="2" y="18"/>
                    </a:cubicBezTo>
                    <a:cubicBezTo>
                      <a:pt x="2" y="15"/>
                      <a:pt x="0" y="11"/>
                      <a:pt x="2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1" name="任意多边形: 形状 100"/>
              <p:cNvSpPr/>
              <p:nvPr/>
            </p:nvSpPr>
            <p:spPr bwMode="auto">
              <a:xfrm>
                <a:off x="6015038" y="2476500"/>
                <a:ext cx="195263" cy="374650"/>
              </a:xfrm>
              <a:custGeom>
                <a:avLst/>
                <a:gdLst/>
                <a:ahLst/>
                <a:cxnLst>
                  <a:cxn ang="0">
                    <a:pos x="12" y="172"/>
                  </a:cxn>
                  <a:cxn ang="0">
                    <a:pos x="21" y="152"/>
                  </a:cxn>
                  <a:cxn ang="0">
                    <a:pos x="25" y="147"/>
                  </a:cxn>
                  <a:cxn ang="0">
                    <a:pos x="15" y="119"/>
                  </a:cxn>
                  <a:cxn ang="0">
                    <a:pos x="8" y="109"/>
                  </a:cxn>
                  <a:cxn ang="0">
                    <a:pos x="8" y="105"/>
                  </a:cxn>
                  <a:cxn ang="0">
                    <a:pos x="8" y="106"/>
                  </a:cxn>
                  <a:cxn ang="0">
                    <a:pos x="12" y="96"/>
                  </a:cxn>
                  <a:cxn ang="0">
                    <a:pos x="9" y="77"/>
                  </a:cxn>
                  <a:cxn ang="0">
                    <a:pos x="0" y="65"/>
                  </a:cxn>
                  <a:cxn ang="0">
                    <a:pos x="8" y="47"/>
                  </a:cxn>
                  <a:cxn ang="0">
                    <a:pos x="19" y="43"/>
                  </a:cxn>
                  <a:cxn ang="0">
                    <a:pos x="45" y="19"/>
                  </a:cxn>
                  <a:cxn ang="0">
                    <a:pos x="47" y="19"/>
                  </a:cxn>
                  <a:cxn ang="0">
                    <a:pos x="50" y="24"/>
                  </a:cxn>
                  <a:cxn ang="0">
                    <a:pos x="52" y="20"/>
                  </a:cxn>
                  <a:cxn ang="0">
                    <a:pos x="52" y="9"/>
                  </a:cxn>
                  <a:cxn ang="0">
                    <a:pos x="64" y="6"/>
                  </a:cxn>
                  <a:cxn ang="0">
                    <a:pos x="78" y="6"/>
                  </a:cxn>
                  <a:cxn ang="0">
                    <a:pos x="96" y="0"/>
                  </a:cxn>
                  <a:cxn ang="0">
                    <a:pos x="115" y="5"/>
                  </a:cxn>
                  <a:cxn ang="0">
                    <a:pos x="130" y="22"/>
                  </a:cxn>
                  <a:cxn ang="0">
                    <a:pos x="100" y="58"/>
                  </a:cxn>
                  <a:cxn ang="0">
                    <a:pos x="104" y="64"/>
                  </a:cxn>
                  <a:cxn ang="0">
                    <a:pos x="129" y="93"/>
                  </a:cxn>
                  <a:cxn ang="0">
                    <a:pos x="147" y="134"/>
                  </a:cxn>
                  <a:cxn ang="0">
                    <a:pos x="142" y="156"/>
                  </a:cxn>
                  <a:cxn ang="0">
                    <a:pos x="115" y="170"/>
                  </a:cxn>
                  <a:cxn ang="0">
                    <a:pos x="105" y="180"/>
                  </a:cxn>
                  <a:cxn ang="0">
                    <a:pos x="104" y="176"/>
                  </a:cxn>
                  <a:cxn ang="0">
                    <a:pos x="104" y="181"/>
                  </a:cxn>
                  <a:cxn ang="0">
                    <a:pos x="93" y="192"/>
                  </a:cxn>
                  <a:cxn ang="0">
                    <a:pos x="90" y="183"/>
                  </a:cxn>
                  <a:cxn ang="0">
                    <a:pos x="91" y="177"/>
                  </a:cxn>
                  <a:cxn ang="0">
                    <a:pos x="88" y="170"/>
                  </a:cxn>
                  <a:cxn ang="0">
                    <a:pos x="73" y="161"/>
                  </a:cxn>
                  <a:cxn ang="0">
                    <a:pos x="63" y="149"/>
                  </a:cxn>
                  <a:cxn ang="0">
                    <a:pos x="43" y="141"/>
                  </a:cxn>
                  <a:cxn ang="0">
                    <a:pos x="41" y="135"/>
                  </a:cxn>
                  <a:cxn ang="0">
                    <a:pos x="30" y="129"/>
                  </a:cxn>
                  <a:cxn ang="0">
                    <a:pos x="27" y="134"/>
                  </a:cxn>
                  <a:cxn ang="0">
                    <a:pos x="29" y="142"/>
                  </a:cxn>
                  <a:cxn ang="0">
                    <a:pos x="16" y="171"/>
                  </a:cxn>
                  <a:cxn ang="0">
                    <a:pos x="31" y="192"/>
                  </a:cxn>
                  <a:cxn ang="0">
                    <a:pos x="30" y="192"/>
                  </a:cxn>
                  <a:cxn ang="0">
                    <a:pos x="35" y="206"/>
                  </a:cxn>
                  <a:cxn ang="0">
                    <a:pos x="73" y="243"/>
                  </a:cxn>
                  <a:cxn ang="0">
                    <a:pos x="71" y="251"/>
                  </a:cxn>
                  <a:cxn ang="0">
                    <a:pos x="80" y="267"/>
                  </a:cxn>
                  <a:cxn ang="0">
                    <a:pos x="84" y="280"/>
                  </a:cxn>
                  <a:cxn ang="0">
                    <a:pos x="78" y="280"/>
                  </a:cxn>
                  <a:cxn ang="0">
                    <a:pos x="75" y="282"/>
                  </a:cxn>
                  <a:cxn ang="0">
                    <a:pos x="68" y="278"/>
                  </a:cxn>
                  <a:cxn ang="0">
                    <a:pos x="37" y="246"/>
                  </a:cxn>
                  <a:cxn ang="0">
                    <a:pos x="27" y="214"/>
                  </a:cxn>
                  <a:cxn ang="0">
                    <a:pos x="14" y="192"/>
                  </a:cxn>
                  <a:cxn ang="0">
                    <a:pos x="8" y="192"/>
                  </a:cxn>
                  <a:cxn ang="0">
                    <a:pos x="8" y="189"/>
                  </a:cxn>
                  <a:cxn ang="0">
                    <a:pos x="10" y="172"/>
                  </a:cxn>
                  <a:cxn ang="0">
                    <a:pos x="11" y="172"/>
                  </a:cxn>
                  <a:cxn ang="0">
                    <a:pos x="12" y="172"/>
                  </a:cxn>
                </a:cxnLst>
                <a:rect l="0" t="0" r="r" b="b"/>
                <a:pathLst>
                  <a:path w="147" h="282">
                    <a:moveTo>
                      <a:pt x="12" y="172"/>
                    </a:moveTo>
                    <a:cubicBezTo>
                      <a:pt x="16" y="165"/>
                      <a:pt x="17" y="160"/>
                      <a:pt x="21" y="152"/>
                    </a:cubicBezTo>
                    <a:cubicBezTo>
                      <a:pt x="22" y="150"/>
                      <a:pt x="25" y="149"/>
                      <a:pt x="25" y="147"/>
                    </a:cubicBezTo>
                    <a:cubicBezTo>
                      <a:pt x="25" y="143"/>
                      <a:pt x="19" y="123"/>
                      <a:pt x="15" y="119"/>
                    </a:cubicBezTo>
                    <a:cubicBezTo>
                      <a:pt x="12" y="116"/>
                      <a:pt x="8" y="114"/>
                      <a:pt x="8" y="109"/>
                    </a:cubicBezTo>
                    <a:cubicBezTo>
                      <a:pt x="8" y="108"/>
                      <a:pt x="8" y="107"/>
                      <a:pt x="8" y="105"/>
                    </a:cubicBezTo>
                    <a:cubicBezTo>
                      <a:pt x="8" y="106"/>
                      <a:pt x="8" y="106"/>
                      <a:pt x="8" y="106"/>
                    </a:cubicBezTo>
                    <a:cubicBezTo>
                      <a:pt x="9" y="105"/>
                      <a:pt x="12" y="100"/>
                      <a:pt x="12" y="96"/>
                    </a:cubicBezTo>
                    <a:cubicBezTo>
                      <a:pt x="12" y="91"/>
                      <a:pt x="12" y="82"/>
                      <a:pt x="9" y="77"/>
                    </a:cubicBezTo>
                    <a:cubicBezTo>
                      <a:pt x="6" y="73"/>
                      <a:pt x="0" y="73"/>
                      <a:pt x="0" y="65"/>
                    </a:cubicBezTo>
                    <a:cubicBezTo>
                      <a:pt x="0" y="57"/>
                      <a:pt x="3" y="51"/>
                      <a:pt x="8" y="47"/>
                    </a:cubicBezTo>
                    <a:cubicBezTo>
                      <a:pt x="10" y="44"/>
                      <a:pt x="15" y="45"/>
                      <a:pt x="19" y="43"/>
                    </a:cubicBezTo>
                    <a:cubicBezTo>
                      <a:pt x="29" y="36"/>
                      <a:pt x="36" y="33"/>
                      <a:pt x="45" y="19"/>
                    </a:cubicBezTo>
                    <a:cubicBezTo>
                      <a:pt x="47" y="19"/>
                      <a:pt x="47" y="19"/>
                      <a:pt x="47" y="19"/>
                    </a:cubicBezTo>
                    <a:cubicBezTo>
                      <a:pt x="47" y="23"/>
                      <a:pt x="49" y="24"/>
                      <a:pt x="50" y="24"/>
                    </a:cubicBezTo>
                    <a:cubicBezTo>
                      <a:pt x="51" y="24"/>
                      <a:pt x="52" y="22"/>
                      <a:pt x="52" y="20"/>
                    </a:cubicBezTo>
                    <a:cubicBezTo>
                      <a:pt x="52" y="16"/>
                      <a:pt x="52" y="13"/>
                      <a:pt x="52" y="9"/>
                    </a:cubicBezTo>
                    <a:cubicBezTo>
                      <a:pt x="52" y="9"/>
                      <a:pt x="62" y="6"/>
                      <a:pt x="64" y="6"/>
                    </a:cubicBezTo>
                    <a:cubicBezTo>
                      <a:pt x="78" y="6"/>
                      <a:pt x="78" y="6"/>
                      <a:pt x="78" y="6"/>
                    </a:cubicBezTo>
                    <a:cubicBezTo>
                      <a:pt x="84" y="9"/>
                      <a:pt x="89" y="0"/>
                      <a:pt x="96" y="0"/>
                    </a:cubicBezTo>
                    <a:cubicBezTo>
                      <a:pt x="103" y="0"/>
                      <a:pt x="107" y="5"/>
                      <a:pt x="115" y="5"/>
                    </a:cubicBezTo>
                    <a:cubicBezTo>
                      <a:pt x="115" y="16"/>
                      <a:pt x="123" y="20"/>
                      <a:pt x="130" y="22"/>
                    </a:cubicBezTo>
                    <a:cubicBezTo>
                      <a:pt x="121" y="36"/>
                      <a:pt x="100" y="39"/>
                      <a:pt x="100" y="58"/>
                    </a:cubicBezTo>
                    <a:cubicBezTo>
                      <a:pt x="100" y="62"/>
                      <a:pt x="102" y="63"/>
                      <a:pt x="104" y="64"/>
                    </a:cubicBezTo>
                    <a:cubicBezTo>
                      <a:pt x="114" y="74"/>
                      <a:pt x="118" y="86"/>
                      <a:pt x="129" y="93"/>
                    </a:cubicBezTo>
                    <a:cubicBezTo>
                      <a:pt x="140" y="100"/>
                      <a:pt x="147" y="119"/>
                      <a:pt x="147" y="134"/>
                    </a:cubicBezTo>
                    <a:cubicBezTo>
                      <a:pt x="147" y="144"/>
                      <a:pt x="142" y="148"/>
                      <a:pt x="142" y="156"/>
                    </a:cubicBezTo>
                    <a:cubicBezTo>
                      <a:pt x="127" y="160"/>
                      <a:pt x="126" y="164"/>
                      <a:pt x="115" y="170"/>
                    </a:cubicBezTo>
                    <a:cubicBezTo>
                      <a:pt x="109" y="173"/>
                      <a:pt x="110" y="180"/>
                      <a:pt x="105" y="180"/>
                    </a:cubicBezTo>
                    <a:cubicBezTo>
                      <a:pt x="104" y="180"/>
                      <a:pt x="104" y="177"/>
                      <a:pt x="104" y="176"/>
                    </a:cubicBezTo>
                    <a:cubicBezTo>
                      <a:pt x="104" y="179"/>
                      <a:pt x="104" y="180"/>
                      <a:pt x="104" y="181"/>
                    </a:cubicBezTo>
                    <a:cubicBezTo>
                      <a:pt x="104" y="185"/>
                      <a:pt x="95" y="192"/>
                      <a:pt x="93" y="192"/>
                    </a:cubicBezTo>
                    <a:cubicBezTo>
                      <a:pt x="91" y="192"/>
                      <a:pt x="90" y="186"/>
                      <a:pt x="90" y="183"/>
                    </a:cubicBezTo>
                    <a:cubicBezTo>
                      <a:pt x="90" y="179"/>
                      <a:pt x="90" y="178"/>
                      <a:pt x="91" y="177"/>
                    </a:cubicBezTo>
                    <a:cubicBezTo>
                      <a:pt x="90" y="176"/>
                      <a:pt x="89" y="172"/>
                      <a:pt x="88" y="170"/>
                    </a:cubicBezTo>
                    <a:cubicBezTo>
                      <a:pt x="82" y="170"/>
                      <a:pt x="73" y="168"/>
                      <a:pt x="73" y="161"/>
                    </a:cubicBezTo>
                    <a:cubicBezTo>
                      <a:pt x="63" y="161"/>
                      <a:pt x="68" y="155"/>
                      <a:pt x="63" y="149"/>
                    </a:cubicBezTo>
                    <a:cubicBezTo>
                      <a:pt x="56" y="143"/>
                      <a:pt x="50" y="143"/>
                      <a:pt x="43" y="141"/>
                    </a:cubicBezTo>
                    <a:cubicBezTo>
                      <a:pt x="42" y="141"/>
                      <a:pt x="41" y="135"/>
                      <a:pt x="41" y="135"/>
                    </a:cubicBezTo>
                    <a:cubicBezTo>
                      <a:pt x="40" y="130"/>
                      <a:pt x="34" y="129"/>
                      <a:pt x="30" y="129"/>
                    </a:cubicBezTo>
                    <a:cubicBezTo>
                      <a:pt x="26" y="129"/>
                      <a:pt x="27" y="132"/>
                      <a:pt x="27" y="134"/>
                    </a:cubicBezTo>
                    <a:cubicBezTo>
                      <a:pt x="27" y="138"/>
                      <a:pt x="29" y="139"/>
                      <a:pt x="29" y="142"/>
                    </a:cubicBezTo>
                    <a:cubicBezTo>
                      <a:pt x="29" y="156"/>
                      <a:pt x="16" y="159"/>
                      <a:pt x="16" y="171"/>
                    </a:cubicBezTo>
                    <a:cubicBezTo>
                      <a:pt x="16" y="185"/>
                      <a:pt x="31" y="179"/>
                      <a:pt x="31" y="192"/>
                    </a:cubicBezTo>
                    <a:cubicBezTo>
                      <a:pt x="30" y="192"/>
                      <a:pt x="30" y="192"/>
                      <a:pt x="30" y="192"/>
                    </a:cubicBezTo>
                    <a:cubicBezTo>
                      <a:pt x="32" y="195"/>
                      <a:pt x="32" y="203"/>
                      <a:pt x="35" y="206"/>
                    </a:cubicBezTo>
                    <a:cubicBezTo>
                      <a:pt x="47" y="218"/>
                      <a:pt x="73" y="221"/>
                      <a:pt x="73" y="243"/>
                    </a:cubicBezTo>
                    <a:cubicBezTo>
                      <a:pt x="73" y="247"/>
                      <a:pt x="71" y="247"/>
                      <a:pt x="71" y="251"/>
                    </a:cubicBezTo>
                    <a:cubicBezTo>
                      <a:pt x="71" y="259"/>
                      <a:pt x="78" y="262"/>
                      <a:pt x="80" y="267"/>
                    </a:cubicBezTo>
                    <a:cubicBezTo>
                      <a:pt x="82" y="273"/>
                      <a:pt x="82" y="275"/>
                      <a:pt x="84" y="280"/>
                    </a:cubicBezTo>
                    <a:cubicBezTo>
                      <a:pt x="80" y="280"/>
                      <a:pt x="80" y="280"/>
                      <a:pt x="78" y="280"/>
                    </a:cubicBezTo>
                    <a:cubicBezTo>
                      <a:pt x="77" y="280"/>
                      <a:pt x="76" y="282"/>
                      <a:pt x="75" y="282"/>
                    </a:cubicBezTo>
                    <a:cubicBezTo>
                      <a:pt x="71" y="282"/>
                      <a:pt x="70" y="279"/>
                      <a:pt x="68" y="278"/>
                    </a:cubicBezTo>
                    <a:cubicBezTo>
                      <a:pt x="54" y="274"/>
                      <a:pt x="41" y="261"/>
                      <a:pt x="37" y="246"/>
                    </a:cubicBezTo>
                    <a:cubicBezTo>
                      <a:pt x="33" y="233"/>
                      <a:pt x="32" y="224"/>
                      <a:pt x="27" y="214"/>
                    </a:cubicBezTo>
                    <a:cubicBezTo>
                      <a:pt x="24" y="208"/>
                      <a:pt x="21" y="192"/>
                      <a:pt x="14" y="192"/>
                    </a:cubicBezTo>
                    <a:cubicBezTo>
                      <a:pt x="9" y="192"/>
                      <a:pt x="12" y="194"/>
                      <a:pt x="8" y="192"/>
                    </a:cubicBezTo>
                    <a:cubicBezTo>
                      <a:pt x="7" y="192"/>
                      <a:pt x="8" y="190"/>
                      <a:pt x="8" y="189"/>
                    </a:cubicBezTo>
                    <a:cubicBezTo>
                      <a:pt x="8" y="183"/>
                      <a:pt x="9" y="179"/>
                      <a:pt x="10" y="172"/>
                    </a:cubicBezTo>
                    <a:cubicBezTo>
                      <a:pt x="11" y="172"/>
                      <a:pt x="11" y="172"/>
                      <a:pt x="11" y="172"/>
                    </a:cubicBezTo>
                    <a:lnTo>
                      <a:pt x="12" y="17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2" name="任意多边形: 形状 101"/>
              <p:cNvSpPr/>
              <p:nvPr/>
            </p:nvSpPr>
            <p:spPr bwMode="auto">
              <a:xfrm>
                <a:off x="6142038" y="2898775"/>
                <a:ext cx="26988" cy="25400"/>
              </a:xfrm>
              <a:custGeom>
                <a:avLst/>
                <a:gdLst/>
                <a:ahLst/>
                <a:cxnLst>
                  <a:cxn ang="0">
                    <a:pos x="12" y="17"/>
                  </a:cxn>
                  <a:cxn ang="0">
                    <a:pos x="9" y="11"/>
                  </a:cxn>
                  <a:cxn ang="0">
                    <a:pos x="0" y="6"/>
                  </a:cxn>
                  <a:cxn ang="0">
                    <a:pos x="9" y="0"/>
                  </a:cxn>
                  <a:cxn ang="0">
                    <a:pos x="20" y="15"/>
                  </a:cxn>
                  <a:cxn ang="0">
                    <a:pos x="21" y="19"/>
                  </a:cxn>
                  <a:cxn ang="0">
                    <a:pos x="17" y="19"/>
                  </a:cxn>
                  <a:cxn ang="0">
                    <a:pos x="12" y="17"/>
                  </a:cxn>
                </a:cxnLst>
                <a:rect l="0" t="0" r="r" b="b"/>
                <a:pathLst>
                  <a:path w="21" h="19">
                    <a:moveTo>
                      <a:pt x="12" y="17"/>
                    </a:moveTo>
                    <a:cubicBezTo>
                      <a:pt x="11" y="17"/>
                      <a:pt x="9" y="12"/>
                      <a:pt x="9" y="11"/>
                    </a:cubicBezTo>
                    <a:cubicBezTo>
                      <a:pt x="7" y="7"/>
                      <a:pt x="0" y="9"/>
                      <a:pt x="0" y="6"/>
                    </a:cubicBezTo>
                    <a:cubicBezTo>
                      <a:pt x="0" y="3"/>
                      <a:pt x="6" y="0"/>
                      <a:pt x="9" y="0"/>
                    </a:cubicBezTo>
                    <a:cubicBezTo>
                      <a:pt x="11" y="7"/>
                      <a:pt x="14" y="15"/>
                      <a:pt x="20" y="15"/>
                    </a:cubicBezTo>
                    <a:cubicBezTo>
                      <a:pt x="20" y="16"/>
                      <a:pt x="20" y="18"/>
                      <a:pt x="21" y="19"/>
                    </a:cubicBezTo>
                    <a:cubicBezTo>
                      <a:pt x="20" y="19"/>
                      <a:pt x="18" y="19"/>
                      <a:pt x="17" y="19"/>
                    </a:cubicBezTo>
                    <a:cubicBezTo>
                      <a:pt x="15" y="19"/>
                      <a:pt x="14" y="17"/>
                      <a:pt x="12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3" name="任意多边形: 形状 102"/>
              <p:cNvSpPr/>
              <p:nvPr/>
            </p:nvSpPr>
            <p:spPr bwMode="auto">
              <a:xfrm>
                <a:off x="6183313" y="2917825"/>
                <a:ext cx="11113" cy="1111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5" y="0"/>
                  </a:cxn>
                  <a:cxn ang="0">
                    <a:pos x="9" y="3"/>
                  </a:cxn>
                  <a:cxn ang="0">
                    <a:pos x="4" y="8"/>
                  </a:cxn>
                  <a:cxn ang="0">
                    <a:pos x="1" y="3"/>
                  </a:cxn>
                  <a:cxn ang="0">
                    <a:pos x="1" y="0"/>
                  </a:cxn>
                </a:cxnLst>
                <a:rect l="0" t="0" r="r" b="b"/>
                <a:pathLst>
                  <a:path w="9" h="8">
                    <a:moveTo>
                      <a:pt x="1" y="0"/>
                    </a:moveTo>
                    <a:cubicBezTo>
                      <a:pt x="2" y="0"/>
                      <a:pt x="4" y="0"/>
                      <a:pt x="5" y="0"/>
                    </a:cubicBezTo>
                    <a:cubicBezTo>
                      <a:pt x="6" y="0"/>
                      <a:pt x="8" y="2"/>
                      <a:pt x="9" y="3"/>
                    </a:cubicBezTo>
                    <a:cubicBezTo>
                      <a:pt x="9" y="5"/>
                      <a:pt x="7" y="8"/>
                      <a:pt x="4" y="8"/>
                    </a:cubicBezTo>
                    <a:cubicBezTo>
                      <a:pt x="1" y="8"/>
                      <a:pt x="1" y="5"/>
                      <a:pt x="1" y="3"/>
                    </a:cubicBezTo>
                    <a:cubicBezTo>
                      <a:pt x="1" y="2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4" name="任意多边形: 形状 103"/>
              <p:cNvSpPr/>
              <p:nvPr/>
            </p:nvSpPr>
            <p:spPr bwMode="auto">
              <a:xfrm>
                <a:off x="6035675" y="2892425"/>
                <a:ext cx="9525" cy="1587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8" y="1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1" y="0"/>
                  </a:cxn>
                </a:cxnLst>
                <a:rect l="0" t="0" r="r" b="b"/>
                <a:pathLst>
                  <a:path w="8" h="12">
                    <a:moveTo>
                      <a:pt x="1" y="0"/>
                    </a:moveTo>
                    <a:cubicBezTo>
                      <a:pt x="5" y="4"/>
                      <a:pt x="8" y="7"/>
                      <a:pt x="8" y="12"/>
                    </a:cubicBezTo>
                    <a:cubicBezTo>
                      <a:pt x="5" y="12"/>
                      <a:pt x="0" y="5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3" y="2"/>
                      <a:pt x="3" y="2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5" name="任意多边形: 形状 104"/>
              <p:cNvSpPr/>
              <p:nvPr/>
            </p:nvSpPr>
            <p:spPr bwMode="auto">
              <a:xfrm>
                <a:off x="6013450" y="2855913"/>
                <a:ext cx="15875" cy="1587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8" y="1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2" y="0"/>
                  </a:cxn>
                </a:cxnLst>
                <a:rect l="0" t="0" r="r" b="b"/>
                <a:pathLst>
                  <a:path w="12" h="11">
                    <a:moveTo>
                      <a:pt x="2" y="0"/>
                    </a:moveTo>
                    <a:cubicBezTo>
                      <a:pt x="5" y="2"/>
                      <a:pt x="12" y="11"/>
                      <a:pt x="8" y="11"/>
                    </a:cubicBezTo>
                    <a:cubicBezTo>
                      <a:pt x="6" y="11"/>
                      <a:pt x="1" y="4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6" name="任意多边形: 形状 105"/>
              <p:cNvSpPr/>
              <p:nvPr/>
            </p:nvSpPr>
            <p:spPr bwMode="auto">
              <a:xfrm>
                <a:off x="6548438" y="2284413"/>
                <a:ext cx="41275" cy="49213"/>
              </a:xfrm>
              <a:custGeom>
                <a:avLst/>
                <a:gdLst/>
                <a:ahLst/>
                <a:cxnLst>
                  <a:cxn ang="0">
                    <a:pos x="12" y="22"/>
                  </a:cxn>
                  <a:cxn ang="0">
                    <a:pos x="14" y="16"/>
                  </a:cxn>
                  <a:cxn ang="0">
                    <a:pos x="10" y="10"/>
                  </a:cxn>
                  <a:cxn ang="0">
                    <a:pos x="10" y="14"/>
                  </a:cxn>
                  <a:cxn ang="0">
                    <a:pos x="5" y="16"/>
                  </a:cxn>
                  <a:cxn ang="0">
                    <a:pos x="0" y="11"/>
                  </a:cxn>
                  <a:cxn ang="0">
                    <a:pos x="14" y="0"/>
                  </a:cxn>
                  <a:cxn ang="0">
                    <a:pos x="26" y="3"/>
                  </a:cxn>
                  <a:cxn ang="0">
                    <a:pos x="26" y="8"/>
                  </a:cxn>
                  <a:cxn ang="0">
                    <a:pos x="30" y="11"/>
                  </a:cxn>
                  <a:cxn ang="0">
                    <a:pos x="30" y="16"/>
                  </a:cxn>
                  <a:cxn ang="0">
                    <a:pos x="26" y="16"/>
                  </a:cxn>
                  <a:cxn ang="0">
                    <a:pos x="15" y="37"/>
                  </a:cxn>
                  <a:cxn ang="0">
                    <a:pos x="14" y="33"/>
                  </a:cxn>
                  <a:cxn ang="0">
                    <a:pos x="14" y="36"/>
                  </a:cxn>
                  <a:cxn ang="0">
                    <a:pos x="7" y="29"/>
                  </a:cxn>
                  <a:cxn ang="0">
                    <a:pos x="12" y="22"/>
                  </a:cxn>
                </a:cxnLst>
                <a:rect l="0" t="0" r="r" b="b"/>
                <a:pathLst>
                  <a:path w="30" h="37">
                    <a:moveTo>
                      <a:pt x="12" y="22"/>
                    </a:moveTo>
                    <a:cubicBezTo>
                      <a:pt x="14" y="16"/>
                      <a:pt x="14" y="16"/>
                      <a:pt x="14" y="16"/>
                    </a:cubicBezTo>
                    <a:cubicBezTo>
                      <a:pt x="11" y="15"/>
                      <a:pt x="11" y="12"/>
                      <a:pt x="10" y="10"/>
                    </a:cubicBezTo>
                    <a:cubicBezTo>
                      <a:pt x="10" y="11"/>
                      <a:pt x="9" y="13"/>
                      <a:pt x="10" y="14"/>
                    </a:cubicBezTo>
                    <a:cubicBezTo>
                      <a:pt x="8" y="14"/>
                      <a:pt x="6" y="16"/>
                      <a:pt x="5" y="16"/>
                    </a:cubicBezTo>
                    <a:cubicBezTo>
                      <a:pt x="3" y="16"/>
                      <a:pt x="0" y="13"/>
                      <a:pt x="0" y="11"/>
                    </a:cubicBezTo>
                    <a:cubicBezTo>
                      <a:pt x="0" y="8"/>
                      <a:pt x="13" y="0"/>
                      <a:pt x="14" y="0"/>
                    </a:cubicBezTo>
                    <a:cubicBezTo>
                      <a:pt x="18" y="0"/>
                      <a:pt x="20" y="3"/>
                      <a:pt x="26" y="3"/>
                    </a:cubicBezTo>
                    <a:cubicBezTo>
                      <a:pt x="26" y="5"/>
                      <a:pt x="25" y="8"/>
                      <a:pt x="26" y="8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30" y="13"/>
                      <a:pt x="29" y="14"/>
                      <a:pt x="30" y="16"/>
                    </a:cubicBezTo>
                    <a:cubicBezTo>
                      <a:pt x="29" y="16"/>
                      <a:pt x="27" y="16"/>
                      <a:pt x="26" y="16"/>
                    </a:cubicBezTo>
                    <a:cubicBezTo>
                      <a:pt x="25" y="24"/>
                      <a:pt x="21" y="37"/>
                      <a:pt x="15" y="37"/>
                    </a:cubicBezTo>
                    <a:cubicBezTo>
                      <a:pt x="14" y="37"/>
                      <a:pt x="14" y="35"/>
                      <a:pt x="14" y="33"/>
                    </a:cubicBezTo>
                    <a:cubicBezTo>
                      <a:pt x="14" y="36"/>
                      <a:pt x="14" y="36"/>
                      <a:pt x="14" y="36"/>
                    </a:cubicBezTo>
                    <a:cubicBezTo>
                      <a:pt x="10" y="36"/>
                      <a:pt x="7" y="31"/>
                      <a:pt x="7" y="29"/>
                    </a:cubicBezTo>
                    <a:cubicBezTo>
                      <a:pt x="7" y="28"/>
                      <a:pt x="12" y="22"/>
                      <a:pt x="12" y="2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7" name="任意多边形: 形状 106"/>
              <p:cNvSpPr/>
              <p:nvPr/>
            </p:nvSpPr>
            <p:spPr bwMode="auto">
              <a:xfrm>
                <a:off x="6596063" y="2271713"/>
                <a:ext cx="42863" cy="30163"/>
              </a:xfrm>
              <a:custGeom>
                <a:avLst/>
                <a:gdLst/>
                <a:ahLst/>
                <a:cxnLst>
                  <a:cxn ang="0">
                    <a:pos x="23" y="15"/>
                  </a:cxn>
                  <a:cxn ang="0">
                    <a:pos x="17" y="12"/>
                  </a:cxn>
                  <a:cxn ang="0">
                    <a:pos x="6" y="23"/>
                  </a:cxn>
                  <a:cxn ang="0">
                    <a:pos x="3" y="17"/>
                  </a:cxn>
                  <a:cxn ang="0">
                    <a:pos x="0" y="12"/>
                  </a:cxn>
                  <a:cxn ang="0">
                    <a:pos x="8" y="5"/>
                  </a:cxn>
                  <a:cxn ang="0">
                    <a:pos x="23" y="0"/>
                  </a:cxn>
                  <a:cxn ang="0">
                    <a:pos x="23" y="15"/>
                  </a:cxn>
                </a:cxnLst>
                <a:rect l="0" t="0" r="r" b="b"/>
                <a:pathLst>
                  <a:path w="33" h="23">
                    <a:moveTo>
                      <a:pt x="23" y="15"/>
                    </a:moveTo>
                    <a:cubicBezTo>
                      <a:pt x="20" y="15"/>
                      <a:pt x="18" y="13"/>
                      <a:pt x="17" y="12"/>
                    </a:cubicBezTo>
                    <a:cubicBezTo>
                      <a:pt x="13" y="16"/>
                      <a:pt x="12" y="23"/>
                      <a:pt x="6" y="23"/>
                    </a:cubicBezTo>
                    <a:cubicBezTo>
                      <a:pt x="4" y="23"/>
                      <a:pt x="3" y="19"/>
                      <a:pt x="3" y="17"/>
                    </a:cubicBezTo>
                    <a:cubicBezTo>
                      <a:pt x="1" y="15"/>
                      <a:pt x="0" y="14"/>
                      <a:pt x="0" y="12"/>
                    </a:cubicBezTo>
                    <a:cubicBezTo>
                      <a:pt x="0" y="12"/>
                      <a:pt x="8" y="6"/>
                      <a:pt x="8" y="5"/>
                    </a:cubicBezTo>
                    <a:cubicBezTo>
                      <a:pt x="16" y="7"/>
                      <a:pt x="17" y="0"/>
                      <a:pt x="23" y="0"/>
                    </a:cubicBezTo>
                    <a:cubicBezTo>
                      <a:pt x="33" y="0"/>
                      <a:pt x="28" y="15"/>
                      <a:pt x="23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8" name="任意多边形: 形状 107"/>
              <p:cNvSpPr/>
              <p:nvPr/>
            </p:nvSpPr>
            <p:spPr bwMode="auto">
              <a:xfrm>
                <a:off x="6572250" y="2136775"/>
                <a:ext cx="185738" cy="153988"/>
              </a:xfrm>
              <a:custGeom>
                <a:avLst/>
                <a:gdLst/>
                <a:ahLst/>
                <a:cxnLst>
                  <a:cxn ang="0">
                    <a:pos x="55" y="110"/>
                  </a:cxn>
                  <a:cxn ang="0">
                    <a:pos x="55" y="107"/>
                  </a:cxn>
                  <a:cxn ang="0">
                    <a:pos x="56" y="99"/>
                  </a:cxn>
                  <a:cxn ang="0">
                    <a:pos x="43" y="95"/>
                  </a:cxn>
                  <a:cxn ang="0">
                    <a:pos x="39" y="99"/>
                  </a:cxn>
                  <a:cxn ang="0">
                    <a:pos x="29" y="100"/>
                  </a:cxn>
                  <a:cxn ang="0">
                    <a:pos x="6" y="106"/>
                  </a:cxn>
                  <a:cxn ang="0">
                    <a:pos x="0" y="104"/>
                  </a:cxn>
                  <a:cxn ang="0">
                    <a:pos x="5" y="101"/>
                  </a:cxn>
                  <a:cxn ang="0">
                    <a:pos x="30" y="84"/>
                  </a:cxn>
                  <a:cxn ang="0">
                    <a:pos x="57" y="84"/>
                  </a:cxn>
                  <a:cxn ang="0">
                    <a:pos x="72" y="70"/>
                  </a:cxn>
                  <a:cxn ang="0">
                    <a:pos x="79" y="59"/>
                  </a:cxn>
                  <a:cxn ang="0">
                    <a:pos x="77" y="64"/>
                  </a:cxn>
                  <a:cxn ang="0">
                    <a:pos x="79" y="66"/>
                  </a:cxn>
                  <a:cxn ang="0">
                    <a:pos x="92" y="60"/>
                  </a:cxn>
                  <a:cxn ang="0">
                    <a:pos x="116" y="25"/>
                  </a:cxn>
                  <a:cxn ang="0">
                    <a:pos x="114" y="19"/>
                  </a:cxn>
                  <a:cxn ang="0">
                    <a:pos x="125" y="3"/>
                  </a:cxn>
                  <a:cxn ang="0">
                    <a:pos x="130" y="4"/>
                  </a:cxn>
                  <a:cxn ang="0">
                    <a:pos x="129" y="4"/>
                  </a:cxn>
                  <a:cxn ang="0">
                    <a:pos x="128" y="0"/>
                  </a:cxn>
                  <a:cxn ang="0">
                    <a:pos x="133" y="2"/>
                  </a:cxn>
                  <a:cxn ang="0">
                    <a:pos x="134" y="11"/>
                  </a:cxn>
                  <a:cxn ang="0">
                    <a:pos x="140" y="26"/>
                  </a:cxn>
                  <a:cxn ang="0">
                    <a:pos x="134" y="40"/>
                  </a:cxn>
                  <a:cxn ang="0">
                    <a:pos x="134" y="43"/>
                  </a:cxn>
                  <a:cxn ang="0">
                    <a:pos x="130" y="44"/>
                  </a:cxn>
                  <a:cxn ang="0">
                    <a:pos x="127" y="63"/>
                  </a:cxn>
                  <a:cxn ang="0">
                    <a:pos x="122" y="76"/>
                  </a:cxn>
                  <a:cxn ang="0">
                    <a:pos x="125" y="84"/>
                  </a:cxn>
                  <a:cxn ang="0">
                    <a:pos x="114" y="93"/>
                  </a:cxn>
                  <a:cxn ang="0">
                    <a:pos x="114" y="86"/>
                  </a:cxn>
                  <a:cxn ang="0">
                    <a:pos x="102" y="96"/>
                  </a:cxn>
                  <a:cxn ang="0">
                    <a:pos x="100" y="94"/>
                  </a:cxn>
                  <a:cxn ang="0">
                    <a:pos x="96" y="94"/>
                  </a:cxn>
                  <a:cxn ang="0">
                    <a:pos x="87" y="100"/>
                  </a:cxn>
                  <a:cxn ang="0">
                    <a:pos x="74" y="92"/>
                  </a:cxn>
                  <a:cxn ang="0">
                    <a:pos x="72" y="96"/>
                  </a:cxn>
                  <a:cxn ang="0">
                    <a:pos x="76" y="103"/>
                  </a:cxn>
                  <a:cxn ang="0">
                    <a:pos x="72" y="103"/>
                  </a:cxn>
                  <a:cxn ang="0">
                    <a:pos x="61" y="115"/>
                  </a:cxn>
                  <a:cxn ang="0">
                    <a:pos x="55" y="110"/>
                  </a:cxn>
                </a:cxnLst>
                <a:rect l="0" t="0" r="r" b="b"/>
                <a:pathLst>
                  <a:path w="140" h="115">
                    <a:moveTo>
                      <a:pt x="55" y="110"/>
                    </a:moveTo>
                    <a:cubicBezTo>
                      <a:pt x="53" y="110"/>
                      <a:pt x="55" y="108"/>
                      <a:pt x="55" y="107"/>
                    </a:cubicBezTo>
                    <a:cubicBezTo>
                      <a:pt x="55" y="104"/>
                      <a:pt x="56" y="101"/>
                      <a:pt x="56" y="99"/>
                    </a:cubicBezTo>
                    <a:cubicBezTo>
                      <a:pt x="51" y="98"/>
                      <a:pt x="48" y="95"/>
                      <a:pt x="43" y="95"/>
                    </a:cubicBezTo>
                    <a:cubicBezTo>
                      <a:pt x="40" y="95"/>
                      <a:pt x="40" y="98"/>
                      <a:pt x="39" y="99"/>
                    </a:cubicBezTo>
                    <a:cubicBezTo>
                      <a:pt x="35" y="100"/>
                      <a:pt x="32" y="98"/>
                      <a:pt x="29" y="100"/>
                    </a:cubicBezTo>
                    <a:cubicBezTo>
                      <a:pt x="23" y="103"/>
                      <a:pt x="15" y="106"/>
                      <a:pt x="6" y="106"/>
                    </a:cubicBezTo>
                    <a:cubicBezTo>
                      <a:pt x="3" y="106"/>
                      <a:pt x="0" y="106"/>
                      <a:pt x="0" y="104"/>
                    </a:cubicBezTo>
                    <a:cubicBezTo>
                      <a:pt x="0" y="103"/>
                      <a:pt x="4" y="102"/>
                      <a:pt x="5" y="101"/>
                    </a:cubicBezTo>
                    <a:cubicBezTo>
                      <a:pt x="15" y="95"/>
                      <a:pt x="19" y="84"/>
                      <a:pt x="30" y="84"/>
                    </a:cubicBezTo>
                    <a:cubicBezTo>
                      <a:pt x="43" y="84"/>
                      <a:pt x="47" y="84"/>
                      <a:pt x="57" y="84"/>
                    </a:cubicBezTo>
                    <a:cubicBezTo>
                      <a:pt x="65" y="84"/>
                      <a:pt x="68" y="70"/>
                      <a:pt x="72" y="70"/>
                    </a:cubicBezTo>
                    <a:cubicBezTo>
                      <a:pt x="72" y="70"/>
                      <a:pt x="78" y="60"/>
                      <a:pt x="79" y="59"/>
                    </a:cubicBezTo>
                    <a:cubicBezTo>
                      <a:pt x="78" y="61"/>
                      <a:pt x="77" y="62"/>
                      <a:pt x="77" y="64"/>
                    </a:cubicBezTo>
                    <a:cubicBezTo>
                      <a:pt x="77" y="65"/>
                      <a:pt x="78" y="66"/>
                      <a:pt x="79" y="66"/>
                    </a:cubicBezTo>
                    <a:cubicBezTo>
                      <a:pt x="86" y="66"/>
                      <a:pt x="87" y="62"/>
                      <a:pt x="92" y="60"/>
                    </a:cubicBezTo>
                    <a:cubicBezTo>
                      <a:pt x="101" y="57"/>
                      <a:pt x="116" y="39"/>
                      <a:pt x="116" y="25"/>
                    </a:cubicBezTo>
                    <a:cubicBezTo>
                      <a:pt x="116" y="22"/>
                      <a:pt x="114" y="22"/>
                      <a:pt x="114" y="19"/>
                    </a:cubicBezTo>
                    <a:cubicBezTo>
                      <a:pt x="114" y="14"/>
                      <a:pt x="119" y="3"/>
                      <a:pt x="125" y="3"/>
                    </a:cubicBezTo>
                    <a:cubicBezTo>
                      <a:pt x="125" y="3"/>
                      <a:pt x="125" y="9"/>
                      <a:pt x="130" y="4"/>
                    </a:cubicBezTo>
                    <a:cubicBezTo>
                      <a:pt x="130" y="4"/>
                      <a:pt x="129" y="4"/>
                      <a:pt x="129" y="4"/>
                    </a:cubicBezTo>
                    <a:cubicBezTo>
                      <a:pt x="128" y="4"/>
                      <a:pt x="127" y="0"/>
                      <a:pt x="128" y="0"/>
                    </a:cubicBezTo>
                    <a:cubicBezTo>
                      <a:pt x="131" y="0"/>
                      <a:pt x="133" y="1"/>
                      <a:pt x="133" y="2"/>
                    </a:cubicBezTo>
                    <a:cubicBezTo>
                      <a:pt x="135" y="5"/>
                      <a:pt x="134" y="8"/>
                      <a:pt x="134" y="11"/>
                    </a:cubicBezTo>
                    <a:cubicBezTo>
                      <a:pt x="134" y="17"/>
                      <a:pt x="140" y="20"/>
                      <a:pt x="140" y="26"/>
                    </a:cubicBezTo>
                    <a:cubicBezTo>
                      <a:pt x="140" y="33"/>
                      <a:pt x="134" y="34"/>
                      <a:pt x="134" y="40"/>
                    </a:cubicBezTo>
                    <a:cubicBezTo>
                      <a:pt x="134" y="41"/>
                      <a:pt x="134" y="42"/>
                      <a:pt x="134" y="43"/>
                    </a:cubicBezTo>
                    <a:cubicBezTo>
                      <a:pt x="133" y="44"/>
                      <a:pt x="132" y="43"/>
                      <a:pt x="130" y="44"/>
                    </a:cubicBezTo>
                    <a:cubicBezTo>
                      <a:pt x="126" y="45"/>
                      <a:pt x="127" y="59"/>
                      <a:pt x="127" y="63"/>
                    </a:cubicBezTo>
                    <a:cubicBezTo>
                      <a:pt x="127" y="67"/>
                      <a:pt x="122" y="70"/>
                      <a:pt x="122" y="76"/>
                    </a:cubicBezTo>
                    <a:cubicBezTo>
                      <a:pt x="122" y="80"/>
                      <a:pt x="124" y="81"/>
                      <a:pt x="125" y="84"/>
                    </a:cubicBezTo>
                    <a:cubicBezTo>
                      <a:pt x="119" y="87"/>
                      <a:pt x="119" y="91"/>
                      <a:pt x="114" y="93"/>
                    </a:cubicBezTo>
                    <a:cubicBezTo>
                      <a:pt x="112" y="89"/>
                      <a:pt x="114" y="89"/>
                      <a:pt x="114" y="86"/>
                    </a:cubicBezTo>
                    <a:cubicBezTo>
                      <a:pt x="108" y="90"/>
                      <a:pt x="104" y="90"/>
                      <a:pt x="102" y="96"/>
                    </a:cubicBezTo>
                    <a:cubicBezTo>
                      <a:pt x="102" y="96"/>
                      <a:pt x="100" y="95"/>
                      <a:pt x="100" y="94"/>
                    </a:cubicBezTo>
                    <a:cubicBezTo>
                      <a:pt x="96" y="94"/>
                      <a:pt x="96" y="94"/>
                      <a:pt x="96" y="94"/>
                    </a:cubicBezTo>
                    <a:cubicBezTo>
                      <a:pt x="93" y="97"/>
                      <a:pt x="91" y="100"/>
                      <a:pt x="87" y="100"/>
                    </a:cubicBezTo>
                    <a:cubicBezTo>
                      <a:pt x="78" y="100"/>
                      <a:pt x="78" y="92"/>
                      <a:pt x="74" y="92"/>
                    </a:cubicBezTo>
                    <a:cubicBezTo>
                      <a:pt x="73" y="92"/>
                      <a:pt x="72" y="94"/>
                      <a:pt x="72" y="96"/>
                    </a:cubicBezTo>
                    <a:cubicBezTo>
                      <a:pt x="72" y="97"/>
                      <a:pt x="76" y="103"/>
                      <a:pt x="76" y="103"/>
                    </a:cubicBezTo>
                    <a:cubicBezTo>
                      <a:pt x="75" y="103"/>
                      <a:pt x="73" y="103"/>
                      <a:pt x="72" y="103"/>
                    </a:cubicBezTo>
                    <a:cubicBezTo>
                      <a:pt x="68" y="103"/>
                      <a:pt x="63" y="110"/>
                      <a:pt x="61" y="115"/>
                    </a:cubicBezTo>
                    <a:cubicBezTo>
                      <a:pt x="57" y="114"/>
                      <a:pt x="58" y="110"/>
                      <a:pt x="55" y="1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9" name="任意多边形: 形状 108"/>
              <p:cNvSpPr/>
              <p:nvPr/>
            </p:nvSpPr>
            <p:spPr bwMode="auto">
              <a:xfrm>
                <a:off x="6721475" y="2054225"/>
                <a:ext cx="96838" cy="80963"/>
              </a:xfrm>
              <a:custGeom>
                <a:avLst/>
                <a:gdLst/>
                <a:ahLst/>
                <a:cxnLst>
                  <a:cxn ang="0">
                    <a:pos x="11" y="33"/>
                  </a:cxn>
                  <a:cxn ang="0">
                    <a:pos x="15" y="33"/>
                  </a:cxn>
                  <a:cxn ang="0">
                    <a:pos x="26" y="10"/>
                  </a:cxn>
                  <a:cxn ang="0">
                    <a:pos x="23" y="6"/>
                  </a:cxn>
                  <a:cxn ang="0">
                    <a:pos x="26" y="0"/>
                  </a:cxn>
                  <a:cxn ang="0">
                    <a:pos x="60" y="22"/>
                  </a:cxn>
                  <a:cxn ang="0">
                    <a:pos x="70" y="21"/>
                  </a:cxn>
                  <a:cxn ang="0">
                    <a:pos x="67" y="26"/>
                  </a:cxn>
                  <a:cxn ang="0">
                    <a:pos x="72" y="32"/>
                  </a:cxn>
                  <a:cxn ang="0">
                    <a:pos x="59" y="36"/>
                  </a:cxn>
                  <a:cxn ang="0">
                    <a:pos x="43" y="51"/>
                  </a:cxn>
                  <a:cxn ang="0">
                    <a:pos x="24" y="41"/>
                  </a:cxn>
                  <a:cxn ang="0">
                    <a:pos x="21" y="45"/>
                  </a:cxn>
                  <a:cxn ang="0">
                    <a:pos x="8" y="48"/>
                  </a:cxn>
                  <a:cxn ang="0">
                    <a:pos x="16" y="54"/>
                  </a:cxn>
                  <a:cxn ang="0">
                    <a:pos x="5" y="61"/>
                  </a:cxn>
                  <a:cxn ang="0">
                    <a:pos x="3" y="61"/>
                  </a:cxn>
                  <a:cxn ang="0">
                    <a:pos x="3" y="51"/>
                  </a:cxn>
                  <a:cxn ang="0">
                    <a:pos x="0" y="46"/>
                  </a:cxn>
                  <a:cxn ang="0">
                    <a:pos x="8" y="35"/>
                  </a:cxn>
                  <a:cxn ang="0">
                    <a:pos x="8" y="32"/>
                  </a:cxn>
                  <a:cxn ang="0">
                    <a:pos x="12" y="34"/>
                  </a:cxn>
                  <a:cxn ang="0">
                    <a:pos x="11" y="33"/>
                  </a:cxn>
                </a:cxnLst>
                <a:rect l="0" t="0" r="r" b="b"/>
                <a:pathLst>
                  <a:path w="72" h="61">
                    <a:moveTo>
                      <a:pt x="11" y="33"/>
                    </a:moveTo>
                    <a:cubicBezTo>
                      <a:pt x="12" y="33"/>
                      <a:pt x="14" y="33"/>
                      <a:pt x="15" y="33"/>
                    </a:cubicBezTo>
                    <a:cubicBezTo>
                      <a:pt x="23" y="33"/>
                      <a:pt x="26" y="16"/>
                      <a:pt x="26" y="10"/>
                    </a:cubicBezTo>
                    <a:cubicBezTo>
                      <a:pt x="26" y="8"/>
                      <a:pt x="23" y="7"/>
                      <a:pt x="23" y="6"/>
                    </a:cubicBezTo>
                    <a:cubicBezTo>
                      <a:pt x="23" y="2"/>
                      <a:pt x="25" y="1"/>
                      <a:pt x="26" y="0"/>
                    </a:cubicBezTo>
                    <a:cubicBezTo>
                      <a:pt x="38" y="8"/>
                      <a:pt x="43" y="22"/>
                      <a:pt x="60" y="22"/>
                    </a:cubicBezTo>
                    <a:cubicBezTo>
                      <a:pt x="64" y="22"/>
                      <a:pt x="67" y="19"/>
                      <a:pt x="70" y="21"/>
                    </a:cubicBezTo>
                    <a:cubicBezTo>
                      <a:pt x="69" y="23"/>
                      <a:pt x="67" y="24"/>
                      <a:pt x="67" y="26"/>
                    </a:cubicBezTo>
                    <a:cubicBezTo>
                      <a:pt x="67" y="29"/>
                      <a:pt x="71" y="32"/>
                      <a:pt x="72" y="32"/>
                    </a:cubicBezTo>
                    <a:cubicBezTo>
                      <a:pt x="68" y="35"/>
                      <a:pt x="65" y="36"/>
                      <a:pt x="59" y="36"/>
                    </a:cubicBezTo>
                    <a:cubicBezTo>
                      <a:pt x="49" y="36"/>
                      <a:pt x="46" y="46"/>
                      <a:pt x="43" y="51"/>
                    </a:cubicBezTo>
                    <a:cubicBezTo>
                      <a:pt x="36" y="47"/>
                      <a:pt x="31" y="46"/>
                      <a:pt x="24" y="41"/>
                    </a:cubicBezTo>
                    <a:cubicBezTo>
                      <a:pt x="23" y="42"/>
                      <a:pt x="21" y="43"/>
                      <a:pt x="21" y="45"/>
                    </a:cubicBezTo>
                    <a:cubicBezTo>
                      <a:pt x="15" y="45"/>
                      <a:pt x="8" y="40"/>
                      <a:pt x="8" y="48"/>
                    </a:cubicBezTo>
                    <a:cubicBezTo>
                      <a:pt x="8" y="52"/>
                      <a:pt x="14" y="52"/>
                      <a:pt x="16" y="54"/>
                    </a:cubicBezTo>
                    <a:cubicBezTo>
                      <a:pt x="12" y="59"/>
                      <a:pt x="9" y="57"/>
                      <a:pt x="5" y="61"/>
                    </a:cubicBezTo>
                    <a:cubicBezTo>
                      <a:pt x="3" y="61"/>
                      <a:pt x="3" y="61"/>
                      <a:pt x="3" y="61"/>
                    </a:cubicBezTo>
                    <a:cubicBezTo>
                      <a:pt x="3" y="58"/>
                      <a:pt x="3" y="51"/>
                      <a:pt x="3" y="51"/>
                    </a:cubicBezTo>
                    <a:cubicBezTo>
                      <a:pt x="3" y="49"/>
                      <a:pt x="0" y="48"/>
                      <a:pt x="0" y="46"/>
                    </a:cubicBezTo>
                    <a:cubicBezTo>
                      <a:pt x="0" y="41"/>
                      <a:pt x="8" y="38"/>
                      <a:pt x="8" y="35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9" y="32"/>
                      <a:pt x="10" y="33"/>
                      <a:pt x="12" y="34"/>
                    </a:cubicBezTo>
                    <a:lnTo>
                      <a:pt x="11" y="3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0" name="任意多边形: 形状 109"/>
              <p:cNvSpPr/>
              <p:nvPr/>
            </p:nvSpPr>
            <p:spPr bwMode="auto">
              <a:xfrm>
                <a:off x="6816725" y="2073275"/>
                <a:ext cx="15875" cy="14288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2" y="2"/>
                  </a:cxn>
                  <a:cxn ang="0">
                    <a:pos x="1" y="11"/>
                  </a:cxn>
                  <a:cxn ang="0">
                    <a:pos x="1" y="7"/>
                  </a:cxn>
                  <a:cxn ang="0">
                    <a:pos x="11" y="0"/>
                  </a:cxn>
                  <a:cxn ang="0">
                    <a:pos x="10" y="0"/>
                  </a:cxn>
                </a:cxnLst>
                <a:rect l="0" t="0" r="r" b="b"/>
                <a:pathLst>
                  <a:path w="12" h="11">
                    <a:moveTo>
                      <a:pt x="10" y="0"/>
                    </a:moveTo>
                    <a:cubicBezTo>
                      <a:pt x="12" y="2"/>
                      <a:pt x="12" y="2"/>
                      <a:pt x="12" y="2"/>
                    </a:cubicBezTo>
                    <a:cubicBezTo>
                      <a:pt x="10" y="4"/>
                      <a:pt x="5" y="11"/>
                      <a:pt x="1" y="11"/>
                    </a:cubicBezTo>
                    <a:cubicBezTo>
                      <a:pt x="0" y="11"/>
                      <a:pt x="0" y="8"/>
                      <a:pt x="1" y="7"/>
                    </a:cubicBezTo>
                    <a:cubicBezTo>
                      <a:pt x="3" y="4"/>
                      <a:pt x="8" y="0"/>
                      <a:pt x="11" y="0"/>
                    </a:cubicBezTo>
                    <a:lnTo>
                      <a:pt x="1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1" name="任意多边形: 形状 110"/>
              <p:cNvSpPr/>
              <p:nvPr/>
            </p:nvSpPr>
            <p:spPr bwMode="auto">
              <a:xfrm>
                <a:off x="6848475" y="2052638"/>
                <a:ext cx="22225" cy="15875"/>
              </a:xfrm>
              <a:custGeom>
                <a:avLst/>
                <a:gdLst/>
                <a:ahLst/>
                <a:cxnLst>
                  <a:cxn ang="0">
                    <a:pos x="17" y="3"/>
                  </a:cxn>
                  <a:cxn ang="0">
                    <a:pos x="1" y="12"/>
                  </a:cxn>
                  <a:cxn ang="0">
                    <a:pos x="1" y="10"/>
                  </a:cxn>
                  <a:cxn ang="0">
                    <a:pos x="10" y="0"/>
                  </a:cxn>
                  <a:cxn ang="0">
                    <a:pos x="17" y="0"/>
                  </a:cxn>
                  <a:cxn ang="0">
                    <a:pos x="17" y="3"/>
                  </a:cxn>
                </a:cxnLst>
                <a:rect l="0" t="0" r="r" b="b"/>
                <a:pathLst>
                  <a:path w="17" h="12">
                    <a:moveTo>
                      <a:pt x="17" y="3"/>
                    </a:moveTo>
                    <a:cubicBezTo>
                      <a:pt x="7" y="3"/>
                      <a:pt x="7" y="12"/>
                      <a:pt x="1" y="12"/>
                    </a:cubicBezTo>
                    <a:cubicBezTo>
                      <a:pt x="0" y="12"/>
                      <a:pt x="1" y="10"/>
                      <a:pt x="1" y="10"/>
                    </a:cubicBezTo>
                    <a:cubicBezTo>
                      <a:pt x="1" y="10"/>
                      <a:pt x="5" y="0"/>
                      <a:pt x="10" y="0"/>
                    </a:cubicBezTo>
                    <a:cubicBezTo>
                      <a:pt x="13" y="0"/>
                      <a:pt x="15" y="0"/>
                      <a:pt x="17" y="0"/>
                    </a:cubicBezTo>
                    <a:lnTo>
                      <a:pt x="17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2" name="任意多边形: 形状 111"/>
              <p:cNvSpPr/>
              <p:nvPr/>
            </p:nvSpPr>
            <p:spPr bwMode="auto">
              <a:xfrm>
                <a:off x="6888163" y="2035175"/>
                <a:ext cx="12700" cy="11113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2" y="3"/>
                  </a:cxn>
                  <a:cxn ang="0">
                    <a:pos x="9" y="0"/>
                  </a:cxn>
                  <a:cxn ang="0">
                    <a:pos x="1" y="9"/>
                  </a:cxn>
                  <a:cxn ang="0">
                    <a:pos x="1" y="6"/>
                  </a:cxn>
                </a:cxnLst>
                <a:rect l="0" t="0" r="r" b="b"/>
                <a:pathLst>
                  <a:path w="9" h="9">
                    <a:moveTo>
                      <a:pt x="1" y="6"/>
                    </a:moveTo>
                    <a:cubicBezTo>
                      <a:pt x="3" y="6"/>
                      <a:pt x="1" y="4"/>
                      <a:pt x="2" y="3"/>
                    </a:cubicBezTo>
                    <a:cubicBezTo>
                      <a:pt x="3" y="0"/>
                      <a:pt x="8" y="0"/>
                      <a:pt x="9" y="0"/>
                    </a:cubicBezTo>
                    <a:cubicBezTo>
                      <a:pt x="8" y="3"/>
                      <a:pt x="5" y="9"/>
                      <a:pt x="1" y="9"/>
                    </a:cubicBezTo>
                    <a:cubicBezTo>
                      <a:pt x="0" y="9"/>
                      <a:pt x="0" y="6"/>
                      <a:pt x="1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3" name="任意多边形: 形状 112"/>
              <p:cNvSpPr/>
              <p:nvPr/>
            </p:nvSpPr>
            <p:spPr bwMode="auto">
              <a:xfrm>
                <a:off x="6753225" y="1855788"/>
                <a:ext cx="47625" cy="184150"/>
              </a:xfrm>
              <a:custGeom>
                <a:avLst/>
                <a:gdLst/>
                <a:ahLst/>
                <a:cxnLst>
                  <a:cxn ang="0">
                    <a:pos x="26" y="84"/>
                  </a:cxn>
                  <a:cxn ang="0">
                    <a:pos x="13" y="109"/>
                  </a:cxn>
                  <a:cxn ang="0">
                    <a:pos x="26" y="132"/>
                  </a:cxn>
                  <a:cxn ang="0">
                    <a:pos x="25" y="132"/>
                  </a:cxn>
                  <a:cxn ang="0">
                    <a:pos x="20" y="128"/>
                  </a:cxn>
                  <a:cxn ang="0">
                    <a:pos x="16" y="128"/>
                  </a:cxn>
                  <a:cxn ang="0">
                    <a:pos x="5" y="138"/>
                  </a:cxn>
                  <a:cxn ang="0">
                    <a:pos x="5" y="125"/>
                  </a:cxn>
                  <a:cxn ang="0">
                    <a:pos x="7" y="105"/>
                  </a:cxn>
                  <a:cxn ang="0">
                    <a:pos x="4" y="93"/>
                  </a:cxn>
                  <a:cxn ang="0">
                    <a:pos x="7" y="79"/>
                  </a:cxn>
                  <a:cxn ang="0">
                    <a:pos x="7" y="53"/>
                  </a:cxn>
                  <a:cxn ang="0">
                    <a:pos x="0" y="37"/>
                  </a:cxn>
                  <a:cxn ang="0">
                    <a:pos x="9" y="15"/>
                  </a:cxn>
                  <a:cxn ang="0">
                    <a:pos x="11" y="9"/>
                  </a:cxn>
                  <a:cxn ang="0">
                    <a:pos x="11" y="0"/>
                  </a:cxn>
                  <a:cxn ang="0">
                    <a:pos x="14" y="0"/>
                  </a:cxn>
                  <a:cxn ang="0">
                    <a:pos x="19" y="20"/>
                  </a:cxn>
                  <a:cxn ang="0">
                    <a:pos x="21" y="37"/>
                  </a:cxn>
                  <a:cxn ang="0">
                    <a:pos x="21" y="47"/>
                  </a:cxn>
                  <a:cxn ang="0">
                    <a:pos x="24" y="59"/>
                  </a:cxn>
                  <a:cxn ang="0">
                    <a:pos x="36" y="90"/>
                  </a:cxn>
                  <a:cxn ang="0">
                    <a:pos x="26" y="84"/>
                  </a:cxn>
                </a:cxnLst>
                <a:rect l="0" t="0" r="r" b="b"/>
                <a:pathLst>
                  <a:path w="36" h="138">
                    <a:moveTo>
                      <a:pt x="26" y="84"/>
                    </a:moveTo>
                    <a:cubicBezTo>
                      <a:pt x="15" y="84"/>
                      <a:pt x="13" y="98"/>
                      <a:pt x="13" y="109"/>
                    </a:cubicBezTo>
                    <a:cubicBezTo>
                      <a:pt x="13" y="120"/>
                      <a:pt x="22" y="124"/>
                      <a:pt x="26" y="132"/>
                    </a:cubicBezTo>
                    <a:cubicBezTo>
                      <a:pt x="26" y="132"/>
                      <a:pt x="25" y="132"/>
                      <a:pt x="25" y="132"/>
                    </a:cubicBezTo>
                    <a:cubicBezTo>
                      <a:pt x="23" y="133"/>
                      <a:pt x="21" y="130"/>
                      <a:pt x="20" y="128"/>
                    </a:cubicBezTo>
                    <a:cubicBezTo>
                      <a:pt x="19" y="128"/>
                      <a:pt x="17" y="128"/>
                      <a:pt x="16" y="128"/>
                    </a:cubicBezTo>
                    <a:cubicBezTo>
                      <a:pt x="11" y="128"/>
                      <a:pt x="11" y="138"/>
                      <a:pt x="5" y="138"/>
                    </a:cubicBezTo>
                    <a:cubicBezTo>
                      <a:pt x="4" y="138"/>
                      <a:pt x="5" y="127"/>
                      <a:pt x="5" y="125"/>
                    </a:cubicBezTo>
                    <a:cubicBezTo>
                      <a:pt x="5" y="117"/>
                      <a:pt x="7" y="112"/>
                      <a:pt x="7" y="105"/>
                    </a:cubicBezTo>
                    <a:cubicBezTo>
                      <a:pt x="7" y="99"/>
                      <a:pt x="4" y="98"/>
                      <a:pt x="4" y="93"/>
                    </a:cubicBezTo>
                    <a:cubicBezTo>
                      <a:pt x="4" y="86"/>
                      <a:pt x="7" y="84"/>
                      <a:pt x="7" y="79"/>
                    </a:cubicBezTo>
                    <a:cubicBezTo>
                      <a:pt x="7" y="68"/>
                      <a:pt x="7" y="64"/>
                      <a:pt x="7" y="53"/>
                    </a:cubicBezTo>
                    <a:cubicBezTo>
                      <a:pt x="7" y="46"/>
                      <a:pt x="0" y="44"/>
                      <a:pt x="0" y="37"/>
                    </a:cubicBezTo>
                    <a:cubicBezTo>
                      <a:pt x="0" y="28"/>
                      <a:pt x="3" y="16"/>
                      <a:pt x="9" y="15"/>
                    </a:cubicBezTo>
                    <a:cubicBezTo>
                      <a:pt x="9" y="12"/>
                      <a:pt x="11" y="11"/>
                      <a:pt x="11" y="9"/>
                    </a:cubicBezTo>
                    <a:cubicBezTo>
                      <a:pt x="11" y="4"/>
                      <a:pt x="11" y="3"/>
                      <a:pt x="11" y="0"/>
                    </a:cubicBezTo>
                    <a:cubicBezTo>
                      <a:pt x="12" y="0"/>
                      <a:pt x="13" y="0"/>
                      <a:pt x="14" y="0"/>
                    </a:cubicBezTo>
                    <a:cubicBezTo>
                      <a:pt x="14" y="8"/>
                      <a:pt x="18" y="14"/>
                      <a:pt x="19" y="20"/>
                    </a:cubicBezTo>
                    <a:cubicBezTo>
                      <a:pt x="21" y="26"/>
                      <a:pt x="18" y="30"/>
                      <a:pt x="21" y="37"/>
                    </a:cubicBezTo>
                    <a:cubicBezTo>
                      <a:pt x="21" y="47"/>
                      <a:pt x="21" y="47"/>
                      <a:pt x="21" y="47"/>
                    </a:cubicBezTo>
                    <a:cubicBezTo>
                      <a:pt x="20" y="52"/>
                      <a:pt x="23" y="57"/>
                      <a:pt x="24" y="59"/>
                    </a:cubicBezTo>
                    <a:cubicBezTo>
                      <a:pt x="27" y="70"/>
                      <a:pt x="33" y="79"/>
                      <a:pt x="36" y="90"/>
                    </a:cubicBezTo>
                    <a:cubicBezTo>
                      <a:pt x="34" y="86"/>
                      <a:pt x="30" y="84"/>
                      <a:pt x="26" y="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4" name="任意多边形: 形状 113"/>
              <p:cNvSpPr/>
              <p:nvPr/>
            </p:nvSpPr>
            <p:spPr bwMode="auto">
              <a:xfrm>
                <a:off x="5241925" y="1219200"/>
                <a:ext cx="292100" cy="214313"/>
              </a:xfrm>
              <a:custGeom>
                <a:avLst/>
                <a:gdLst/>
                <a:ahLst/>
                <a:cxnLst>
                  <a:cxn ang="0">
                    <a:pos x="76" y="161"/>
                  </a:cxn>
                  <a:cxn ang="0">
                    <a:pos x="50" y="131"/>
                  </a:cxn>
                  <a:cxn ang="0">
                    <a:pos x="103" y="67"/>
                  </a:cxn>
                  <a:cxn ang="0">
                    <a:pos x="125" y="55"/>
                  </a:cxn>
                  <a:cxn ang="0">
                    <a:pos x="134" y="45"/>
                  </a:cxn>
                  <a:cxn ang="0">
                    <a:pos x="175" y="34"/>
                  </a:cxn>
                  <a:cxn ang="0">
                    <a:pos x="220" y="11"/>
                  </a:cxn>
                  <a:cxn ang="0">
                    <a:pos x="203" y="0"/>
                  </a:cxn>
                  <a:cxn ang="0">
                    <a:pos x="136" y="25"/>
                  </a:cxn>
                  <a:cxn ang="0">
                    <a:pos x="123" y="19"/>
                  </a:cxn>
                  <a:cxn ang="0">
                    <a:pos x="109" y="25"/>
                  </a:cxn>
                  <a:cxn ang="0">
                    <a:pos x="69" y="46"/>
                  </a:cxn>
                  <a:cxn ang="0">
                    <a:pos x="52" y="49"/>
                  </a:cxn>
                  <a:cxn ang="0">
                    <a:pos x="47" y="53"/>
                  </a:cxn>
                  <a:cxn ang="0">
                    <a:pos x="50" y="61"/>
                  </a:cxn>
                  <a:cxn ang="0">
                    <a:pos x="27" y="88"/>
                  </a:cxn>
                  <a:cxn ang="0">
                    <a:pos x="34" y="98"/>
                  </a:cxn>
                  <a:cxn ang="0">
                    <a:pos x="13" y="110"/>
                  </a:cxn>
                  <a:cxn ang="0">
                    <a:pos x="13" y="117"/>
                  </a:cxn>
                  <a:cxn ang="0">
                    <a:pos x="0" y="134"/>
                  </a:cxn>
                  <a:cxn ang="0">
                    <a:pos x="8" y="143"/>
                  </a:cxn>
                  <a:cxn ang="0">
                    <a:pos x="21" y="143"/>
                  </a:cxn>
                  <a:cxn ang="0">
                    <a:pos x="27" y="158"/>
                  </a:cxn>
                  <a:cxn ang="0">
                    <a:pos x="39" y="158"/>
                  </a:cxn>
                  <a:cxn ang="0">
                    <a:pos x="42" y="161"/>
                  </a:cxn>
                  <a:cxn ang="0">
                    <a:pos x="76" y="161"/>
                  </a:cxn>
                  <a:cxn ang="0">
                    <a:pos x="72" y="156"/>
                  </a:cxn>
                  <a:cxn ang="0">
                    <a:pos x="76" y="161"/>
                  </a:cxn>
                </a:cxnLst>
                <a:rect l="0" t="0" r="r" b="b"/>
                <a:pathLst>
                  <a:path w="220" h="161">
                    <a:moveTo>
                      <a:pt x="76" y="161"/>
                    </a:moveTo>
                    <a:cubicBezTo>
                      <a:pt x="66" y="151"/>
                      <a:pt x="50" y="147"/>
                      <a:pt x="50" y="131"/>
                    </a:cubicBezTo>
                    <a:cubicBezTo>
                      <a:pt x="50" y="102"/>
                      <a:pt x="81" y="73"/>
                      <a:pt x="103" y="67"/>
                    </a:cubicBezTo>
                    <a:cubicBezTo>
                      <a:pt x="111" y="64"/>
                      <a:pt x="113" y="55"/>
                      <a:pt x="125" y="55"/>
                    </a:cubicBezTo>
                    <a:cubicBezTo>
                      <a:pt x="130" y="55"/>
                      <a:pt x="132" y="46"/>
                      <a:pt x="134" y="45"/>
                    </a:cubicBezTo>
                    <a:cubicBezTo>
                      <a:pt x="149" y="38"/>
                      <a:pt x="160" y="41"/>
                      <a:pt x="175" y="34"/>
                    </a:cubicBezTo>
                    <a:cubicBezTo>
                      <a:pt x="186" y="28"/>
                      <a:pt x="220" y="26"/>
                      <a:pt x="220" y="11"/>
                    </a:cubicBezTo>
                    <a:cubicBezTo>
                      <a:pt x="220" y="6"/>
                      <a:pt x="208" y="0"/>
                      <a:pt x="203" y="0"/>
                    </a:cubicBezTo>
                    <a:cubicBezTo>
                      <a:pt x="181" y="0"/>
                      <a:pt x="160" y="25"/>
                      <a:pt x="136" y="25"/>
                    </a:cubicBezTo>
                    <a:cubicBezTo>
                      <a:pt x="131" y="25"/>
                      <a:pt x="128" y="19"/>
                      <a:pt x="123" y="19"/>
                    </a:cubicBezTo>
                    <a:cubicBezTo>
                      <a:pt x="115" y="19"/>
                      <a:pt x="115" y="25"/>
                      <a:pt x="109" y="25"/>
                    </a:cubicBezTo>
                    <a:cubicBezTo>
                      <a:pt x="93" y="25"/>
                      <a:pt x="80" y="46"/>
                      <a:pt x="69" y="46"/>
                    </a:cubicBezTo>
                    <a:cubicBezTo>
                      <a:pt x="63" y="46"/>
                      <a:pt x="58" y="49"/>
                      <a:pt x="52" y="49"/>
                    </a:cubicBezTo>
                    <a:cubicBezTo>
                      <a:pt x="49" y="49"/>
                      <a:pt x="47" y="52"/>
                      <a:pt x="47" y="53"/>
                    </a:cubicBezTo>
                    <a:cubicBezTo>
                      <a:pt x="47" y="56"/>
                      <a:pt x="50" y="58"/>
                      <a:pt x="50" y="61"/>
                    </a:cubicBezTo>
                    <a:cubicBezTo>
                      <a:pt x="50" y="74"/>
                      <a:pt x="27" y="80"/>
                      <a:pt x="27" y="88"/>
                    </a:cubicBezTo>
                    <a:cubicBezTo>
                      <a:pt x="27" y="91"/>
                      <a:pt x="34" y="92"/>
                      <a:pt x="34" y="98"/>
                    </a:cubicBezTo>
                    <a:cubicBezTo>
                      <a:pt x="27" y="99"/>
                      <a:pt x="13" y="102"/>
                      <a:pt x="13" y="110"/>
                    </a:cubicBezTo>
                    <a:cubicBezTo>
                      <a:pt x="13" y="115"/>
                      <a:pt x="13" y="117"/>
                      <a:pt x="13" y="117"/>
                    </a:cubicBezTo>
                    <a:cubicBezTo>
                      <a:pt x="13" y="124"/>
                      <a:pt x="0" y="124"/>
                      <a:pt x="0" y="134"/>
                    </a:cubicBezTo>
                    <a:cubicBezTo>
                      <a:pt x="0" y="139"/>
                      <a:pt x="8" y="143"/>
                      <a:pt x="8" y="143"/>
                    </a:cubicBezTo>
                    <a:cubicBezTo>
                      <a:pt x="8" y="143"/>
                      <a:pt x="20" y="143"/>
                      <a:pt x="21" y="143"/>
                    </a:cubicBezTo>
                    <a:cubicBezTo>
                      <a:pt x="28" y="145"/>
                      <a:pt x="24" y="152"/>
                      <a:pt x="27" y="158"/>
                    </a:cubicBezTo>
                    <a:cubicBezTo>
                      <a:pt x="28" y="161"/>
                      <a:pt x="35" y="158"/>
                      <a:pt x="39" y="158"/>
                    </a:cubicBezTo>
                    <a:cubicBezTo>
                      <a:pt x="40" y="158"/>
                      <a:pt x="41" y="161"/>
                      <a:pt x="42" y="161"/>
                    </a:cubicBezTo>
                    <a:cubicBezTo>
                      <a:pt x="76" y="161"/>
                      <a:pt x="76" y="161"/>
                      <a:pt x="76" y="161"/>
                    </a:cubicBezTo>
                    <a:cubicBezTo>
                      <a:pt x="75" y="159"/>
                      <a:pt x="73" y="157"/>
                      <a:pt x="72" y="156"/>
                    </a:cubicBezTo>
                    <a:lnTo>
                      <a:pt x="76" y="16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5" name="任意多边形: 形状 114"/>
              <p:cNvSpPr/>
              <p:nvPr/>
            </p:nvSpPr>
            <p:spPr bwMode="auto">
              <a:xfrm>
                <a:off x="4713288" y="1196975"/>
                <a:ext cx="2847975" cy="1058863"/>
              </a:xfrm>
              <a:custGeom>
                <a:avLst/>
                <a:gdLst/>
                <a:ahLst/>
                <a:cxnLst>
                  <a:cxn ang="0">
                    <a:pos x="1515" y="585"/>
                  </a:cxn>
                  <a:cxn ang="0">
                    <a:pos x="1460" y="485"/>
                  </a:cxn>
                  <a:cxn ang="0">
                    <a:pos x="1665" y="408"/>
                  </a:cxn>
                  <a:cxn ang="0">
                    <a:pos x="1804" y="346"/>
                  </a:cxn>
                  <a:cxn ang="0">
                    <a:pos x="1709" y="465"/>
                  </a:cxn>
                  <a:cxn ang="0">
                    <a:pos x="1793" y="452"/>
                  </a:cxn>
                  <a:cxn ang="0">
                    <a:pos x="1989" y="313"/>
                  </a:cxn>
                  <a:cxn ang="0">
                    <a:pos x="2112" y="287"/>
                  </a:cxn>
                  <a:cxn ang="0">
                    <a:pos x="1892" y="194"/>
                  </a:cxn>
                  <a:cxn ang="0">
                    <a:pos x="1660" y="159"/>
                  </a:cxn>
                  <a:cxn ang="0">
                    <a:pos x="1435" y="157"/>
                  </a:cxn>
                  <a:cxn ang="0">
                    <a:pos x="1314" y="97"/>
                  </a:cxn>
                  <a:cxn ang="0">
                    <a:pos x="1102" y="104"/>
                  </a:cxn>
                  <a:cxn ang="0">
                    <a:pos x="1016" y="27"/>
                  </a:cxn>
                  <a:cxn ang="0">
                    <a:pos x="758" y="117"/>
                  </a:cxn>
                  <a:cxn ang="0">
                    <a:pos x="668" y="148"/>
                  </a:cxn>
                  <a:cxn ang="0">
                    <a:pos x="644" y="121"/>
                  </a:cxn>
                  <a:cxn ang="0">
                    <a:pos x="511" y="207"/>
                  </a:cxn>
                  <a:cxn ang="0">
                    <a:pos x="322" y="247"/>
                  </a:cxn>
                  <a:cxn ang="0">
                    <a:pos x="214" y="296"/>
                  </a:cxn>
                  <a:cxn ang="0">
                    <a:pos x="229" y="227"/>
                  </a:cxn>
                  <a:cxn ang="0">
                    <a:pos x="127" y="236"/>
                  </a:cxn>
                  <a:cxn ang="0">
                    <a:pos x="136" y="312"/>
                  </a:cxn>
                  <a:cxn ang="0">
                    <a:pos x="117" y="395"/>
                  </a:cxn>
                  <a:cxn ang="0">
                    <a:pos x="50" y="446"/>
                  </a:cxn>
                  <a:cxn ang="0">
                    <a:pos x="16" y="495"/>
                  </a:cxn>
                  <a:cxn ang="0">
                    <a:pos x="54" y="558"/>
                  </a:cxn>
                  <a:cxn ang="0">
                    <a:pos x="88" y="597"/>
                  </a:cxn>
                  <a:cxn ang="0">
                    <a:pos x="112" y="644"/>
                  </a:cxn>
                  <a:cxn ang="0">
                    <a:pos x="208" y="647"/>
                  </a:cxn>
                  <a:cxn ang="0">
                    <a:pos x="225" y="626"/>
                  </a:cxn>
                  <a:cxn ang="0">
                    <a:pos x="284" y="701"/>
                  </a:cxn>
                  <a:cxn ang="0">
                    <a:pos x="350" y="732"/>
                  </a:cxn>
                  <a:cxn ang="0">
                    <a:pos x="366" y="742"/>
                  </a:cxn>
                  <a:cxn ang="0">
                    <a:pos x="349" y="634"/>
                  </a:cxn>
                  <a:cxn ang="0">
                    <a:pos x="412" y="645"/>
                  </a:cxn>
                  <a:cxn ang="0">
                    <a:pos x="427" y="700"/>
                  </a:cxn>
                  <a:cxn ang="0">
                    <a:pos x="428" y="746"/>
                  </a:cxn>
                  <a:cxn ang="0">
                    <a:pos x="447" y="755"/>
                  </a:cxn>
                  <a:cxn ang="0">
                    <a:pos x="522" y="777"/>
                  </a:cxn>
                  <a:cxn ang="0">
                    <a:pos x="559" y="781"/>
                  </a:cxn>
                  <a:cxn ang="0">
                    <a:pos x="608" y="770"/>
                  </a:cxn>
                  <a:cxn ang="0">
                    <a:pos x="654" y="772"/>
                  </a:cxn>
                  <a:cxn ang="0">
                    <a:pos x="677" y="748"/>
                  </a:cxn>
                  <a:cxn ang="0">
                    <a:pos x="829" y="593"/>
                  </a:cxn>
                  <a:cxn ang="0">
                    <a:pos x="994" y="534"/>
                  </a:cxn>
                  <a:cxn ang="0">
                    <a:pos x="1224" y="569"/>
                  </a:cxn>
                  <a:cxn ang="0">
                    <a:pos x="1411" y="607"/>
                  </a:cxn>
                  <a:cxn ang="0">
                    <a:pos x="1400" y="655"/>
                  </a:cxn>
                </a:cxnLst>
                <a:rect l="0" t="0" r="r" b="b"/>
                <a:pathLst>
                  <a:path w="2139" h="795">
                    <a:moveTo>
                      <a:pt x="1398" y="684"/>
                    </a:moveTo>
                    <a:cubicBezTo>
                      <a:pt x="1398" y="684"/>
                      <a:pt x="1415" y="688"/>
                      <a:pt x="1429" y="688"/>
                    </a:cubicBezTo>
                    <a:cubicBezTo>
                      <a:pt x="1454" y="688"/>
                      <a:pt x="1478" y="635"/>
                      <a:pt x="1495" y="618"/>
                    </a:cubicBezTo>
                    <a:cubicBezTo>
                      <a:pt x="1502" y="610"/>
                      <a:pt x="1512" y="596"/>
                      <a:pt x="1515" y="585"/>
                    </a:cubicBezTo>
                    <a:cubicBezTo>
                      <a:pt x="1518" y="572"/>
                      <a:pt x="1513" y="564"/>
                      <a:pt x="1520" y="551"/>
                    </a:cubicBezTo>
                    <a:cubicBezTo>
                      <a:pt x="1522" y="547"/>
                      <a:pt x="1527" y="537"/>
                      <a:pt x="1527" y="527"/>
                    </a:cubicBezTo>
                    <a:cubicBezTo>
                      <a:pt x="1527" y="515"/>
                      <a:pt x="1508" y="492"/>
                      <a:pt x="1499" y="499"/>
                    </a:cubicBezTo>
                    <a:cubicBezTo>
                      <a:pt x="1473" y="518"/>
                      <a:pt x="1460" y="488"/>
                      <a:pt x="1460" y="485"/>
                    </a:cubicBezTo>
                    <a:cubicBezTo>
                      <a:pt x="1460" y="473"/>
                      <a:pt x="1483" y="459"/>
                      <a:pt x="1493" y="450"/>
                    </a:cubicBezTo>
                    <a:cubicBezTo>
                      <a:pt x="1506" y="436"/>
                      <a:pt x="1524" y="413"/>
                      <a:pt x="1543" y="408"/>
                    </a:cubicBezTo>
                    <a:cubicBezTo>
                      <a:pt x="1560" y="404"/>
                      <a:pt x="1613" y="399"/>
                      <a:pt x="1627" y="399"/>
                    </a:cubicBezTo>
                    <a:cubicBezTo>
                      <a:pt x="1645" y="399"/>
                      <a:pt x="1654" y="408"/>
                      <a:pt x="1665" y="408"/>
                    </a:cubicBezTo>
                    <a:cubicBezTo>
                      <a:pt x="1671" y="408"/>
                      <a:pt x="1675" y="408"/>
                      <a:pt x="1689" y="408"/>
                    </a:cubicBezTo>
                    <a:cubicBezTo>
                      <a:pt x="1696" y="379"/>
                      <a:pt x="1709" y="362"/>
                      <a:pt x="1740" y="362"/>
                    </a:cubicBezTo>
                    <a:cubicBezTo>
                      <a:pt x="1748" y="362"/>
                      <a:pt x="1751" y="360"/>
                      <a:pt x="1766" y="362"/>
                    </a:cubicBezTo>
                    <a:cubicBezTo>
                      <a:pt x="1759" y="368"/>
                      <a:pt x="1756" y="406"/>
                      <a:pt x="1804" y="346"/>
                    </a:cubicBezTo>
                    <a:cubicBezTo>
                      <a:pt x="1809" y="346"/>
                      <a:pt x="1832" y="355"/>
                      <a:pt x="1797" y="377"/>
                    </a:cubicBezTo>
                    <a:cubicBezTo>
                      <a:pt x="1785" y="385"/>
                      <a:pt x="1774" y="381"/>
                      <a:pt x="1766" y="393"/>
                    </a:cubicBezTo>
                    <a:cubicBezTo>
                      <a:pt x="1757" y="406"/>
                      <a:pt x="1749" y="423"/>
                      <a:pt x="1735" y="430"/>
                    </a:cubicBezTo>
                    <a:cubicBezTo>
                      <a:pt x="1724" y="436"/>
                      <a:pt x="1709" y="447"/>
                      <a:pt x="1709" y="465"/>
                    </a:cubicBezTo>
                    <a:cubicBezTo>
                      <a:pt x="1709" y="482"/>
                      <a:pt x="1714" y="535"/>
                      <a:pt x="1726" y="545"/>
                    </a:cubicBezTo>
                    <a:cubicBezTo>
                      <a:pt x="1735" y="532"/>
                      <a:pt x="1741" y="507"/>
                      <a:pt x="1760" y="503"/>
                    </a:cubicBezTo>
                    <a:cubicBezTo>
                      <a:pt x="1757" y="491"/>
                      <a:pt x="1777" y="488"/>
                      <a:pt x="1777" y="479"/>
                    </a:cubicBezTo>
                    <a:cubicBezTo>
                      <a:pt x="1777" y="464"/>
                      <a:pt x="1793" y="460"/>
                      <a:pt x="1793" y="452"/>
                    </a:cubicBezTo>
                    <a:cubicBezTo>
                      <a:pt x="1793" y="447"/>
                      <a:pt x="1788" y="442"/>
                      <a:pt x="1793" y="432"/>
                    </a:cubicBezTo>
                    <a:cubicBezTo>
                      <a:pt x="1828" y="356"/>
                      <a:pt x="1861" y="397"/>
                      <a:pt x="1874" y="397"/>
                    </a:cubicBezTo>
                    <a:cubicBezTo>
                      <a:pt x="1914" y="397"/>
                      <a:pt x="1941" y="347"/>
                      <a:pt x="1976" y="346"/>
                    </a:cubicBezTo>
                    <a:cubicBezTo>
                      <a:pt x="2041" y="345"/>
                      <a:pt x="1989" y="320"/>
                      <a:pt x="1989" y="313"/>
                    </a:cubicBezTo>
                    <a:cubicBezTo>
                      <a:pt x="1989" y="294"/>
                      <a:pt x="2018" y="297"/>
                      <a:pt x="2020" y="287"/>
                    </a:cubicBezTo>
                    <a:cubicBezTo>
                      <a:pt x="2022" y="282"/>
                      <a:pt x="2018" y="271"/>
                      <a:pt x="2026" y="271"/>
                    </a:cubicBezTo>
                    <a:cubicBezTo>
                      <a:pt x="2054" y="271"/>
                      <a:pt x="2077" y="309"/>
                      <a:pt x="2097" y="309"/>
                    </a:cubicBezTo>
                    <a:cubicBezTo>
                      <a:pt x="2106" y="309"/>
                      <a:pt x="2108" y="293"/>
                      <a:pt x="2112" y="287"/>
                    </a:cubicBezTo>
                    <a:cubicBezTo>
                      <a:pt x="2120" y="278"/>
                      <a:pt x="2127" y="279"/>
                      <a:pt x="2139" y="275"/>
                    </a:cubicBezTo>
                    <a:cubicBezTo>
                      <a:pt x="2123" y="254"/>
                      <a:pt x="2071" y="242"/>
                      <a:pt x="2046" y="227"/>
                    </a:cubicBezTo>
                    <a:cubicBezTo>
                      <a:pt x="2011" y="207"/>
                      <a:pt x="1965" y="185"/>
                      <a:pt x="1914" y="185"/>
                    </a:cubicBezTo>
                    <a:cubicBezTo>
                      <a:pt x="1900" y="185"/>
                      <a:pt x="1890" y="188"/>
                      <a:pt x="1892" y="194"/>
                    </a:cubicBezTo>
                    <a:cubicBezTo>
                      <a:pt x="1906" y="237"/>
                      <a:pt x="1872" y="194"/>
                      <a:pt x="1863" y="194"/>
                    </a:cubicBezTo>
                    <a:cubicBezTo>
                      <a:pt x="1762" y="192"/>
                      <a:pt x="1762" y="192"/>
                      <a:pt x="1762" y="192"/>
                    </a:cubicBezTo>
                    <a:cubicBezTo>
                      <a:pt x="1756" y="169"/>
                      <a:pt x="1741" y="161"/>
                      <a:pt x="1711" y="161"/>
                    </a:cubicBezTo>
                    <a:cubicBezTo>
                      <a:pt x="1695" y="161"/>
                      <a:pt x="1670" y="167"/>
                      <a:pt x="1660" y="159"/>
                    </a:cubicBezTo>
                    <a:cubicBezTo>
                      <a:pt x="1652" y="151"/>
                      <a:pt x="1651" y="141"/>
                      <a:pt x="1638" y="137"/>
                    </a:cubicBezTo>
                    <a:cubicBezTo>
                      <a:pt x="1611" y="128"/>
                      <a:pt x="1582" y="121"/>
                      <a:pt x="1548" y="121"/>
                    </a:cubicBezTo>
                    <a:cubicBezTo>
                      <a:pt x="1513" y="121"/>
                      <a:pt x="1509" y="140"/>
                      <a:pt x="1506" y="157"/>
                    </a:cubicBezTo>
                    <a:cubicBezTo>
                      <a:pt x="1473" y="157"/>
                      <a:pt x="1457" y="157"/>
                      <a:pt x="1435" y="157"/>
                    </a:cubicBezTo>
                    <a:cubicBezTo>
                      <a:pt x="1423" y="157"/>
                      <a:pt x="1421" y="147"/>
                      <a:pt x="1407" y="146"/>
                    </a:cubicBezTo>
                    <a:cubicBezTo>
                      <a:pt x="1405" y="152"/>
                      <a:pt x="1403" y="166"/>
                      <a:pt x="1396" y="166"/>
                    </a:cubicBezTo>
                    <a:cubicBezTo>
                      <a:pt x="1377" y="166"/>
                      <a:pt x="1369" y="143"/>
                      <a:pt x="1369" y="130"/>
                    </a:cubicBezTo>
                    <a:cubicBezTo>
                      <a:pt x="1369" y="127"/>
                      <a:pt x="1405" y="105"/>
                      <a:pt x="1314" y="97"/>
                    </a:cubicBezTo>
                    <a:cubicBezTo>
                      <a:pt x="1303" y="96"/>
                      <a:pt x="1296" y="101"/>
                      <a:pt x="1296" y="115"/>
                    </a:cubicBezTo>
                    <a:cubicBezTo>
                      <a:pt x="1248" y="115"/>
                      <a:pt x="1248" y="115"/>
                      <a:pt x="1248" y="115"/>
                    </a:cubicBezTo>
                    <a:cubicBezTo>
                      <a:pt x="1233" y="111"/>
                      <a:pt x="1157" y="102"/>
                      <a:pt x="1147" y="86"/>
                    </a:cubicBezTo>
                    <a:cubicBezTo>
                      <a:pt x="1089" y="133"/>
                      <a:pt x="1102" y="104"/>
                      <a:pt x="1102" y="104"/>
                    </a:cubicBezTo>
                    <a:cubicBezTo>
                      <a:pt x="1116" y="87"/>
                      <a:pt x="1249" y="51"/>
                      <a:pt x="1140" y="24"/>
                    </a:cubicBezTo>
                    <a:cubicBezTo>
                      <a:pt x="1094" y="24"/>
                      <a:pt x="1094" y="24"/>
                      <a:pt x="1094" y="24"/>
                    </a:cubicBezTo>
                    <a:cubicBezTo>
                      <a:pt x="1089" y="12"/>
                      <a:pt x="1079" y="0"/>
                      <a:pt x="1060" y="0"/>
                    </a:cubicBezTo>
                    <a:cubicBezTo>
                      <a:pt x="1038" y="0"/>
                      <a:pt x="1028" y="17"/>
                      <a:pt x="1016" y="27"/>
                    </a:cubicBezTo>
                    <a:cubicBezTo>
                      <a:pt x="1008" y="33"/>
                      <a:pt x="951" y="56"/>
                      <a:pt x="956" y="35"/>
                    </a:cubicBezTo>
                    <a:cubicBezTo>
                      <a:pt x="941" y="40"/>
                      <a:pt x="879" y="44"/>
                      <a:pt x="847" y="73"/>
                    </a:cubicBezTo>
                    <a:cubicBezTo>
                      <a:pt x="840" y="79"/>
                      <a:pt x="838" y="97"/>
                      <a:pt x="828" y="97"/>
                    </a:cubicBezTo>
                    <a:cubicBezTo>
                      <a:pt x="813" y="97"/>
                      <a:pt x="758" y="92"/>
                      <a:pt x="758" y="117"/>
                    </a:cubicBezTo>
                    <a:cubicBezTo>
                      <a:pt x="758" y="122"/>
                      <a:pt x="763" y="128"/>
                      <a:pt x="765" y="135"/>
                    </a:cubicBezTo>
                    <a:cubicBezTo>
                      <a:pt x="755" y="141"/>
                      <a:pt x="752" y="135"/>
                      <a:pt x="721" y="135"/>
                    </a:cubicBezTo>
                    <a:cubicBezTo>
                      <a:pt x="695" y="170"/>
                      <a:pt x="697" y="129"/>
                      <a:pt x="691" y="121"/>
                    </a:cubicBezTo>
                    <a:cubicBezTo>
                      <a:pt x="689" y="136"/>
                      <a:pt x="679" y="142"/>
                      <a:pt x="668" y="148"/>
                    </a:cubicBezTo>
                    <a:cubicBezTo>
                      <a:pt x="671" y="160"/>
                      <a:pt x="690" y="173"/>
                      <a:pt x="677" y="188"/>
                    </a:cubicBezTo>
                    <a:cubicBezTo>
                      <a:pt x="667" y="198"/>
                      <a:pt x="695" y="230"/>
                      <a:pt x="680" y="230"/>
                    </a:cubicBezTo>
                    <a:cubicBezTo>
                      <a:pt x="662" y="230"/>
                      <a:pt x="657" y="164"/>
                      <a:pt x="657" y="150"/>
                    </a:cubicBezTo>
                    <a:cubicBezTo>
                      <a:pt x="657" y="135"/>
                      <a:pt x="681" y="129"/>
                      <a:pt x="644" y="121"/>
                    </a:cubicBezTo>
                    <a:cubicBezTo>
                      <a:pt x="625" y="118"/>
                      <a:pt x="589" y="149"/>
                      <a:pt x="589" y="166"/>
                    </a:cubicBezTo>
                    <a:cubicBezTo>
                      <a:pt x="589" y="186"/>
                      <a:pt x="598" y="199"/>
                      <a:pt x="608" y="210"/>
                    </a:cubicBezTo>
                    <a:cubicBezTo>
                      <a:pt x="633" y="248"/>
                      <a:pt x="574" y="205"/>
                      <a:pt x="552" y="200"/>
                    </a:cubicBezTo>
                    <a:cubicBezTo>
                      <a:pt x="492" y="184"/>
                      <a:pt x="512" y="204"/>
                      <a:pt x="511" y="207"/>
                    </a:cubicBezTo>
                    <a:cubicBezTo>
                      <a:pt x="509" y="241"/>
                      <a:pt x="495" y="214"/>
                      <a:pt x="487" y="214"/>
                    </a:cubicBezTo>
                    <a:cubicBezTo>
                      <a:pt x="473" y="214"/>
                      <a:pt x="445" y="233"/>
                      <a:pt x="425" y="223"/>
                    </a:cubicBezTo>
                    <a:cubicBezTo>
                      <a:pt x="415" y="197"/>
                      <a:pt x="349" y="256"/>
                      <a:pt x="333" y="256"/>
                    </a:cubicBezTo>
                    <a:cubicBezTo>
                      <a:pt x="327" y="256"/>
                      <a:pt x="320" y="252"/>
                      <a:pt x="322" y="247"/>
                    </a:cubicBezTo>
                    <a:cubicBezTo>
                      <a:pt x="329" y="229"/>
                      <a:pt x="319" y="191"/>
                      <a:pt x="300" y="249"/>
                    </a:cubicBezTo>
                    <a:cubicBezTo>
                      <a:pt x="298" y="253"/>
                      <a:pt x="306" y="255"/>
                      <a:pt x="306" y="263"/>
                    </a:cubicBezTo>
                    <a:cubicBezTo>
                      <a:pt x="306" y="278"/>
                      <a:pt x="283" y="267"/>
                      <a:pt x="271" y="271"/>
                    </a:cubicBezTo>
                    <a:cubicBezTo>
                      <a:pt x="259" y="275"/>
                      <a:pt x="265" y="318"/>
                      <a:pt x="214" y="296"/>
                    </a:cubicBezTo>
                    <a:cubicBezTo>
                      <a:pt x="214" y="313"/>
                      <a:pt x="214" y="313"/>
                      <a:pt x="214" y="313"/>
                    </a:cubicBezTo>
                    <a:cubicBezTo>
                      <a:pt x="189" y="311"/>
                      <a:pt x="192" y="284"/>
                      <a:pt x="183" y="271"/>
                    </a:cubicBezTo>
                    <a:cubicBezTo>
                      <a:pt x="202" y="271"/>
                      <a:pt x="212" y="271"/>
                      <a:pt x="230" y="276"/>
                    </a:cubicBezTo>
                    <a:cubicBezTo>
                      <a:pt x="255" y="282"/>
                      <a:pt x="304" y="251"/>
                      <a:pt x="229" y="227"/>
                    </a:cubicBezTo>
                    <a:cubicBezTo>
                      <a:pt x="208" y="220"/>
                      <a:pt x="160" y="196"/>
                      <a:pt x="145" y="196"/>
                    </a:cubicBezTo>
                    <a:cubicBezTo>
                      <a:pt x="144" y="196"/>
                      <a:pt x="144" y="195"/>
                      <a:pt x="133" y="196"/>
                    </a:cubicBezTo>
                    <a:cubicBezTo>
                      <a:pt x="127" y="200"/>
                      <a:pt x="111" y="208"/>
                      <a:pt x="111" y="219"/>
                    </a:cubicBezTo>
                    <a:cubicBezTo>
                      <a:pt x="111" y="227"/>
                      <a:pt x="127" y="226"/>
                      <a:pt x="127" y="236"/>
                    </a:cubicBezTo>
                    <a:cubicBezTo>
                      <a:pt x="127" y="244"/>
                      <a:pt x="119" y="247"/>
                      <a:pt x="119" y="255"/>
                    </a:cubicBezTo>
                    <a:cubicBezTo>
                      <a:pt x="119" y="263"/>
                      <a:pt x="128" y="268"/>
                      <a:pt x="128" y="277"/>
                    </a:cubicBezTo>
                    <a:cubicBezTo>
                      <a:pt x="128" y="282"/>
                      <a:pt x="123" y="285"/>
                      <a:pt x="123" y="290"/>
                    </a:cubicBezTo>
                    <a:cubicBezTo>
                      <a:pt x="123" y="300"/>
                      <a:pt x="136" y="302"/>
                      <a:pt x="136" y="312"/>
                    </a:cubicBezTo>
                    <a:cubicBezTo>
                      <a:pt x="136" y="315"/>
                      <a:pt x="132" y="317"/>
                      <a:pt x="131" y="318"/>
                    </a:cubicBezTo>
                    <a:cubicBezTo>
                      <a:pt x="135" y="325"/>
                      <a:pt x="145" y="327"/>
                      <a:pt x="145" y="336"/>
                    </a:cubicBezTo>
                    <a:cubicBezTo>
                      <a:pt x="145" y="351"/>
                      <a:pt x="115" y="367"/>
                      <a:pt x="106" y="379"/>
                    </a:cubicBezTo>
                    <a:cubicBezTo>
                      <a:pt x="109" y="384"/>
                      <a:pt x="114" y="387"/>
                      <a:pt x="117" y="395"/>
                    </a:cubicBezTo>
                    <a:cubicBezTo>
                      <a:pt x="111" y="398"/>
                      <a:pt x="98" y="405"/>
                      <a:pt x="92" y="405"/>
                    </a:cubicBezTo>
                    <a:cubicBezTo>
                      <a:pt x="85" y="405"/>
                      <a:pt x="80" y="402"/>
                      <a:pt x="70" y="402"/>
                    </a:cubicBezTo>
                    <a:cubicBezTo>
                      <a:pt x="61" y="402"/>
                      <a:pt x="38" y="410"/>
                      <a:pt x="45" y="417"/>
                    </a:cubicBezTo>
                    <a:cubicBezTo>
                      <a:pt x="67" y="438"/>
                      <a:pt x="56" y="446"/>
                      <a:pt x="50" y="446"/>
                    </a:cubicBezTo>
                    <a:cubicBezTo>
                      <a:pt x="42" y="446"/>
                      <a:pt x="40" y="435"/>
                      <a:pt x="33" y="435"/>
                    </a:cubicBezTo>
                    <a:cubicBezTo>
                      <a:pt x="25" y="435"/>
                      <a:pt x="15" y="455"/>
                      <a:pt x="15" y="465"/>
                    </a:cubicBezTo>
                    <a:cubicBezTo>
                      <a:pt x="15" y="483"/>
                      <a:pt x="1" y="480"/>
                      <a:pt x="0" y="496"/>
                    </a:cubicBezTo>
                    <a:cubicBezTo>
                      <a:pt x="6" y="495"/>
                      <a:pt x="11" y="495"/>
                      <a:pt x="16" y="495"/>
                    </a:cubicBezTo>
                    <a:cubicBezTo>
                      <a:pt x="24" y="495"/>
                      <a:pt x="30" y="494"/>
                      <a:pt x="39" y="494"/>
                    </a:cubicBezTo>
                    <a:cubicBezTo>
                      <a:pt x="48" y="494"/>
                      <a:pt x="52" y="510"/>
                      <a:pt x="52" y="520"/>
                    </a:cubicBezTo>
                    <a:cubicBezTo>
                      <a:pt x="52" y="526"/>
                      <a:pt x="46" y="529"/>
                      <a:pt x="46" y="535"/>
                    </a:cubicBezTo>
                    <a:cubicBezTo>
                      <a:pt x="46" y="544"/>
                      <a:pt x="54" y="550"/>
                      <a:pt x="54" y="558"/>
                    </a:cubicBezTo>
                    <a:cubicBezTo>
                      <a:pt x="54" y="563"/>
                      <a:pt x="46" y="565"/>
                      <a:pt x="44" y="568"/>
                    </a:cubicBezTo>
                    <a:cubicBezTo>
                      <a:pt x="39" y="576"/>
                      <a:pt x="37" y="583"/>
                      <a:pt x="37" y="593"/>
                    </a:cubicBezTo>
                    <a:cubicBezTo>
                      <a:pt x="37" y="606"/>
                      <a:pt x="46" y="603"/>
                      <a:pt x="56" y="603"/>
                    </a:cubicBezTo>
                    <a:cubicBezTo>
                      <a:pt x="70" y="603"/>
                      <a:pt x="77" y="597"/>
                      <a:pt x="88" y="597"/>
                    </a:cubicBezTo>
                    <a:cubicBezTo>
                      <a:pt x="99" y="597"/>
                      <a:pt x="97" y="620"/>
                      <a:pt x="108" y="620"/>
                    </a:cubicBezTo>
                    <a:cubicBezTo>
                      <a:pt x="108" y="638"/>
                      <a:pt x="108" y="638"/>
                      <a:pt x="108" y="638"/>
                    </a:cubicBezTo>
                    <a:cubicBezTo>
                      <a:pt x="108" y="640"/>
                      <a:pt x="109" y="641"/>
                      <a:pt x="110" y="641"/>
                    </a:cubicBezTo>
                    <a:cubicBezTo>
                      <a:pt x="112" y="644"/>
                      <a:pt x="112" y="644"/>
                      <a:pt x="112" y="644"/>
                    </a:cubicBezTo>
                    <a:cubicBezTo>
                      <a:pt x="114" y="644"/>
                      <a:pt x="120" y="642"/>
                      <a:pt x="123" y="641"/>
                    </a:cubicBezTo>
                    <a:cubicBezTo>
                      <a:pt x="132" y="639"/>
                      <a:pt x="133" y="627"/>
                      <a:pt x="143" y="627"/>
                    </a:cubicBezTo>
                    <a:cubicBezTo>
                      <a:pt x="151" y="627"/>
                      <a:pt x="171" y="660"/>
                      <a:pt x="177" y="660"/>
                    </a:cubicBezTo>
                    <a:cubicBezTo>
                      <a:pt x="184" y="660"/>
                      <a:pt x="205" y="651"/>
                      <a:pt x="208" y="647"/>
                    </a:cubicBezTo>
                    <a:cubicBezTo>
                      <a:pt x="207" y="647"/>
                      <a:pt x="196" y="645"/>
                      <a:pt x="196" y="645"/>
                    </a:cubicBezTo>
                    <a:cubicBezTo>
                      <a:pt x="194" y="645"/>
                      <a:pt x="189" y="644"/>
                      <a:pt x="189" y="638"/>
                    </a:cubicBezTo>
                    <a:cubicBezTo>
                      <a:pt x="189" y="635"/>
                      <a:pt x="221" y="623"/>
                      <a:pt x="233" y="619"/>
                    </a:cubicBezTo>
                    <a:cubicBezTo>
                      <a:pt x="233" y="619"/>
                      <a:pt x="227" y="625"/>
                      <a:pt x="225" y="626"/>
                    </a:cubicBezTo>
                    <a:cubicBezTo>
                      <a:pt x="226" y="629"/>
                      <a:pt x="237" y="641"/>
                      <a:pt x="211" y="647"/>
                    </a:cubicBezTo>
                    <a:cubicBezTo>
                      <a:pt x="223" y="673"/>
                      <a:pt x="273" y="669"/>
                      <a:pt x="273" y="704"/>
                    </a:cubicBezTo>
                    <a:cubicBezTo>
                      <a:pt x="275" y="703"/>
                      <a:pt x="275" y="703"/>
                      <a:pt x="275" y="703"/>
                    </a:cubicBezTo>
                    <a:cubicBezTo>
                      <a:pt x="278" y="702"/>
                      <a:pt x="280" y="701"/>
                      <a:pt x="284" y="701"/>
                    </a:cubicBezTo>
                    <a:cubicBezTo>
                      <a:pt x="298" y="701"/>
                      <a:pt x="297" y="710"/>
                      <a:pt x="302" y="719"/>
                    </a:cubicBezTo>
                    <a:cubicBezTo>
                      <a:pt x="303" y="721"/>
                      <a:pt x="312" y="726"/>
                      <a:pt x="312" y="726"/>
                    </a:cubicBezTo>
                    <a:cubicBezTo>
                      <a:pt x="320" y="729"/>
                      <a:pt x="322" y="742"/>
                      <a:pt x="335" y="742"/>
                    </a:cubicBezTo>
                    <a:cubicBezTo>
                      <a:pt x="344" y="742"/>
                      <a:pt x="344" y="734"/>
                      <a:pt x="350" y="732"/>
                    </a:cubicBezTo>
                    <a:cubicBezTo>
                      <a:pt x="354" y="731"/>
                      <a:pt x="353" y="731"/>
                      <a:pt x="357" y="731"/>
                    </a:cubicBezTo>
                    <a:cubicBezTo>
                      <a:pt x="358" y="733"/>
                      <a:pt x="358" y="737"/>
                      <a:pt x="360" y="739"/>
                    </a:cubicBezTo>
                    <a:cubicBezTo>
                      <a:pt x="359" y="739"/>
                      <a:pt x="360" y="740"/>
                      <a:pt x="360" y="741"/>
                    </a:cubicBezTo>
                    <a:cubicBezTo>
                      <a:pt x="366" y="742"/>
                      <a:pt x="366" y="742"/>
                      <a:pt x="366" y="742"/>
                    </a:cubicBezTo>
                    <a:cubicBezTo>
                      <a:pt x="371" y="735"/>
                      <a:pt x="371" y="724"/>
                      <a:pt x="378" y="721"/>
                    </a:cubicBezTo>
                    <a:cubicBezTo>
                      <a:pt x="366" y="714"/>
                      <a:pt x="348" y="688"/>
                      <a:pt x="348" y="673"/>
                    </a:cubicBezTo>
                    <a:cubicBezTo>
                      <a:pt x="348" y="668"/>
                      <a:pt x="338" y="662"/>
                      <a:pt x="338" y="655"/>
                    </a:cubicBezTo>
                    <a:cubicBezTo>
                      <a:pt x="338" y="653"/>
                      <a:pt x="347" y="637"/>
                      <a:pt x="349" y="634"/>
                    </a:cubicBezTo>
                    <a:cubicBezTo>
                      <a:pt x="351" y="635"/>
                      <a:pt x="365" y="628"/>
                      <a:pt x="366" y="627"/>
                    </a:cubicBezTo>
                    <a:cubicBezTo>
                      <a:pt x="377" y="623"/>
                      <a:pt x="384" y="620"/>
                      <a:pt x="399" y="620"/>
                    </a:cubicBezTo>
                    <a:cubicBezTo>
                      <a:pt x="423" y="620"/>
                      <a:pt x="427" y="631"/>
                      <a:pt x="436" y="645"/>
                    </a:cubicBezTo>
                    <a:cubicBezTo>
                      <a:pt x="429" y="650"/>
                      <a:pt x="420" y="645"/>
                      <a:pt x="412" y="645"/>
                    </a:cubicBezTo>
                    <a:cubicBezTo>
                      <a:pt x="400" y="645"/>
                      <a:pt x="383" y="656"/>
                      <a:pt x="381" y="656"/>
                    </a:cubicBezTo>
                    <a:cubicBezTo>
                      <a:pt x="382" y="665"/>
                      <a:pt x="389" y="664"/>
                      <a:pt x="391" y="669"/>
                    </a:cubicBezTo>
                    <a:cubicBezTo>
                      <a:pt x="400" y="684"/>
                      <a:pt x="412" y="690"/>
                      <a:pt x="412" y="707"/>
                    </a:cubicBezTo>
                    <a:cubicBezTo>
                      <a:pt x="415" y="705"/>
                      <a:pt x="424" y="701"/>
                      <a:pt x="427" y="700"/>
                    </a:cubicBezTo>
                    <a:cubicBezTo>
                      <a:pt x="427" y="707"/>
                      <a:pt x="434" y="710"/>
                      <a:pt x="434" y="717"/>
                    </a:cubicBezTo>
                    <a:cubicBezTo>
                      <a:pt x="421" y="717"/>
                      <a:pt x="421" y="717"/>
                      <a:pt x="421" y="717"/>
                    </a:cubicBezTo>
                    <a:cubicBezTo>
                      <a:pt x="417" y="717"/>
                      <a:pt x="413" y="721"/>
                      <a:pt x="412" y="728"/>
                    </a:cubicBezTo>
                    <a:cubicBezTo>
                      <a:pt x="421" y="729"/>
                      <a:pt x="428" y="738"/>
                      <a:pt x="428" y="746"/>
                    </a:cubicBezTo>
                    <a:cubicBezTo>
                      <a:pt x="428" y="751"/>
                      <a:pt x="424" y="753"/>
                      <a:pt x="424" y="757"/>
                    </a:cubicBezTo>
                    <a:cubicBezTo>
                      <a:pt x="424" y="761"/>
                      <a:pt x="428" y="765"/>
                      <a:pt x="429" y="766"/>
                    </a:cubicBezTo>
                    <a:cubicBezTo>
                      <a:pt x="429" y="762"/>
                      <a:pt x="434" y="762"/>
                      <a:pt x="438" y="761"/>
                    </a:cubicBezTo>
                    <a:cubicBezTo>
                      <a:pt x="443" y="759"/>
                      <a:pt x="442" y="757"/>
                      <a:pt x="447" y="755"/>
                    </a:cubicBezTo>
                    <a:cubicBezTo>
                      <a:pt x="455" y="752"/>
                      <a:pt x="460" y="754"/>
                      <a:pt x="466" y="749"/>
                    </a:cubicBezTo>
                    <a:cubicBezTo>
                      <a:pt x="476" y="755"/>
                      <a:pt x="482" y="755"/>
                      <a:pt x="491" y="758"/>
                    </a:cubicBezTo>
                    <a:cubicBezTo>
                      <a:pt x="502" y="762"/>
                      <a:pt x="505" y="772"/>
                      <a:pt x="518" y="772"/>
                    </a:cubicBezTo>
                    <a:cubicBezTo>
                      <a:pt x="518" y="774"/>
                      <a:pt x="521" y="775"/>
                      <a:pt x="522" y="777"/>
                    </a:cubicBezTo>
                    <a:cubicBezTo>
                      <a:pt x="523" y="781"/>
                      <a:pt x="522" y="787"/>
                      <a:pt x="524" y="793"/>
                    </a:cubicBezTo>
                    <a:cubicBezTo>
                      <a:pt x="529" y="787"/>
                      <a:pt x="533" y="795"/>
                      <a:pt x="537" y="795"/>
                    </a:cubicBezTo>
                    <a:cubicBezTo>
                      <a:pt x="542" y="795"/>
                      <a:pt x="544" y="791"/>
                      <a:pt x="547" y="788"/>
                    </a:cubicBezTo>
                    <a:cubicBezTo>
                      <a:pt x="551" y="784"/>
                      <a:pt x="556" y="784"/>
                      <a:pt x="559" y="781"/>
                    </a:cubicBezTo>
                    <a:cubicBezTo>
                      <a:pt x="567" y="773"/>
                      <a:pt x="568" y="762"/>
                      <a:pt x="579" y="762"/>
                    </a:cubicBezTo>
                    <a:cubicBezTo>
                      <a:pt x="583" y="762"/>
                      <a:pt x="582" y="764"/>
                      <a:pt x="586" y="764"/>
                    </a:cubicBezTo>
                    <a:cubicBezTo>
                      <a:pt x="587" y="769"/>
                      <a:pt x="597" y="765"/>
                      <a:pt x="600" y="765"/>
                    </a:cubicBezTo>
                    <a:cubicBezTo>
                      <a:pt x="604" y="765"/>
                      <a:pt x="605" y="770"/>
                      <a:pt x="608" y="770"/>
                    </a:cubicBezTo>
                    <a:cubicBezTo>
                      <a:pt x="617" y="770"/>
                      <a:pt x="624" y="765"/>
                      <a:pt x="627" y="759"/>
                    </a:cubicBezTo>
                    <a:cubicBezTo>
                      <a:pt x="628" y="760"/>
                      <a:pt x="629" y="759"/>
                      <a:pt x="630" y="759"/>
                    </a:cubicBezTo>
                    <a:cubicBezTo>
                      <a:pt x="634" y="759"/>
                      <a:pt x="636" y="749"/>
                      <a:pt x="645" y="749"/>
                    </a:cubicBezTo>
                    <a:cubicBezTo>
                      <a:pt x="654" y="749"/>
                      <a:pt x="644" y="772"/>
                      <a:pt x="654" y="772"/>
                    </a:cubicBezTo>
                    <a:cubicBezTo>
                      <a:pt x="664" y="772"/>
                      <a:pt x="668" y="764"/>
                      <a:pt x="677" y="764"/>
                    </a:cubicBezTo>
                    <a:cubicBezTo>
                      <a:pt x="682" y="764"/>
                      <a:pt x="686" y="764"/>
                      <a:pt x="692" y="765"/>
                    </a:cubicBezTo>
                    <a:cubicBezTo>
                      <a:pt x="692" y="763"/>
                      <a:pt x="692" y="763"/>
                      <a:pt x="692" y="763"/>
                    </a:cubicBezTo>
                    <a:cubicBezTo>
                      <a:pt x="690" y="753"/>
                      <a:pt x="688" y="750"/>
                      <a:pt x="677" y="748"/>
                    </a:cubicBezTo>
                    <a:cubicBezTo>
                      <a:pt x="678" y="739"/>
                      <a:pt x="687" y="719"/>
                      <a:pt x="694" y="719"/>
                    </a:cubicBezTo>
                    <a:cubicBezTo>
                      <a:pt x="735" y="719"/>
                      <a:pt x="763" y="698"/>
                      <a:pt x="763" y="649"/>
                    </a:cubicBezTo>
                    <a:cubicBezTo>
                      <a:pt x="785" y="645"/>
                      <a:pt x="787" y="618"/>
                      <a:pt x="800" y="620"/>
                    </a:cubicBezTo>
                    <a:cubicBezTo>
                      <a:pt x="836" y="624"/>
                      <a:pt x="822" y="600"/>
                      <a:pt x="829" y="593"/>
                    </a:cubicBezTo>
                    <a:cubicBezTo>
                      <a:pt x="847" y="578"/>
                      <a:pt x="873" y="578"/>
                      <a:pt x="895" y="565"/>
                    </a:cubicBezTo>
                    <a:cubicBezTo>
                      <a:pt x="898" y="563"/>
                      <a:pt x="906" y="554"/>
                      <a:pt x="913" y="554"/>
                    </a:cubicBezTo>
                    <a:cubicBezTo>
                      <a:pt x="924" y="554"/>
                      <a:pt x="943" y="567"/>
                      <a:pt x="961" y="567"/>
                    </a:cubicBezTo>
                    <a:cubicBezTo>
                      <a:pt x="986" y="567"/>
                      <a:pt x="981" y="534"/>
                      <a:pt x="994" y="534"/>
                    </a:cubicBezTo>
                    <a:cubicBezTo>
                      <a:pt x="1002" y="534"/>
                      <a:pt x="1029" y="538"/>
                      <a:pt x="1032" y="545"/>
                    </a:cubicBezTo>
                    <a:cubicBezTo>
                      <a:pt x="1042" y="573"/>
                      <a:pt x="1060" y="558"/>
                      <a:pt x="1072" y="558"/>
                    </a:cubicBezTo>
                    <a:cubicBezTo>
                      <a:pt x="1099" y="558"/>
                      <a:pt x="1107" y="580"/>
                      <a:pt x="1135" y="580"/>
                    </a:cubicBezTo>
                    <a:cubicBezTo>
                      <a:pt x="1160" y="580"/>
                      <a:pt x="1192" y="557"/>
                      <a:pt x="1224" y="569"/>
                    </a:cubicBezTo>
                    <a:cubicBezTo>
                      <a:pt x="1266" y="586"/>
                      <a:pt x="1245" y="512"/>
                      <a:pt x="1301" y="512"/>
                    </a:cubicBezTo>
                    <a:cubicBezTo>
                      <a:pt x="1340" y="512"/>
                      <a:pt x="1339" y="543"/>
                      <a:pt x="1354" y="567"/>
                    </a:cubicBezTo>
                    <a:cubicBezTo>
                      <a:pt x="1360" y="576"/>
                      <a:pt x="1379" y="577"/>
                      <a:pt x="1387" y="585"/>
                    </a:cubicBezTo>
                    <a:cubicBezTo>
                      <a:pt x="1393" y="590"/>
                      <a:pt x="1398" y="607"/>
                      <a:pt x="1411" y="607"/>
                    </a:cubicBezTo>
                    <a:cubicBezTo>
                      <a:pt x="1426" y="607"/>
                      <a:pt x="1428" y="593"/>
                      <a:pt x="1446" y="593"/>
                    </a:cubicBezTo>
                    <a:cubicBezTo>
                      <a:pt x="1446" y="604"/>
                      <a:pt x="1446" y="604"/>
                      <a:pt x="1446" y="604"/>
                    </a:cubicBezTo>
                    <a:cubicBezTo>
                      <a:pt x="1437" y="614"/>
                      <a:pt x="1433" y="638"/>
                      <a:pt x="1422" y="644"/>
                    </a:cubicBezTo>
                    <a:cubicBezTo>
                      <a:pt x="1412" y="650"/>
                      <a:pt x="1394" y="651"/>
                      <a:pt x="1400" y="655"/>
                    </a:cubicBezTo>
                    <a:cubicBezTo>
                      <a:pt x="1415" y="665"/>
                      <a:pt x="1398" y="684"/>
                      <a:pt x="1398" y="6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6" name="任意多边形: 形状 115"/>
              <p:cNvSpPr/>
              <p:nvPr/>
            </p:nvSpPr>
            <p:spPr bwMode="auto">
              <a:xfrm>
                <a:off x="5614988" y="1879600"/>
                <a:ext cx="1023938" cy="646113"/>
              </a:xfrm>
              <a:custGeom>
                <a:avLst/>
                <a:gdLst/>
                <a:ahLst/>
                <a:cxnLst>
                  <a:cxn ang="0">
                    <a:pos x="585" y="307"/>
                  </a:cxn>
                  <a:cxn ang="0">
                    <a:pos x="573" y="287"/>
                  </a:cxn>
                  <a:cxn ang="0">
                    <a:pos x="614" y="256"/>
                  </a:cxn>
                  <a:cxn ang="0">
                    <a:pos x="588" y="246"/>
                  </a:cxn>
                  <a:cxn ang="0">
                    <a:pos x="570" y="255"/>
                  </a:cxn>
                  <a:cxn ang="0">
                    <a:pos x="552" y="236"/>
                  </a:cxn>
                  <a:cxn ang="0">
                    <a:pos x="590" y="209"/>
                  </a:cxn>
                  <a:cxn ang="0">
                    <a:pos x="606" y="212"/>
                  </a:cxn>
                  <a:cxn ang="0">
                    <a:pos x="634" y="216"/>
                  </a:cxn>
                  <a:cxn ang="0">
                    <a:pos x="648" y="231"/>
                  </a:cxn>
                  <a:cxn ang="0">
                    <a:pos x="648" y="248"/>
                  </a:cxn>
                  <a:cxn ang="0">
                    <a:pos x="666" y="254"/>
                  </a:cxn>
                  <a:cxn ang="0">
                    <a:pos x="659" y="264"/>
                  </a:cxn>
                  <a:cxn ang="0">
                    <a:pos x="665" y="275"/>
                  </a:cxn>
                  <a:cxn ang="0">
                    <a:pos x="664" y="290"/>
                  </a:cxn>
                  <a:cxn ang="0">
                    <a:pos x="668" y="295"/>
                  </a:cxn>
                  <a:cxn ang="0">
                    <a:pos x="690" y="286"/>
                  </a:cxn>
                  <a:cxn ang="0">
                    <a:pos x="683" y="232"/>
                  </a:cxn>
                  <a:cxn ang="0">
                    <a:pos x="688" y="210"/>
                  </a:cxn>
                  <a:cxn ang="0">
                    <a:pos x="721" y="172"/>
                  </a:cxn>
                  <a:cxn ang="0">
                    <a:pos x="745" y="132"/>
                  </a:cxn>
                  <a:cxn ang="0">
                    <a:pos x="769" y="81"/>
                  </a:cxn>
                  <a:cxn ang="0">
                    <a:pos x="710" y="73"/>
                  </a:cxn>
                  <a:cxn ang="0">
                    <a:pos x="624" y="0"/>
                  </a:cxn>
                  <a:cxn ang="0">
                    <a:pos x="458" y="68"/>
                  </a:cxn>
                  <a:cxn ang="0">
                    <a:pos x="355" y="33"/>
                  </a:cxn>
                  <a:cxn ang="0">
                    <a:pos x="284" y="55"/>
                  </a:cxn>
                  <a:cxn ang="0">
                    <a:pos x="218" y="53"/>
                  </a:cxn>
                  <a:cxn ang="0">
                    <a:pos x="123" y="108"/>
                  </a:cxn>
                  <a:cxn ang="0">
                    <a:pos x="17" y="207"/>
                  </a:cxn>
                  <a:cxn ang="0">
                    <a:pos x="15" y="251"/>
                  </a:cxn>
                  <a:cxn ang="0">
                    <a:pos x="25" y="261"/>
                  </a:cxn>
                  <a:cxn ang="0">
                    <a:pos x="50" y="280"/>
                  </a:cxn>
                  <a:cxn ang="0">
                    <a:pos x="83" y="284"/>
                  </a:cxn>
                  <a:cxn ang="0">
                    <a:pos x="73" y="317"/>
                  </a:cxn>
                  <a:cxn ang="0">
                    <a:pos x="63" y="326"/>
                  </a:cxn>
                  <a:cxn ang="0">
                    <a:pos x="73" y="343"/>
                  </a:cxn>
                  <a:cxn ang="0">
                    <a:pos x="110" y="357"/>
                  </a:cxn>
                  <a:cxn ang="0">
                    <a:pos x="132" y="373"/>
                  </a:cxn>
                  <a:cxn ang="0">
                    <a:pos x="160" y="384"/>
                  </a:cxn>
                  <a:cxn ang="0">
                    <a:pos x="186" y="382"/>
                  </a:cxn>
                  <a:cxn ang="0">
                    <a:pos x="210" y="381"/>
                  </a:cxn>
                  <a:cxn ang="0">
                    <a:pos x="255" y="372"/>
                  </a:cxn>
                  <a:cxn ang="0">
                    <a:pos x="275" y="366"/>
                  </a:cxn>
                  <a:cxn ang="0">
                    <a:pos x="282" y="362"/>
                  </a:cxn>
                  <a:cxn ang="0">
                    <a:pos x="316" y="400"/>
                  </a:cxn>
                  <a:cxn ang="0">
                    <a:pos x="306" y="439"/>
                  </a:cxn>
                  <a:cxn ang="0">
                    <a:pos x="324" y="450"/>
                  </a:cxn>
                  <a:cxn ang="0">
                    <a:pos x="346" y="467"/>
                  </a:cxn>
                  <a:cxn ang="0">
                    <a:pos x="351" y="472"/>
                  </a:cxn>
                  <a:cxn ang="0">
                    <a:pos x="353" y="457"/>
                  </a:cxn>
                  <a:cxn ang="0">
                    <a:pos x="379" y="454"/>
                  </a:cxn>
                  <a:cxn ang="0">
                    <a:pos x="416" y="453"/>
                  </a:cxn>
                  <a:cxn ang="0">
                    <a:pos x="431" y="470"/>
                  </a:cxn>
                  <a:cxn ang="0">
                    <a:pos x="454" y="486"/>
                  </a:cxn>
                  <a:cxn ang="0">
                    <a:pos x="476" y="470"/>
                  </a:cxn>
                  <a:cxn ang="0">
                    <a:pos x="503" y="455"/>
                  </a:cxn>
                  <a:cxn ang="0">
                    <a:pos x="552" y="439"/>
                  </a:cxn>
                  <a:cxn ang="0">
                    <a:pos x="576" y="406"/>
                  </a:cxn>
                  <a:cxn ang="0">
                    <a:pos x="604" y="355"/>
                  </a:cxn>
                  <a:cxn ang="0">
                    <a:pos x="586" y="307"/>
                  </a:cxn>
                </a:cxnLst>
                <a:rect l="0" t="0" r="r" b="b"/>
                <a:pathLst>
                  <a:path w="769" h="486">
                    <a:moveTo>
                      <a:pt x="586" y="307"/>
                    </a:moveTo>
                    <a:cubicBezTo>
                      <a:pt x="585" y="307"/>
                      <a:pt x="585" y="307"/>
                      <a:pt x="585" y="307"/>
                    </a:cubicBezTo>
                    <a:cubicBezTo>
                      <a:pt x="585" y="307"/>
                      <a:pt x="585" y="300"/>
                      <a:pt x="585" y="298"/>
                    </a:cubicBezTo>
                    <a:cubicBezTo>
                      <a:pt x="582" y="298"/>
                      <a:pt x="573" y="294"/>
                      <a:pt x="573" y="287"/>
                    </a:cubicBezTo>
                    <a:cubicBezTo>
                      <a:pt x="573" y="282"/>
                      <a:pt x="581" y="282"/>
                      <a:pt x="582" y="276"/>
                    </a:cubicBezTo>
                    <a:cubicBezTo>
                      <a:pt x="586" y="264"/>
                      <a:pt x="605" y="264"/>
                      <a:pt x="614" y="256"/>
                    </a:cubicBezTo>
                    <a:cubicBezTo>
                      <a:pt x="611" y="251"/>
                      <a:pt x="604" y="256"/>
                      <a:pt x="598" y="252"/>
                    </a:cubicBezTo>
                    <a:cubicBezTo>
                      <a:pt x="595" y="250"/>
                      <a:pt x="593" y="246"/>
                      <a:pt x="588" y="246"/>
                    </a:cubicBezTo>
                    <a:cubicBezTo>
                      <a:pt x="585" y="246"/>
                      <a:pt x="585" y="256"/>
                      <a:pt x="582" y="256"/>
                    </a:cubicBezTo>
                    <a:cubicBezTo>
                      <a:pt x="578" y="256"/>
                      <a:pt x="574" y="257"/>
                      <a:pt x="570" y="255"/>
                    </a:cubicBezTo>
                    <a:cubicBezTo>
                      <a:pt x="565" y="252"/>
                      <a:pt x="567" y="247"/>
                      <a:pt x="562" y="243"/>
                    </a:cubicBezTo>
                    <a:cubicBezTo>
                      <a:pt x="560" y="242"/>
                      <a:pt x="552" y="240"/>
                      <a:pt x="552" y="236"/>
                    </a:cubicBezTo>
                    <a:cubicBezTo>
                      <a:pt x="552" y="227"/>
                      <a:pt x="565" y="230"/>
                      <a:pt x="571" y="225"/>
                    </a:cubicBezTo>
                    <a:cubicBezTo>
                      <a:pt x="577" y="221"/>
                      <a:pt x="587" y="215"/>
                      <a:pt x="590" y="209"/>
                    </a:cubicBezTo>
                    <a:cubicBezTo>
                      <a:pt x="591" y="208"/>
                      <a:pt x="593" y="203"/>
                      <a:pt x="597" y="203"/>
                    </a:cubicBezTo>
                    <a:cubicBezTo>
                      <a:pt x="601" y="203"/>
                      <a:pt x="606" y="209"/>
                      <a:pt x="606" y="212"/>
                    </a:cubicBezTo>
                    <a:cubicBezTo>
                      <a:pt x="606" y="219"/>
                      <a:pt x="597" y="222"/>
                      <a:pt x="597" y="230"/>
                    </a:cubicBezTo>
                    <a:cubicBezTo>
                      <a:pt x="610" y="230"/>
                      <a:pt x="620" y="216"/>
                      <a:pt x="634" y="216"/>
                    </a:cubicBezTo>
                    <a:cubicBezTo>
                      <a:pt x="639" y="216"/>
                      <a:pt x="641" y="221"/>
                      <a:pt x="648" y="221"/>
                    </a:cubicBezTo>
                    <a:cubicBezTo>
                      <a:pt x="646" y="226"/>
                      <a:pt x="648" y="226"/>
                      <a:pt x="648" y="231"/>
                    </a:cubicBezTo>
                    <a:cubicBezTo>
                      <a:pt x="648" y="235"/>
                      <a:pt x="643" y="235"/>
                      <a:pt x="643" y="240"/>
                    </a:cubicBezTo>
                    <a:cubicBezTo>
                      <a:pt x="643" y="242"/>
                      <a:pt x="645" y="248"/>
                      <a:pt x="648" y="248"/>
                    </a:cubicBezTo>
                    <a:cubicBezTo>
                      <a:pt x="649" y="248"/>
                      <a:pt x="651" y="245"/>
                      <a:pt x="654" y="245"/>
                    </a:cubicBezTo>
                    <a:cubicBezTo>
                      <a:pt x="659" y="245"/>
                      <a:pt x="666" y="249"/>
                      <a:pt x="666" y="254"/>
                    </a:cubicBezTo>
                    <a:cubicBezTo>
                      <a:pt x="666" y="257"/>
                      <a:pt x="662" y="260"/>
                      <a:pt x="659" y="260"/>
                    </a:cubicBezTo>
                    <a:cubicBezTo>
                      <a:pt x="659" y="264"/>
                      <a:pt x="659" y="264"/>
                      <a:pt x="659" y="264"/>
                    </a:cubicBezTo>
                    <a:cubicBezTo>
                      <a:pt x="660" y="265"/>
                      <a:pt x="660" y="267"/>
                      <a:pt x="663" y="268"/>
                    </a:cubicBezTo>
                    <a:cubicBezTo>
                      <a:pt x="663" y="270"/>
                      <a:pt x="665" y="272"/>
                      <a:pt x="665" y="275"/>
                    </a:cubicBezTo>
                    <a:cubicBezTo>
                      <a:pt x="665" y="276"/>
                      <a:pt x="661" y="282"/>
                      <a:pt x="661" y="285"/>
                    </a:cubicBezTo>
                    <a:cubicBezTo>
                      <a:pt x="661" y="287"/>
                      <a:pt x="661" y="289"/>
                      <a:pt x="664" y="290"/>
                    </a:cubicBezTo>
                    <a:cubicBezTo>
                      <a:pt x="663" y="292"/>
                      <a:pt x="661" y="293"/>
                      <a:pt x="661" y="295"/>
                    </a:cubicBezTo>
                    <a:cubicBezTo>
                      <a:pt x="668" y="295"/>
                      <a:pt x="668" y="295"/>
                      <a:pt x="668" y="295"/>
                    </a:cubicBezTo>
                    <a:cubicBezTo>
                      <a:pt x="670" y="293"/>
                      <a:pt x="671" y="293"/>
                      <a:pt x="676" y="291"/>
                    </a:cubicBezTo>
                    <a:cubicBezTo>
                      <a:pt x="676" y="287"/>
                      <a:pt x="687" y="287"/>
                      <a:pt x="690" y="286"/>
                    </a:cubicBezTo>
                    <a:cubicBezTo>
                      <a:pt x="696" y="284"/>
                      <a:pt x="699" y="279"/>
                      <a:pt x="699" y="269"/>
                    </a:cubicBezTo>
                    <a:cubicBezTo>
                      <a:pt x="699" y="252"/>
                      <a:pt x="692" y="242"/>
                      <a:pt x="683" y="232"/>
                    </a:cubicBezTo>
                    <a:cubicBezTo>
                      <a:pt x="679" y="228"/>
                      <a:pt x="674" y="224"/>
                      <a:pt x="675" y="217"/>
                    </a:cubicBezTo>
                    <a:cubicBezTo>
                      <a:pt x="680" y="217"/>
                      <a:pt x="685" y="214"/>
                      <a:pt x="688" y="210"/>
                    </a:cubicBezTo>
                    <a:cubicBezTo>
                      <a:pt x="691" y="207"/>
                      <a:pt x="699" y="203"/>
                      <a:pt x="701" y="199"/>
                    </a:cubicBezTo>
                    <a:cubicBezTo>
                      <a:pt x="707" y="187"/>
                      <a:pt x="710" y="180"/>
                      <a:pt x="721" y="172"/>
                    </a:cubicBezTo>
                    <a:cubicBezTo>
                      <a:pt x="721" y="172"/>
                      <a:pt x="738" y="153"/>
                      <a:pt x="723" y="143"/>
                    </a:cubicBezTo>
                    <a:cubicBezTo>
                      <a:pt x="717" y="139"/>
                      <a:pt x="735" y="138"/>
                      <a:pt x="745" y="132"/>
                    </a:cubicBezTo>
                    <a:cubicBezTo>
                      <a:pt x="756" y="126"/>
                      <a:pt x="760" y="102"/>
                      <a:pt x="769" y="92"/>
                    </a:cubicBezTo>
                    <a:cubicBezTo>
                      <a:pt x="769" y="81"/>
                      <a:pt x="769" y="81"/>
                      <a:pt x="769" y="81"/>
                    </a:cubicBezTo>
                    <a:cubicBezTo>
                      <a:pt x="751" y="81"/>
                      <a:pt x="749" y="95"/>
                      <a:pt x="734" y="95"/>
                    </a:cubicBezTo>
                    <a:cubicBezTo>
                      <a:pt x="721" y="95"/>
                      <a:pt x="716" y="78"/>
                      <a:pt x="710" y="73"/>
                    </a:cubicBezTo>
                    <a:cubicBezTo>
                      <a:pt x="702" y="65"/>
                      <a:pt x="683" y="64"/>
                      <a:pt x="677" y="55"/>
                    </a:cubicBezTo>
                    <a:cubicBezTo>
                      <a:pt x="662" y="31"/>
                      <a:pt x="663" y="0"/>
                      <a:pt x="624" y="0"/>
                    </a:cubicBezTo>
                    <a:cubicBezTo>
                      <a:pt x="568" y="0"/>
                      <a:pt x="589" y="74"/>
                      <a:pt x="547" y="57"/>
                    </a:cubicBezTo>
                    <a:cubicBezTo>
                      <a:pt x="515" y="45"/>
                      <a:pt x="483" y="68"/>
                      <a:pt x="458" y="68"/>
                    </a:cubicBezTo>
                    <a:cubicBezTo>
                      <a:pt x="430" y="68"/>
                      <a:pt x="422" y="46"/>
                      <a:pt x="395" y="46"/>
                    </a:cubicBezTo>
                    <a:cubicBezTo>
                      <a:pt x="383" y="46"/>
                      <a:pt x="365" y="61"/>
                      <a:pt x="355" y="33"/>
                    </a:cubicBezTo>
                    <a:cubicBezTo>
                      <a:pt x="352" y="26"/>
                      <a:pt x="325" y="22"/>
                      <a:pt x="317" y="22"/>
                    </a:cubicBezTo>
                    <a:cubicBezTo>
                      <a:pt x="304" y="22"/>
                      <a:pt x="309" y="55"/>
                      <a:pt x="284" y="55"/>
                    </a:cubicBezTo>
                    <a:cubicBezTo>
                      <a:pt x="266" y="55"/>
                      <a:pt x="247" y="42"/>
                      <a:pt x="236" y="42"/>
                    </a:cubicBezTo>
                    <a:cubicBezTo>
                      <a:pt x="229" y="42"/>
                      <a:pt x="221" y="51"/>
                      <a:pt x="218" y="53"/>
                    </a:cubicBezTo>
                    <a:cubicBezTo>
                      <a:pt x="196" y="66"/>
                      <a:pt x="170" y="66"/>
                      <a:pt x="152" y="81"/>
                    </a:cubicBezTo>
                    <a:cubicBezTo>
                      <a:pt x="145" y="88"/>
                      <a:pt x="159" y="112"/>
                      <a:pt x="123" y="108"/>
                    </a:cubicBezTo>
                    <a:cubicBezTo>
                      <a:pt x="110" y="106"/>
                      <a:pt x="108" y="133"/>
                      <a:pt x="86" y="137"/>
                    </a:cubicBezTo>
                    <a:cubicBezTo>
                      <a:pt x="86" y="186"/>
                      <a:pt x="58" y="207"/>
                      <a:pt x="17" y="207"/>
                    </a:cubicBezTo>
                    <a:cubicBezTo>
                      <a:pt x="10" y="207"/>
                      <a:pt x="1" y="227"/>
                      <a:pt x="0" y="236"/>
                    </a:cubicBezTo>
                    <a:cubicBezTo>
                      <a:pt x="11" y="238"/>
                      <a:pt x="13" y="241"/>
                      <a:pt x="15" y="251"/>
                    </a:cubicBezTo>
                    <a:cubicBezTo>
                      <a:pt x="15" y="253"/>
                      <a:pt x="15" y="253"/>
                      <a:pt x="15" y="253"/>
                    </a:cubicBezTo>
                    <a:cubicBezTo>
                      <a:pt x="15" y="261"/>
                      <a:pt x="19" y="259"/>
                      <a:pt x="25" y="261"/>
                    </a:cubicBezTo>
                    <a:cubicBezTo>
                      <a:pt x="30" y="262"/>
                      <a:pt x="28" y="268"/>
                      <a:pt x="31" y="271"/>
                    </a:cubicBezTo>
                    <a:cubicBezTo>
                      <a:pt x="37" y="277"/>
                      <a:pt x="42" y="277"/>
                      <a:pt x="50" y="280"/>
                    </a:cubicBezTo>
                    <a:cubicBezTo>
                      <a:pt x="58" y="279"/>
                      <a:pt x="61" y="272"/>
                      <a:pt x="69" y="272"/>
                    </a:cubicBezTo>
                    <a:cubicBezTo>
                      <a:pt x="73" y="272"/>
                      <a:pt x="83" y="280"/>
                      <a:pt x="83" y="284"/>
                    </a:cubicBezTo>
                    <a:cubicBezTo>
                      <a:pt x="83" y="296"/>
                      <a:pt x="66" y="294"/>
                      <a:pt x="66" y="306"/>
                    </a:cubicBezTo>
                    <a:cubicBezTo>
                      <a:pt x="66" y="311"/>
                      <a:pt x="73" y="312"/>
                      <a:pt x="73" y="317"/>
                    </a:cubicBezTo>
                    <a:cubicBezTo>
                      <a:pt x="73" y="323"/>
                      <a:pt x="68" y="322"/>
                      <a:pt x="63" y="322"/>
                    </a:cubicBezTo>
                    <a:cubicBezTo>
                      <a:pt x="63" y="326"/>
                      <a:pt x="63" y="326"/>
                      <a:pt x="63" y="326"/>
                    </a:cubicBezTo>
                    <a:cubicBezTo>
                      <a:pt x="64" y="331"/>
                      <a:pt x="64" y="335"/>
                      <a:pt x="65" y="340"/>
                    </a:cubicBezTo>
                    <a:cubicBezTo>
                      <a:pt x="66" y="343"/>
                      <a:pt x="71" y="342"/>
                      <a:pt x="73" y="343"/>
                    </a:cubicBezTo>
                    <a:cubicBezTo>
                      <a:pt x="80" y="345"/>
                      <a:pt x="83" y="351"/>
                      <a:pt x="91" y="353"/>
                    </a:cubicBezTo>
                    <a:cubicBezTo>
                      <a:pt x="100" y="355"/>
                      <a:pt x="105" y="352"/>
                      <a:pt x="110" y="357"/>
                    </a:cubicBezTo>
                    <a:cubicBezTo>
                      <a:pt x="116" y="363"/>
                      <a:pt x="120" y="361"/>
                      <a:pt x="127" y="364"/>
                    </a:cubicBezTo>
                    <a:cubicBezTo>
                      <a:pt x="130" y="366"/>
                      <a:pt x="130" y="369"/>
                      <a:pt x="132" y="373"/>
                    </a:cubicBezTo>
                    <a:cubicBezTo>
                      <a:pt x="133" y="376"/>
                      <a:pt x="137" y="372"/>
                      <a:pt x="139" y="373"/>
                    </a:cubicBezTo>
                    <a:cubicBezTo>
                      <a:pt x="146" y="378"/>
                      <a:pt x="150" y="384"/>
                      <a:pt x="160" y="384"/>
                    </a:cubicBezTo>
                    <a:cubicBezTo>
                      <a:pt x="166" y="384"/>
                      <a:pt x="172" y="384"/>
                      <a:pt x="178" y="384"/>
                    </a:cubicBezTo>
                    <a:cubicBezTo>
                      <a:pt x="182" y="384"/>
                      <a:pt x="184" y="382"/>
                      <a:pt x="186" y="382"/>
                    </a:cubicBezTo>
                    <a:cubicBezTo>
                      <a:pt x="189" y="382"/>
                      <a:pt x="190" y="389"/>
                      <a:pt x="191" y="392"/>
                    </a:cubicBezTo>
                    <a:cubicBezTo>
                      <a:pt x="197" y="389"/>
                      <a:pt x="199" y="381"/>
                      <a:pt x="210" y="381"/>
                    </a:cubicBezTo>
                    <a:cubicBezTo>
                      <a:pt x="219" y="381"/>
                      <a:pt x="224" y="386"/>
                      <a:pt x="231" y="386"/>
                    </a:cubicBezTo>
                    <a:cubicBezTo>
                      <a:pt x="238" y="386"/>
                      <a:pt x="252" y="374"/>
                      <a:pt x="255" y="372"/>
                    </a:cubicBezTo>
                    <a:cubicBezTo>
                      <a:pt x="258" y="370"/>
                      <a:pt x="259" y="369"/>
                      <a:pt x="260" y="367"/>
                    </a:cubicBezTo>
                    <a:cubicBezTo>
                      <a:pt x="264" y="363"/>
                      <a:pt x="270" y="368"/>
                      <a:pt x="275" y="366"/>
                    </a:cubicBezTo>
                    <a:cubicBezTo>
                      <a:pt x="279" y="362"/>
                      <a:pt x="279" y="362"/>
                      <a:pt x="279" y="362"/>
                    </a:cubicBezTo>
                    <a:cubicBezTo>
                      <a:pt x="282" y="362"/>
                      <a:pt x="282" y="362"/>
                      <a:pt x="282" y="362"/>
                    </a:cubicBezTo>
                    <a:cubicBezTo>
                      <a:pt x="285" y="377"/>
                      <a:pt x="294" y="376"/>
                      <a:pt x="305" y="381"/>
                    </a:cubicBezTo>
                    <a:cubicBezTo>
                      <a:pt x="309" y="388"/>
                      <a:pt x="316" y="391"/>
                      <a:pt x="316" y="400"/>
                    </a:cubicBezTo>
                    <a:cubicBezTo>
                      <a:pt x="316" y="417"/>
                      <a:pt x="304" y="418"/>
                      <a:pt x="304" y="434"/>
                    </a:cubicBezTo>
                    <a:cubicBezTo>
                      <a:pt x="304" y="436"/>
                      <a:pt x="305" y="439"/>
                      <a:pt x="306" y="439"/>
                    </a:cubicBezTo>
                    <a:cubicBezTo>
                      <a:pt x="309" y="439"/>
                      <a:pt x="312" y="436"/>
                      <a:pt x="315" y="436"/>
                    </a:cubicBezTo>
                    <a:cubicBezTo>
                      <a:pt x="319" y="436"/>
                      <a:pt x="320" y="449"/>
                      <a:pt x="324" y="450"/>
                    </a:cubicBezTo>
                    <a:cubicBezTo>
                      <a:pt x="324" y="459"/>
                      <a:pt x="330" y="468"/>
                      <a:pt x="338" y="468"/>
                    </a:cubicBezTo>
                    <a:cubicBezTo>
                      <a:pt x="342" y="468"/>
                      <a:pt x="343" y="467"/>
                      <a:pt x="346" y="467"/>
                    </a:cubicBezTo>
                    <a:cubicBezTo>
                      <a:pt x="348" y="467"/>
                      <a:pt x="348" y="467"/>
                      <a:pt x="348" y="467"/>
                    </a:cubicBezTo>
                    <a:cubicBezTo>
                      <a:pt x="348" y="471"/>
                      <a:pt x="350" y="472"/>
                      <a:pt x="351" y="472"/>
                    </a:cubicBezTo>
                    <a:cubicBezTo>
                      <a:pt x="352" y="472"/>
                      <a:pt x="353" y="470"/>
                      <a:pt x="353" y="468"/>
                    </a:cubicBezTo>
                    <a:cubicBezTo>
                      <a:pt x="353" y="464"/>
                      <a:pt x="353" y="461"/>
                      <a:pt x="353" y="457"/>
                    </a:cubicBezTo>
                    <a:cubicBezTo>
                      <a:pt x="353" y="457"/>
                      <a:pt x="363" y="454"/>
                      <a:pt x="365" y="454"/>
                    </a:cubicBezTo>
                    <a:cubicBezTo>
                      <a:pt x="379" y="454"/>
                      <a:pt x="379" y="454"/>
                      <a:pt x="379" y="454"/>
                    </a:cubicBezTo>
                    <a:cubicBezTo>
                      <a:pt x="385" y="457"/>
                      <a:pt x="390" y="448"/>
                      <a:pt x="397" y="448"/>
                    </a:cubicBezTo>
                    <a:cubicBezTo>
                      <a:pt x="404" y="448"/>
                      <a:pt x="408" y="453"/>
                      <a:pt x="416" y="453"/>
                    </a:cubicBezTo>
                    <a:cubicBezTo>
                      <a:pt x="416" y="464"/>
                      <a:pt x="424" y="468"/>
                      <a:pt x="431" y="470"/>
                    </a:cubicBezTo>
                    <a:cubicBezTo>
                      <a:pt x="431" y="470"/>
                      <a:pt x="431" y="470"/>
                      <a:pt x="431" y="470"/>
                    </a:cubicBezTo>
                    <a:cubicBezTo>
                      <a:pt x="439" y="474"/>
                      <a:pt x="444" y="471"/>
                      <a:pt x="452" y="475"/>
                    </a:cubicBezTo>
                    <a:cubicBezTo>
                      <a:pt x="452" y="477"/>
                      <a:pt x="451" y="486"/>
                      <a:pt x="454" y="486"/>
                    </a:cubicBezTo>
                    <a:cubicBezTo>
                      <a:pt x="459" y="486"/>
                      <a:pt x="457" y="480"/>
                      <a:pt x="460" y="477"/>
                    </a:cubicBezTo>
                    <a:cubicBezTo>
                      <a:pt x="463" y="474"/>
                      <a:pt x="472" y="472"/>
                      <a:pt x="476" y="470"/>
                    </a:cubicBezTo>
                    <a:cubicBezTo>
                      <a:pt x="484" y="466"/>
                      <a:pt x="492" y="468"/>
                      <a:pt x="498" y="463"/>
                    </a:cubicBezTo>
                    <a:cubicBezTo>
                      <a:pt x="498" y="463"/>
                      <a:pt x="502" y="455"/>
                      <a:pt x="503" y="455"/>
                    </a:cubicBezTo>
                    <a:cubicBezTo>
                      <a:pt x="507" y="455"/>
                      <a:pt x="510" y="458"/>
                      <a:pt x="514" y="458"/>
                    </a:cubicBezTo>
                    <a:cubicBezTo>
                      <a:pt x="534" y="458"/>
                      <a:pt x="539" y="446"/>
                      <a:pt x="552" y="439"/>
                    </a:cubicBezTo>
                    <a:cubicBezTo>
                      <a:pt x="555" y="437"/>
                      <a:pt x="557" y="435"/>
                      <a:pt x="558" y="431"/>
                    </a:cubicBezTo>
                    <a:cubicBezTo>
                      <a:pt x="569" y="431"/>
                      <a:pt x="572" y="414"/>
                      <a:pt x="576" y="406"/>
                    </a:cubicBezTo>
                    <a:cubicBezTo>
                      <a:pt x="578" y="401"/>
                      <a:pt x="590" y="383"/>
                      <a:pt x="597" y="382"/>
                    </a:cubicBezTo>
                    <a:cubicBezTo>
                      <a:pt x="597" y="372"/>
                      <a:pt x="604" y="368"/>
                      <a:pt x="604" y="355"/>
                    </a:cubicBezTo>
                    <a:cubicBezTo>
                      <a:pt x="604" y="336"/>
                      <a:pt x="599" y="329"/>
                      <a:pt x="591" y="317"/>
                    </a:cubicBezTo>
                    <a:cubicBezTo>
                      <a:pt x="590" y="315"/>
                      <a:pt x="590" y="309"/>
                      <a:pt x="586" y="30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7" name="任意多边形: 形状 116"/>
              <p:cNvSpPr/>
              <p:nvPr/>
            </p:nvSpPr>
            <p:spPr bwMode="auto">
              <a:xfrm>
                <a:off x="7369175" y="1395413"/>
                <a:ext cx="58738" cy="25400"/>
              </a:xfrm>
              <a:custGeom>
                <a:avLst/>
                <a:gdLst/>
                <a:ahLst/>
                <a:cxnLst>
                  <a:cxn ang="0">
                    <a:pos x="4" y="19"/>
                  </a:cxn>
                  <a:cxn ang="0">
                    <a:pos x="0" y="14"/>
                  </a:cxn>
                  <a:cxn ang="0">
                    <a:pos x="20" y="0"/>
                  </a:cxn>
                  <a:cxn ang="0">
                    <a:pos x="44" y="11"/>
                  </a:cxn>
                  <a:cxn ang="0">
                    <a:pos x="4" y="19"/>
                  </a:cxn>
                </a:cxnLst>
                <a:rect l="0" t="0" r="r" b="b"/>
                <a:pathLst>
                  <a:path w="44" h="19">
                    <a:moveTo>
                      <a:pt x="4" y="19"/>
                    </a:moveTo>
                    <a:cubicBezTo>
                      <a:pt x="1" y="19"/>
                      <a:pt x="0" y="17"/>
                      <a:pt x="0" y="14"/>
                    </a:cubicBezTo>
                    <a:cubicBezTo>
                      <a:pt x="0" y="8"/>
                      <a:pt x="13" y="0"/>
                      <a:pt x="20" y="0"/>
                    </a:cubicBezTo>
                    <a:cubicBezTo>
                      <a:pt x="27" y="0"/>
                      <a:pt x="44" y="4"/>
                      <a:pt x="44" y="11"/>
                    </a:cubicBezTo>
                    <a:cubicBezTo>
                      <a:pt x="44" y="17"/>
                      <a:pt x="9" y="19"/>
                      <a:pt x="4" y="1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8" name="任意多边形: 形状 117"/>
              <p:cNvSpPr/>
              <p:nvPr/>
            </p:nvSpPr>
            <p:spPr bwMode="auto">
              <a:xfrm>
                <a:off x="7191375" y="1443038"/>
                <a:ext cx="23813" cy="14288"/>
              </a:xfrm>
              <a:custGeom>
                <a:avLst/>
                <a:gdLst/>
                <a:ahLst/>
                <a:cxnLst>
                  <a:cxn ang="0">
                    <a:pos x="13" y="10"/>
                  </a:cxn>
                  <a:cxn ang="0">
                    <a:pos x="18" y="6"/>
                  </a:cxn>
                  <a:cxn ang="0">
                    <a:pos x="15" y="0"/>
                  </a:cxn>
                  <a:cxn ang="0">
                    <a:pos x="0" y="0"/>
                  </a:cxn>
                  <a:cxn ang="0">
                    <a:pos x="13" y="10"/>
                  </a:cxn>
                </a:cxnLst>
                <a:rect l="0" t="0" r="r" b="b"/>
                <a:pathLst>
                  <a:path w="18" h="10">
                    <a:moveTo>
                      <a:pt x="13" y="10"/>
                    </a:moveTo>
                    <a:cubicBezTo>
                      <a:pt x="15" y="10"/>
                      <a:pt x="18" y="8"/>
                      <a:pt x="18" y="6"/>
                    </a:cubicBezTo>
                    <a:cubicBezTo>
                      <a:pt x="18" y="3"/>
                      <a:pt x="15" y="2"/>
                      <a:pt x="1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6"/>
                      <a:pt x="7" y="10"/>
                      <a:pt x="1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9" name="任意多边形: 形状 118"/>
              <p:cNvSpPr/>
              <p:nvPr/>
            </p:nvSpPr>
            <p:spPr bwMode="auto">
              <a:xfrm>
                <a:off x="6645275" y="1257300"/>
                <a:ext cx="11113" cy="12700"/>
              </a:xfrm>
              <a:custGeom>
                <a:avLst/>
                <a:gdLst/>
                <a:ahLst/>
                <a:cxnLst>
                  <a:cxn ang="0">
                    <a:pos x="8" y="5"/>
                  </a:cxn>
                  <a:cxn ang="0">
                    <a:pos x="3" y="0"/>
                  </a:cxn>
                  <a:cxn ang="0">
                    <a:pos x="0" y="7"/>
                  </a:cxn>
                  <a:cxn ang="0">
                    <a:pos x="3" y="10"/>
                  </a:cxn>
                  <a:cxn ang="0">
                    <a:pos x="8" y="4"/>
                  </a:cxn>
                  <a:cxn ang="0">
                    <a:pos x="6" y="4"/>
                  </a:cxn>
                  <a:cxn ang="0">
                    <a:pos x="8" y="5"/>
                  </a:cxn>
                </a:cxnLst>
                <a:rect l="0" t="0" r="r" b="b"/>
                <a:pathLst>
                  <a:path w="8" h="10">
                    <a:moveTo>
                      <a:pt x="8" y="5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2"/>
                      <a:pt x="0" y="4"/>
                      <a:pt x="0" y="7"/>
                    </a:cubicBezTo>
                    <a:cubicBezTo>
                      <a:pt x="0" y="9"/>
                      <a:pt x="1" y="10"/>
                      <a:pt x="3" y="10"/>
                    </a:cubicBezTo>
                    <a:cubicBezTo>
                      <a:pt x="7" y="10"/>
                      <a:pt x="7" y="6"/>
                      <a:pt x="8" y="4"/>
                    </a:cubicBezTo>
                    <a:cubicBezTo>
                      <a:pt x="6" y="4"/>
                      <a:pt x="6" y="4"/>
                      <a:pt x="6" y="4"/>
                    </a:cubicBezTo>
                    <a:lnTo>
                      <a:pt x="8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0" name="任意多边形: 形状 119"/>
              <p:cNvSpPr/>
              <p:nvPr/>
            </p:nvSpPr>
            <p:spPr bwMode="auto">
              <a:xfrm>
                <a:off x="6249988" y="1300163"/>
                <a:ext cx="26988" cy="15875"/>
              </a:xfrm>
              <a:custGeom>
                <a:avLst/>
                <a:gdLst/>
                <a:ahLst/>
                <a:cxnLst>
                  <a:cxn ang="0">
                    <a:pos x="20" y="9"/>
                  </a:cxn>
                  <a:cxn ang="0">
                    <a:pos x="10" y="12"/>
                  </a:cxn>
                  <a:cxn ang="0">
                    <a:pos x="0" y="7"/>
                  </a:cxn>
                  <a:cxn ang="0">
                    <a:pos x="10" y="0"/>
                  </a:cxn>
                  <a:cxn ang="0">
                    <a:pos x="20" y="7"/>
                  </a:cxn>
                  <a:cxn ang="0">
                    <a:pos x="17" y="12"/>
                  </a:cxn>
                  <a:cxn ang="0">
                    <a:pos x="20" y="9"/>
                  </a:cxn>
                </a:cxnLst>
                <a:rect l="0" t="0" r="r" b="b"/>
                <a:pathLst>
                  <a:path w="20" h="12">
                    <a:moveTo>
                      <a:pt x="20" y="9"/>
                    </a:moveTo>
                    <a:cubicBezTo>
                      <a:pt x="17" y="11"/>
                      <a:pt x="14" y="12"/>
                      <a:pt x="10" y="12"/>
                    </a:cubicBezTo>
                    <a:cubicBezTo>
                      <a:pt x="5" y="12"/>
                      <a:pt x="0" y="11"/>
                      <a:pt x="0" y="7"/>
                    </a:cubicBezTo>
                    <a:cubicBezTo>
                      <a:pt x="0" y="3"/>
                      <a:pt x="6" y="0"/>
                      <a:pt x="10" y="0"/>
                    </a:cubicBezTo>
                    <a:cubicBezTo>
                      <a:pt x="16" y="0"/>
                      <a:pt x="20" y="2"/>
                      <a:pt x="20" y="7"/>
                    </a:cubicBezTo>
                    <a:cubicBezTo>
                      <a:pt x="20" y="10"/>
                      <a:pt x="18" y="11"/>
                      <a:pt x="17" y="12"/>
                    </a:cubicBezTo>
                    <a:lnTo>
                      <a:pt x="20" y="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1" name="任意多边形: 形状 120"/>
              <p:cNvSpPr/>
              <p:nvPr/>
            </p:nvSpPr>
            <p:spPr bwMode="auto">
              <a:xfrm>
                <a:off x="6043613" y="1128713"/>
                <a:ext cx="100013" cy="57150"/>
              </a:xfrm>
              <a:custGeom>
                <a:avLst/>
                <a:gdLst/>
                <a:ahLst/>
                <a:cxnLst>
                  <a:cxn ang="0">
                    <a:pos x="6" y="43"/>
                  </a:cxn>
                  <a:cxn ang="0">
                    <a:pos x="0" y="37"/>
                  </a:cxn>
                  <a:cxn ang="0">
                    <a:pos x="8" y="27"/>
                  </a:cxn>
                  <a:cxn ang="0">
                    <a:pos x="39" y="0"/>
                  </a:cxn>
                  <a:cxn ang="0">
                    <a:pos x="45" y="0"/>
                  </a:cxn>
                  <a:cxn ang="0">
                    <a:pos x="44" y="10"/>
                  </a:cxn>
                  <a:cxn ang="0">
                    <a:pos x="52" y="6"/>
                  </a:cxn>
                  <a:cxn ang="0">
                    <a:pos x="76" y="23"/>
                  </a:cxn>
                  <a:cxn ang="0">
                    <a:pos x="45" y="34"/>
                  </a:cxn>
                  <a:cxn ang="0">
                    <a:pos x="30" y="37"/>
                  </a:cxn>
                  <a:cxn ang="0">
                    <a:pos x="6" y="43"/>
                  </a:cxn>
                </a:cxnLst>
                <a:rect l="0" t="0" r="r" b="b"/>
                <a:pathLst>
                  <a:path w="76" h="43">
                    <a:moveTo>
                      <a:pt x="6" y="43"/>
                    </a:moveTo>
                    <a:cubicBezTo>
                      <a:pt x="1" y="43"/>
                      <a:pt x="0" y="41"/>
                      <a:pt x="0" y="37"/>
                    </a:cubicBezTo>
                    <a:cubicBezTo>
                      <a:pt x="0" y="30"/>
                      <a:pt x="5" y="30"/>
                      <a:pt x="8" y="27"/>
                    </a:cubicBezTo>
                    <a:cubicBezTo>
                      <a:pt x="18" y="17"/>
                      <a:pt x="22" y="0"/>
                      <a:pt x="39" y="0"/>
                    </a:cubicBezTo>
                    <a:cubicBezTo>
                      <a:pt x="43" y="0"/>
                      <a:pt x="43" y="0"/>
                      <a:pt x="45" y="0"/>
                    </a:cubicBezTo>
                    <a:cubicBezTo>
                      <a:pt x="45" y="7"/>
                      <a:pt x="47" y="7"/>
                      <a:pt x="44" y="10"/>
                    </a:cubicBezTo>
                    <a:cubicBezTo>
                      <a:pt x="47" y="9"/>
                      <a:pt x="49" y="6"/>
                      <a:pt x="52" y="6"/>
                    </a:cubicBezTo>
                    <a:cubicBezTo>
                      <a:pt x="58" y="6"/>
                      <a:pt x="76" y="17"/>
                      <a:pt x="76" y="23"/>
                    </a:cubicBezTo>
                    <a:cubicBezTo>
                      <a:pt x="76" y="34"/>
                      <a:pt x="53" y="36"/>
                      <a:pt x="45" y="34"/>
                    </a:cubicBezTo>
                    <a:cubicBezTo>
                      <a:pt x="43" y="34"/>
                      <a:pt x="30" y="37"/>
                      <a:pt x="30" y="37"/>
                    </a:cubicBezTo>
                    <a:lnTo>
                      <a:pt x="6" y="4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2" name="任意多边形: 形状 121"/>
              <p:cNvSpPr/>
              <p:nvPr/>
            </p:nvSpPr>
            <p:spPr bwMode="auto">
              <a:xfrm>
                <a:off x="5900738" y="1101725"/>
                <a:ext cx="39688" cy="20638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30" y="7"/>
                  </a:cxn>
                  <a:cxn ang="0">
                    <a:pos x="9" y="16"/>
                  </a:cxn>
                  <a:cxn ang="0">
                    <a:pos x="0" y="5"/>
                  </a:cxn>
                  <a:cxn ang="0">
                    <a:pos x="12" y="0"/>
                  </a:cxn>
                </a:cxnLst>
                <a:rect l="0" t="0" r="r" b="b"/>
                <a:pathLst>
                  <a:path w="30" h="16">
                    <a:moveTo>
                      <a:pt x="12" y="0"/>
                    </a:moveTo>
                    <a:cubicBezTo>
                      <a:pt x="14" y="0"/>
                      <a:pt x="26" y="6"/>
                      <a:pt x="30" y="7"/>
                    </a:cubicBezTo>
                    <a:cubicBezTo>
                      <a:pt x="29" y="15"/>
                      <a:pt x="14" y="16"/>
                      <a:pt x="9" y="16"/>
                    </a:cubicBezTo>
                    <a:cubicBezTo>
                      <a:pt x="6" y="16"/>
                      <a:pt x="0" y="9"/>
                      <a:pt x="0" y="5"/>
                    </a:cubicBezTo>
                    <a:cubicBezTo>
                      <a:pt x="0" y="0"/>
                      <a:pt x="9" y="0"/>
                      <a:pt x="1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3" name="任意多边形: 形状 122"/>
              <p:cNvSpPr/>
              <p:nvPr/>
            </p:nvSpPr>
            <p:spPr bwMode="auto">
              <a:xfrm>
                <a:off x="5913438" y="1057275"/>
                <a:ext cx="139700" cy="98425"/>
              </a:xfrm>
              <a:custGeom>
                <a:avLst/>
                <a:gdLst/>
                <a:ahLst/>
                <a:cxnLst>
                  <a:cxn ang="0">
                    <a:pos x="99" y="68"/>
                  </a:cxn>
                  <a:cxn ang="0">
                    <a:pos x="90" y="74"/>
                  </a:cxn>
                  <a:cxn ang="0">
                    <a:pos x="41" y="66"/>
                  </a:cxn>
                  <a:cxn ang="0">
                    <a:pos x="17" y="50"/>
                  </a:cxn>
                  <a:cxn ang="0">
                    <a:pos x="50" y="36"/>
                  </a:cxn>
                  <a:cxn ang="0">
                    <a:pos x="32" y="36"/>
                  </a:cxn>
                  <a:cxn ang="0">
                    <a:pos x="0" y="26"/>
                  </a:cxn>
                  <a:cxn ang="0">
                    <a:pos x="46" y="0"/>
                  </a:cxn>
                  <a:cxn ang="0">
                    <a:pos x="72" y="17"/>
                  </a:cxn>
                  <a:cxn ang="0">
                    <a:pos x="67" y="18"/>
                  </a:cxn>
                  <a:cxn ang="0">
                    <a:pos x="67" y="27"/>
                  </a:cxn>
                  <a:cxn ang="0">
                    <a:pos x="59" y="35"/>
                  </a:cxn>
                  <a:cxn ang="0">
                    <a:pos x="68" y="35"/>
                  </a:cxn>
                  <a:cxn ang="0">
                    <a:pos x="81" y="39"/>
                  </a:cxn>
                  <a:cxn ang="0">
                    <a:pos x="90" y="39"/>
                  </a:cxn>
                  <a:cxn ang="0">
                    <a:pos x="105" y="48"/>
                  </a:cxn>
                  <a:cxn ang="0">
                    <a:pos x="101" y="57"/>
                  </a:cxn>
                  <a:cxn ang="0">
                    <a:pos x="92" y="62"/>
                  </a:cxn>
                  <a:cxn ang="0">
                    <a:pos x="99" y="68"/>
                  </a:cxn>
                </a:cxnLst>
                <a:rect l="0" t="0" r="r" b="b"/>
                <a:pathLst>
                  <a:path w="105" h="74">
                    <a:moveTo>
                      <a:pt x="99" y="68"/>
                    </a:moveTo>
                    <a:cubicBezTo>
                      <a:pt x="99" y="72"/>
                      <a:pt x="94" y="74"/>
                      <a:pt x="90" y="74"/>
                    </a:cubicBezTo>
                    <a:cubicBezTo>
                      <a:pt x="71" y="74"/>
                      <a:pt x="57" y="66"/>
                      <a:pt x="41" y="66"/>
                    </a:cubicBezTo>
                    <a:cubicBezTo>
                      <a:pt x="35" y="66"/>
                      <a:pt x="24" y="54"/>
                      <a:pt x="17" y="50"/>
                    </a:cubicBezTo>
                    <a:cubicBezTo>
                      <a:pt x="32" y="46"/>
                      <a:pt x="36" y="41"/>
                      <a:pt x="50" y="36"/>
                    </a:cubicBezTo>
                    <a:cubicBezTo>
                      <a:pt x="46" y="36"/>
                      <a:pt x="35" y="36"/>
                      <a:pt x="32" y="36"/>
                    </a:cubicBezTo>
                    <a:cubicBezTo>
                      <a:pt x="20" y="36"/>
                      <a:pt x="11" y="32"/>
                      <a:pt x="0" y="26"/>
                    </a:cubicBezTo>
                    <a:cubicBezTo>
                      <a:pt x="18" y="21"/>
                      <a:pt x="25" y="0"/>
                      <a:pt x="46" y="0"/>
                    </a:cubicBezTo>
                    <a:cubicBezTo>
                      <a:pt x="58" y="0"/>
                      <a:pt x="65" y="12"/>
                      <a:pt x="72" y="17"/>
                    </a:cubicBezTo>
                    <a:cubicBezTo>
                      <a:pt x="68" y="19"/>
                      <a:pt x="69" y="18"/>
                      <a:pt x="67" y="18"/>
                    </a:cubicBezTo>
                    <a:cubicBezTo>
                      <a:pt x="68" y="23"/>
                      <a:pt x="67" y="24"/>
                      <a:pt x="67" y="27"/>
                    </a:cubicBezTo>
                    <a:cubicBezTo>
                      <a:pt x="67" y="29"/>
                      <a:pt x="62" y="33"/>
                      <a:pt x="59" y="35"/>
                    </a:cubicBezTo>
                    <a:cubicBezTo>
                      <a:pt x="63" y="33"/>
                      <a:pt x="65" y="35"/>
                      <a:pt x="68" y="35"/>
                    </a:cubicBezTo>
                    <a:cubicBezTo>
                      <a:pt x="73" y="35"/>
                      <a:pt x="76" y="39"/>
                      <a:pt x="81" y="39"/>
                    </a:cubicBezTo>
                    <a:cubicBezTo>
                      <a:pt x="84" y="39"/>
                      <a:pt x="87" y="39"/>
                      <a:pt x="90" y="39"/>
                    </a:cubicBezTo>
                    <a:cubicBezTo>
                      <a:pt x="99" y="39"/>
                      <a:pt x="99" y="42"/>
                      <a:pt x="105" y="48"/>
                    </a:cubicBezTo>
                    <a:cubicBezTo>
                      <a:pt x="100" y="51"/>
                      <a:pt x="101" y="52"/>
                      <a:pt x="101" y="57"/>
                    </a:cubicBezTo>
                    <a:cubicBezTo>
                      <a:pt x="101" y="61"/>
                      <a:pt x="95" y="62"/>
                      <a:pt x="92" y="62"/>
                    </a:cubicBezTo>
                    <a:cubicBezTo>
                      <a:pt x="95" y="63"/>
                      <a:pt x="99" y="65"/>
                      <a:pt x="99" y="6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4" name="任意多边形: 形状 123"/>
              <p:cNvSpPr/>
              <p:nvPr/>
            </p:nvSpPr>
            <p:spPr bwMode="auto">
              <a:xfrm>
                <a:off x="5973763" y="1212850"/>
                <a:ext cx="17463" cy="12700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7" y="0"/>
                  </a:cxn>
                  <a:cxn ang="0">
                    <a:pos x="13" y="0"/>
                  </a:cxn>
                  <a:cxn ang="0">
                    <a:pos x="5" y="9"/>
                  </a:cxn>
                  <a:cxn ang="0">
                    <a:pos x="0" y="5"/>
                  </a:cxn>
                </a:cxnLst>
                <a:rect l="0" t="0" r="r" b="b"/>
                <a:pathLst>
                  <a:path w="13" h="9">
                    <a:moveTo>
                      <a:pt x="0" y="5"/>
                    </a:moveTo>
                    <a:cubicBezTo>
                      <a:pt x="3" y="3"/>
                      <a:pt x="5" y="1"/>
                      <a:pt x="7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2" y="6"/>
                      <a:pt x="10" y="9"/>
                      <a:pt x="5" y="9"/>
                    </a:cubicBezTo>
                    <a:cubicBezTo>
                      <a:pt x="2" y="9"/>
                      <a:pt x="1" y="7"/>
                      <a:pt x="0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5" name="任意多边形: 形状 124"/>
              <p:cNvSpPr/>
              <p:nvPr/>
            </p:nvSpPr>
            <p:spPr bwMode="auto">
              <a:xfrm>
                <a:off x="5886450" y="1060450"/>
                <a:ext cx="23813" cy="7938"/>
              </a:xfrm>
              <a:custGeom>
                <a:avLst/>
                <a:gdLst/>
                <a:ahLst/>
                <a:cxnLst>
                  <a:cxn ang="0">
                    <a:pos x="18" y="4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8" y="4"/>
                  </a:cxn>
                </a:cxnLst>
                <a:rect l="0" t="0" r="r" b="b"/>
                <a:pathLst>
                  <a:path w="18" h="6">
                    <a:moveTo>
                      <a:pt x="18" y="4"/>
                    </a:moveTo>
                    <a:cubicBezTo>
                      <a:pt x="11" y="5"/>
                      <a:pt x="3" y="6"/>
                      <a:pt x="0" y="0"/>
                    </a:cubicBezTo>
                    <a:cubicBezTo>
                      <a:pt x="16" y="0"/>
                      <a:pt x="16" y="0"/>
                      <a:pt x="16" y="0"/>
                    </a:cubicBezTo>
                    <a:lnTo>
                      <a:pt x="18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6" name="任意多边形: 形状 125"/>
              <p:cNvSpPr/>
              <p:nvPr/>
            </p:nvSpPr>
            <p:spPr bwMode="auto">
              <a:xfrm>
                <a:off x="6162675" y="1173163"/>
                <a:ext cx="20638" cy="9525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9" y="7"/>
                  </a:cxn>
                  <a:cxn ang="0">
                    <a:pos x="0" y="2"/>
                  </a:cxn>
                  <a:cxn ang="0">
                    <a:pos x="15" y="1"/>
                  </a:cxn>
                </a:cxnLst>
                <a:rect l="0" t="0" r="r" b="b"/>
                <a:pathLst>
                  <a:path w="15" h="7">
                    <a:moveTo>
                      <a:pt x="15" y="1"/>
                    </a:moveTo>
                    <a:cubicBezTo>
                      <a:pt x="14" y="4"/>
                      <a:pt x="12" y="7"/>
                      <a:pt x="9" y="7"/>
                    </a:cubicBezTo>
                    <a:cubicBezTo>
                      <a:pt x="4" y="7"/>
                      <a:pt x="1" y="4"/>
                      <a:pt x="0" y="2"/>
                    </a:cubicBezTo>
                    <a:cubicBezTo>
                      <a:pt x="9" y="0"/>
                      <a:pt x="11" y="2"/>
                      <a:pt x="1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7" name="任意多边形: 形状 126"/>
              <p:cNvSpPr/>
              <p:nvPr/>
            </p:nvSpPr>
            <p:spPr bwMode="auto">
              <a:xfrm>
                <a:off x="5119688" y="1074738"/>
                <a:ext cx="117475" cy="36513"/>
              </a:xfrm>
              <a:custGeom>
                <a:avLst/>
                <a:gdLst/>
                <a:ahLst/>
                <a:cxnLst>
                  <a:cxn ang="0">
                    <a:pos x="76" y="14"/>
                  </a:cxn>
                  <a:cxn ang="0">
                    <a:pos x="58" y="17"/>
                  </a:cxn>
                  <a:cxn ang="0">
                    <a:pos x="49" y="27"/>
                  </a:cxn>
                  <a:cxn ang="0">
                    <a:pos x="44" y="23"/>
                  </a:cxn>
                  <a:cxn ang="0">
                    <a:pos x="44" y="23"/>
                  </a:cxn>
                  <a:cxn ang="0">
                    <a:pos x="32" y="17"/>
                  </a:cxn>
                  <a:cxn ang="0">
                    <a:pos x="41" y="14"/>
                  </a:cxn>
                  <a:cxn ang="0">
                    <a:pos x="33" y="13"/>
                  </a:cxn>
                  <a:cxn ang="0">
                    <a:pos x="40" y="9"/>
                  </a:cxn>
                  <a:cxn ang="0">
                    <a:pos x="30" y="5"/>
                  </a:cxn>
                  <a:cxn ang="0">
                    <a:pos x="10" y="11"/>
                  </a:cxn>
                  <a:cxn ang="0">
                    <a:pos x="0" y="9"/>
                  </a:cxn>
                  <a:cxn ang="0">
                    <a:pos x="34" y="0"/>
                  </a:cxn>
                  <a:cxn ang="0">
                    <a:pos x="60" y="6"/>
                  </a:cxn>
                  <a:cxn ang="0">
                    <a:pos x="76" y="0"/>
                  </a:cxn>
                  <a:cxn ang="0">
                    <a:pos x="89" y="5"/>
                  </a:cxn>
                  <a:cxn ang="0">
                    <a:pos x="78" y="13"/>
                  </a:cxn>
                  <a:cxn ang="0">
                    <a:pos x="73" y="13"/>
                  </a:cxn>
                  <a:cxn ang="0">
                    <a:pos x="73" y="17"/>
                  </a:cxn>
                  <a:cxn ang="0">
                    <a:pos x="76" y="14"/>
                  </a:cxn>
                </a:cxnLst>
                <a:rect l="0" t="0" r="r" b="b"/>
                <a:pathLst>
                  <a:path w="89" h="27">
                    <a:moveTo>
                      <a:pt x="76" y="14"/>
                    </a:moveTo>
                    <a:cubicBezTo>
                      <a:pt x="69" y="19"/>
                      <a:pt x="65" y="13"/>
                      <a:pt x="58" y="17"/>
                    </a:cubicBezTo>
                    <a:cubicBezTo>
                      <a:pt x="54" y="19"/>
                      <a:pt x="53" y="27"/>
                      <a:pt x="49" y="27"/>
                    </a:cubicBezTo>
                    <a:cubicBezTo>
                      <a:pt x="47" y="26"/>
                      <a:pt x="45" y="24"/>
                      <a:pt x="44" y="23"/>
                    </a:cubicBezTo>
                    <a:cubicBezTo>
                      <a:pt x="44" y="23"/>
                      <a:pt x="44" y="23"/>
                      <a:pt x="44" y="23"/>
                    </a:cubicBezTo>
                    <a:cubicBezTo>
                      <a:pt x="38" y="23"/>
                      <a:pt x="33" y="21"/>
                      <a:pt x="32" y="17"/>
                    </a:cubicBezTo>
                    <a:cubicBezTo>
                      <a:pt x="36" y="15"/>
                      <a:pt x="38" y="15"/>
                      <a:pt x="41" y="14"/>
                    </a:cubicBezTo>
                    <a:cubicBezTo>
                      <a:pt x="37" y="14"/>
                      <a:pt x="35" y="13"/>
                      <a:pt x="33" y="13"/>
                    </a:cubicBezTo>
                    <a:cubicBezTo>
                      <a:pt x="36" y="11"/>
                      <a:pt x="38" y="11"/>
                      <a:pt x="40" y="9"/>
                    </a:cubicBezTo>
                    <a:cubicBezTo>
                      <a:pt x="36" y="8"/>
                      <a:pt x="34" y="5"/>
                      <a:pt x="30" y="5"/>
                    </a:cubicBezTo>
                    <a:cubicBezTo>
                      <a:pt x="25" y="5"/>
                      <a:pt x="17" y="11"/>
                      <a:pt x="10" y="11"/>
                    </a:cubicBezTo>
                    <a:cubicBezTo>
                      <a:pt x="7" y="11"/>
                      <a:pt x="4" y="9"/>
                      <a:pt x="0" y="9"/>
                    </a:cubicBezTo>
                    <a:cubicBezTo>
                      <a:pt x="4" y="2"/>
                      <a:pt x="25" y="0"/>
                      <a:pt x="34" y="0"/>
                    </a:cubicBezTo>
                    <a:cubicBezTo>
                      <a:pt x="45" y="0"/>
                      <a:pt x="52" y="6"/>
                      <a:pt x="60" y="6"/>
                    </a:cubicBezTo>
                    <a:cubicBezTo>
                      <a:pt x="67" y="6"/>
                      <a:pt x="70" y="0"/>
                      <a:pt x="76" y="0"/>
                    </a:cubicBezTo>
                    <a:cubicBezTo>
                      <a:pt x="82" y="0"/>
                      <a:pt x="87" y="4"/>
                      <a:pt x="89" y="5"/>
                    </a:cubicBezTo>
                    <a:cubicBezTo>
                      <a:pt x="89" y="13"/>
                      <a:pt x="83" y="9"/>
                      <a:pt x="78" y="13"/>
                    </a:cubicBezTo>
                    <a:cubicBezTo>
                      <a:pt x="76" y="13"/>
                      <a:pt x="75" y="13"/>
                      <a:pt x="73" y="13"/>
                    </a:cubicBezTo>
                    <a:cubicBezTo>
                      <a:pt x="73" y="17"/>
                      <a:pt x="73" y="17"/>
                      <a:pt x="73" y="17"/>
                    </a:cubicBezTo>
                    <a:lnTo>
                      <a:pt x="76" y="1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8" name="任意多边形: 形状 127"/>
              <p:cNvSpPr/>
              <p:nvPr/>
            </p:nvSpPr>
            <p:spPr bwMode="auto">
              <a:xfrm>
                <a:off x="5427663" y="1052513"/>
                <a:ext cx="41275" cy="26988"/>
              </a:xfrm>
              <a:custGeom>
                <a:avLst/>
                <a:gdLst/>
                <a:ahLst/>
                <a:cxnLst>
                  <a:cxn ang="0">
                    <a:pos x="7" y="20"/>
                  </a:cxn>
                  <a:cxn ang="0">
                    <a:pos x="0" y="13"/>
                  </a:cxn>
                  <a:cxn ang="0">
                    <a:pos x="25" y="0"/>
                  </a:cxn>
                  <a:cxn ang="0">
                    <a:pos x="31" y="14"/>
                  </a:cxn>
                  <a:cxn ang="0">
                    <a:pos x="7" y="20"/>
                  </a:cxn>
                </a:cxnLst>
                <a:rect l="0" t="0" r="r" b="b"/>
                <a:pathLst>
                  <a:path w="31" h="20">
                    <a:moveTo>
                      <a:pt x="7" y="20"/>
                    </a:moveTo>
                    <a:cubicBezTo>
                      <a:pt x="2" y="20"/>
                      <a:pt x="0" y="17"/>
                      <a:pt x="0" y="13"/>
                    </a:cubicBezTo>
                    <a:cubicBezTo>
                      <a:pt x="0" y="7"/>
                      <a:pt x="18" y="0"/>
                      <a:pt x="25" y="0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28" y="16"/>
                      <a:pt x="11" y="20"/>
                      <a:pt x="7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9" name="任意多边形: 形状 128"/>
              <p:cNvSpPr/>
              <p:nvPr/>
            </p:nvSpPr>
            <p:spPr bwMode="auto">
              <a:xfrm>
                <a:off x="5373688" y="1069975"/>
                <a:ext cx="44450" cy="25400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33" y="10"/>
                  </a:cxn>
                  <a:cxn ang="0">
                    <a:pos x="22" y="12"/>
                  </a:cxn>
                  <a:cxn ang="0">
                    <a:pos x="24" y="18"/>
                  </a:cxn>
                  <a:cxn ang="0">
                    <a:pos x="0" y="18"/>
                  </a:cxn>
                  <a:cxn ang="0">
                    <a:pos x="9" y="6"/>
                  </a:cxn>
                  <a:cxn ang="0">
                    <a:pos x="9" y="0"/>
                  </a:cxn>
                  <a:cxn ang="0">
                    <a:pos x="23" y="0"/>
                  </a:cxn>
                  <a:cxn ang="0">
                    <a:pos x="19" y="4"/>
                  </a:cxn>
                  <a:cxn ang="0">
                    <a:pos x="33" y="4"/>
                  </a:cxn>
                </a:cxnLst>
                <a:rect l="0" t="0" r="r" b="b"/>
                <a:pathLst>
                  <a:path w="33" h="20">
                    <a:moveTo>
                      <a:pt x="33" y="4"/>
                    </a:moveTo>
                    <a:cubicBezTo>
                      <a:pt x="33" y="8"/>
                      <a:pt x="33" y="8"/>
                      <a:pt x="33" y="10"/>
                    </a:cubicBezTo>
                    <a:cubicBezTo>
                      <a:pt x="30" y="14"/>
                      <a:pt x="26" y="12"/>
                      <a:pt x="22" y="12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22" y="19"/>
                      <a:pt x="0" y="20"/>
                      <a:pt x="0" y="18"/>
                    </a:cubicBezTo>
                    <a:cubicBezTo>
                      <a:pt x="0" y="11"/>
                      <a:pt x="3" y="8"/>
                      <a:pt x="9" y="6"/>
                    </a:cubicBezTo>
                    <a:cubicBezTo>
                      <a:pt x="8" y="2"/>
                      <a:pt x="9" y="1"/>
                      <a:pt x="9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2" y="2"/>
                      <a:pt x="20" y="4"/>
                      <a:pt x="19" y="4"/>
                    </a:cubicBezTo>
                    <a:cubicBezTo>
                      <a:pt x="22" y="4"/>
                      <a:pt x="29" y="4"/>
                      <a:pt x="33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0" name="任意多边形: 形状 129"/>
              <p:cNvSpPr/>
              <p:nvPr/>
            </p:nvSpPr>
            <p:spPr bwMode="auto">
              <a:xfrm>
                <a:off x="5314950" y="1092200"/>
                <a:ext cx="44450" cy="15875"/>
              </a:xfrm>
              <a:custGeom>
                <a:avLst/>
                <a:gdLst/>
                <a:ahLst/>
                <a:cxnLst>
                  <a:cxn ang="0">
                    <a:pos x="20" y="12"/>
                  </a:cxn>
                  <a:cxn ang="0">
                    <a:pos x="11" y="7"/>
                  </a:cxn>
                  <a:cxn ang="0">
                    <a:pos x="4" y="12"/>
                  </a:cxn>
                  <a:cxn ang="0">
                    <a:pos x="0" y="9"/>
                  </a:cxn>
                  <a:cxn ang="0">
                    <a:pos x="22" y="0"/>
                  </a:cxn>
                  <a:cxn ang="0">
                    <a:pos x="34" y="5"/>
                  </a:cxn>
                  <a:cxn ang="0">
                    <a:pos x="20" y="12"/>
                  </a:cxn>
                </a:cxnLst>
                <a:rect l="0" t="0" r="r" b="b"/>
                <a:pathLst>
                  <a:path w="34" h="12">
                    <a:moveTo>
                      <a:pt x="20" y="12"/>
                    </a:moveTo>
                    <a:cubicBezTo>
                      <a:pt x="17" y="12"/>
                      <a:pt x="14" y="7"/>
                      <a:pt x="11" y="7"/>
                    </a:cubicBezTo>
                    <a:cubicBezTo>
                      <a:pt x="10" y="12"/>
                      <a:pt x="8" y="12"/>
                      <a:pt x="4" y="12"/>
                    </a:cubicBezTo>
                    <a:cubicBezTo>
                      <a:pt x="2" y="12"/>
                      <a:pt x="0" y="10"/>
                      <a:pt x="0" y="9"/>
                    </a:cubicBezTo>
                    <a:cubicBezTo>
                      <a:pt x="0" y="2"/>
                      <a:pt x="17" y="0"/>
                      <a:pt x="22" y="0"/>
                    </a:cubicBezTo>
                    <a:cubicBezTo>
                      <a:pt x="28" y="0"/>
                      <a:pt x="32" y="2"/>
                      <a:pt x="34" y="5"/>
                    </a:cubicBezTo>
                    <a:cubicBezTo>
                      <a:pt x="25" y="5"/>
                      <a:pt x="26" y="12"/>
                      <a:pt x="20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1" name="任意多边形: 形状 130"/>
              <p:cNvSpPr/>
              <p:nvPr/>
            </p:nvSpPr>
            <p:spPr bwMode="auto">
              <a:xfrm>
                <a:off x="5287963" y="1038225"/>
                <a:ext cx="71438" cy="49213"/>
              </a:xfrm>
              <a:custGeom>
                <a:avLst/>
                <a:gdLst/>
                <a:ahLst/>
                <a:cxnLst>
                  <a:cxn ang="0">
                    <a:pos x="40" y="31"/>
                  </a:cxn>
                  <a:cxn ang="0">
                    <a:pos x="22" y="36"/>
                  </a:cxn>
                  <a:cxn ang="0">
                    <a:pos x="0" y="28"/>
                  </a:cxn>
                  <a:cxn ang="0">
                    <a:pos x="6" y="23"/>
                  </a:cxn>
                  <a:cxn ang="0">
                    <a:pos x="24" y="23"/>
                  </a:cxn>
                  <a:cxn ang="0">
                    <a:pos x="17" y="22"/>
                  </a:cxn>
                  <a:cxn ang="0">
                    <a:pos x="17" y="16"/>
                  </a:cxn>
                  <a:cxn ang="0">
                    <a:pos x="43" y="8"/>
                  </a:cxn>
                  <a:cxn ang="0">
                    <a:pos x="51" y="0"/>
                  </a:cxn>
                  <a:cxn ang="0">
                    <a:pos x="52" y="5"/>
                  </a:cxn>
                  <a:cxn ang="0">
                    <a:pos x="48" y="11"/>
                  </a:cxn>
                  <a:cxn ang="0">
                    <a:pos x="28" y="23"/>
                  </a:cxn>
                  <a:cxn ang="0">
                    <a:pos x="53" y="29"/>
                  </a:cxn>
                  <a:cxn ang="0">
                    <a:pos x="40" y="31"/>
                  </a:cxn>
                </a:cxnLst>
                <a:rect l="0" t="0" r="r" b="b"/>
                <a:pathLst>
                  <a:path w="53" h="36">
                    <a:moveTo>
                      <a:pt x="40" y="31"/>
                    </a:moveTo>
                    <a:cubicBezTo>
                      <a:pt x="34" y="31"/>
                      <a:pt x="27" y="36"/>
                      <a:pt x="22" y="36"/>
                    </a:cubicBezTo>
                    <a:cubicBezTo>
                      <a:pt x="19" y="36"/>
                      <a:pt x="1" y="28"/>
                      <a:pt x="0" y="28"/>
                    </a:cubicBezTo>
                    <a:cubicBezTo>
                      <a:pt x="3" y="26"/>
                      <a:pt x="4" y="25"/>
                      <a:pt x="6" y="23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19" y="21"/>
                      <a:pt x="21" y="20"/>
                      <a:pt x="17" y="22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30" y="16"/>
                      <a:pt x="30" y="8"/>
                      <a:pt x="43" y="8"/>
                    </a:cubicBezTo>
                    <a:cubicBezTo>
                      <a:pt x="44" y="4"/>
                      <a:pt x="47" y="0"/>
                      <a:pt x="51" y="0"/>
                    </a:cubicBezTo>
                    <a:cubicBezTo>
                      <a:pt x="52" y="0"/>
                      <a:pt x="52" y="4"/>
                      <a:pt x="52" y="5"/>
                    </a:cubicBezTo>
                    <a:cubicBezTo>
                      <a:pt x="50" y="7"/>
                      <a:pt x="48" y="9"/>
                      <a:pt x="48" y="11"/>
                    </a:cubicBezTo>
                    <a:cubicBezTo>
                      <a:pt x="41" y="16"/>
                      <a:pt x="32" y="18"/>
                      <a:pt x="28" y="23"/>
                    </a:cubicBezTo>
                    <a:cubicBezTo>
                      <a:pt x="40" y="24"/>
                      <a:pt x="43" y="25"/>
                      <a:pt x="53" y="29"/>
                    </a:cubicBezTo>
                    <a:cubicBezTo>
                      <a:pt x="49" y="32"/>
                      <a:pt x="45" y="31"/>
                      <a:pt x="40" y="3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2" name="任意多边形: 形状 131"/>
              <p:cNvSpPr/>
              <p:nvPr/>
            </p:nvSpPr>
            <p:spPr bwMode="auto">
              <a:xfrm>
                <a:off x="6675438" y="1244600"/>
                <a:ext cx="128588" cy="49213"/>
              </a:xfrm>
              <a:custGeom>
                <a:avLst/>
                <a:gdLst/>
                <a:ahLst/>
                <a:cxnLst>
                  <a:cxn ang="0">
                    <a:pos x="77" y="29"/>
                  </a:cxn>
                  <a:cxn ang="0">
                    <a:pos x="66" y="34"/>
                  </a:cxn>
                  <a:cxn ang="0">
                    <a:pos x="58" y="29"/>
                  </a:cxn>
                  <a:cxn ang="0">
                    <a:pos x="50" y="32"/>
                  </a:cxn>
                  <a:cxn ang="0">
                    <a:pos x="40" y="36"/>
                  </a:cxn>
                  <a:cxn ang="0">
                    <a:pos x="32" y="31"/>
                  </a:cxn>
                  <a:cxn ang="0">
                    <a:pos x="22" y="38"/>
                  </a:cxn>
                  <a:cxn ang="0">
                    <a:pos x="0" y="18"/>
                  </a:cxn>
                  <a:cxn ang="0">
                    <a:pos x="20" y="0"/>
                  </a:cxn>
                  <a:cxn ang="0">
                    <a:pos x="47" y="15"/>
                  </a:cxn>
                  <a:cxn ang="0">
                    <a:pos x="54" y="3"/>
                  </a:cxn>
                  <a:cxn ang="0">
                    <a:pos x="97" y="15"/>
                  </a:cxn>
                  <a:cxn ang="0">
                    <a:pos x="89" y="29"/>
                  </a:cxn>
                  <a:cxn ang="0">
                    <a:pos x="77" y="29"/>
                  </a:cxn>
                </a:cxnLst>
                <a:rect l="0" t="0" r="r" b="b"/>
                <a:pathLst>
                  <a:path w="97" h="38">
                    <a:moveTo>
                      <a:pt x="77" y="29"/>
                    </a:moveTo>
                    <a:cubicBezTo>
                      <a:pt x="74" y="29"/>
                      <a:pt x="72" y="34"/>
                      <a:pt x="66" y="34"/>
                    </a:cubicBezTo>
                    <a:cubicBezTo>
                      <a:pt x="63" y="34"/>
                      <a:pt x="62" y="29"/>
                      <a:pt x="58" y="29"/>
                    </a:cubicBezTo>
                    <a:cubicBezTo>
                      <a:pt x="55" y="29"/>
                      <a:pt x="53" y="32"/>
                      <a:pt x="50" y="32"/>
                    </a:cubicBezTo>
                    <a:cubicBezTo>
                      <a:pt x="47" y="32"/>
                      <a:pt x="44" y="36"/>
                      <a:pt x="40" y="36"/>
                    </a:cubicBezTo>
                    <a:cubicBezTo>
                      <a:pt x="36" y="36"/>
                      <a:pt x="34" y="34"/>
                      <a:pt x="32" y="31"/>
                    </a:cubicBezTo>
                    <a:cubicBezTo>
                      <a:pt x="29" y="34"/>
                      <a:pt x="27" y="38"/>
                      <a:pt x="22" y="38"/>
                    </a:cubicBezTo>
                    <a:cubicBezTo>
                      <a:pt x="11" y="38"/>
                      <a:pt x="0" y="29"/>
                      <a:pt x="0" y="18"/>
                    </a:cubicBezTo>
                    <a:cubicBezTo>
                      <a:pt x="0" y="8"/>
                      <a:pt x="11" y="0"/>
                      <a:pt x="20" y="0"/>
                    </a:cubicBezTo>
                    <a:cubicBezTo>
                      <a:pt x="34" y="0"/>
                      <a:pt x="35" y="15"/>
                      <a:pt x="47" y="15"/>
                    </a:cubicBezTo>
                    <a:cubicBezTo>
                      <a:pt x="47" y="8"/>
                      <a:pt x="49" y="3"/>
                      <a:pt x="54" y="3"/>
                    </a:cubicBezTo>
                    <a:cubicBezTo>
                      <a:pt x="62" y="3"/>
                      <a:pt x="88" y="12"/>
                      <a:pt x="97" y="15"/>
                    </a:cubicBezTo>
                    <a:cubicBezTo>
                      <a:pt x="95" y="21"/>
                      <a:pt x="89" y="26"/>
                      <a:pt x="89" y="29"/>
                    </a:cubicBezTo>
                    <a:lnTo>
                      <a:pt x="77" y="2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3" name="任意多边形: 形状 132"/>
              <p:cNvSpPr/>
              <p:nvPr/>
            </p:nvSpPr>
            <p:spPr bwMode="auto">
              <a:xfrm>
                <a:off x="4924425" y="2252663"/>
                <a:ext cx="34925" cy="17463"/>
              </a:xfrm>
              <a:custGeom>
                <a:avLst/>
                <a:gdLst/>
                <a:ahLst/>
                <a:cxnLst>
                  <a:cxn ang="0">
                    <a:pos x="5" y="13"/>
                  </a:cxn>
                  <a:cxn ang="0">
                    <a:pos x="2" y="11"/>
                  </a:cxn>
                  <a:cxn ang="0">
                    <a:pos x="0" y="9"/>
                  </a:cxn>
                  <a:cxn ang="0">
                    <a:pos x="26" y="0"/>
                  </a:cxn>
                  <a:cxn ang="0">
                    <a:pos x="20" y="4"/>
                  </a:cxn>
                  <a:cxn ang="0">
                    <a:pos x="19" y="8"/>
                  </a:cxn>
                  <a:cxn ang="0">
                    <a:pos x="5" y="13"/>
                  </a:cxn>
                </a:cxnLst>
                <a:rect l="0" t="0" r="r" b="b"/>
                <a:pathLst>
                  <a:path w="26" h="13">
                    <a:moveTo>
                      <a:pt x="5" y="13"/>
                    </a:moveTo>
                    <a:cubicBezTo>
                      <a:pt x="4" y="13"/>
                      <a:pt x="2" y="12"/>
                      <a:pt x="2" y="11"/>
                    </a:cubicBezTo>
                    <a:cubicBezTo>
                      <a:pt x="1" y="11"/>
                      <a:pt x="0" y="9"/>
                      <a:pt x="0" y="9"/>
                    </a:cubicBezTo>
                    <a:cubicBezTo>
                      <a:pt x="7" y="6"/>
                      <a:pt x="18" y="1"/>
                      <a:pt x="26" y="0"/>
                    </a:cubicBezTo>
                    <a:cubicBezTo>
                      <a:pt x="25" y="4"/>
                      <a:pt x="22" y="2"/>
                      <a:pt x="20" y="4"/>
                    </a:cubicBezTo>
                    <a:cubicBezTo>
                      <a:pt x="18" y="4"/>
                      <a:pt x="19" y="7"/>
                      <a:pt x="19" y="8"/>
                    </a:cubicBezTo>
                    <a:cubicBezTo>
                      <a:pt x="18" y="11"/>
                      <a:pt x="9" y="13"/>
                      <a:pt x="5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4" name="任意多边形: 形状 133"/>
              <p:cNvSpPr/>
              <p:nvPr/>
            </p:nvSpPr>
            <p:spPr bwMode="auto">
              <a:xfrm>
                <a:off x="5183188" y="1463675"/>
                <a:ext cx="34925" cy="25400"/>
              </a:xfrm>
              <a:custGeom>
                <a:avLst/>
                <a:gdLst/>
                <a:ahLst/>
                <a:cxnLst>
                  <a:cxn ang="0">
                    <a:pos x="5" y="4"/>
                  </a:cxn>
                  <a:cxn ang="0">
                    <a:pos x="11" y="0"/>
                  </a:cxn>
                  <a:cxn ang="0">
                    <a:pos x="26" y="6"/>
                  </a:cxn>
                  <a:cxn ang="0">
                    <a:pos x="26" y="12"/>
                  </a:cxn>
                  <a:cxn ang="0">
                    <a:pos x="8" y="19"/>
                  </a:cxn>
                  <a:cxn ang="0">
                    <a:pos x="0" y="14"/>
                  </a:cxn>
                  <a:cxn ang="0">
                    <a:pos x="5" y="4"/>
                  </a:cxn>
                </a:cxnLst>
                <a:rect l="0" t="0" r="r" b="b"/>
                <a:pathLst>
                  <a:path w="26" h="19">
                    <a:moveTo>
                      <a:pt x="5" y="4"/>
                    </a:moveTo>
                    <a:cubicBezTo>
                      <a:pt x="8" y="4"/>
                      <a:pt x="8" y="0"/>
                      <a:pt x="11" y="0"/>
                    </a:cubicBezTo>
                    <a:cubicBezTo>
                      <a:pt x="17" y="0"/>
                      <a:pt x="20" y="5"/>
                      <a:pt x="26" y="6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0" y="15"/>
                      <a:pt x="15" y="19"/>
                      <a:pt x="8" y="19"/>
                    </a:cubicBezTo>
                    <a:cubicBezTo>
                      <a:pt x="2" y="19"/>
                      <a:pt x="0" y="19"/>
                      <a:pt x="0" y="14"/>
                    </a:cubicBezTo>
                    <a:cubicBezTo>
                      <a:pt x="0" y="12"/>
                      <a:pt x="4" y="4"/>
                      <a:pt x="5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5" name="任意多边形: 形状 134"/>
              <p:cNvSpPr/>
              <p:nvPr/>
            </p:nvSpPr>
            <p:spPr bwMode="auto">
              <a:xfrm>
                <a:off x="5359400" y="1433513"/>
                <a:ext cx="26988" cy="25400"/>
              </a:xfrm>
              <a:custGeom>
                <a:avLst/>
                <a:gdLst/>
                <a:ahLst/>
                <a:cxnLst>
                  <a:cxn ang="0">
                    <a:pos x="21" y="17"/>
                  </a:cxn>
                  <a:cxn ang="0">
                    <a:pos x="15" y="19"/>
                  </a:cxn>
                  <a:cxn ang="0">
                    <a:pos x="0" y="8"/>
                  </a:cxn>
                  <a:cxn ang="0">
                    <a:pos x="21" y="17"/>
                  </a:cxn>
                </a:cxnLst>
                <a:rect l="0" t="0" r="r" b="b"/>
                <a:pathLst>
                  <a:path w="21" h="20">
                    <a:moveTo>
                      <a:pt x="21" y="17"/>
                    </a:moveTo>
                    <a:cubicBezTo>
                      <a:pt x="21" y="20"/>
                      <a:pt x="15" y="19"/>
                      <a:pt x="15" y="19"/>
                    </a:cubicBezTo>
                    <a:cubicBezTo>
                      <a:pt x="10" y="19"/>
                      <a:pt x="0" y="14"/>
                      <a:pt x="0" y="8"/>
                    </a:cubicBezTo>
                    <a:cubicBezTo>
                      <a:pt x="0" y="0"/>
                      <a:pt x="21" y="8"/>
                      <a:pt x="21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6" name="任意多边形: 形状 135"/>
              <p:cNvSpPr/>
              <p:nvPr/>
            </p:nvSpPr>
            <p:spPr bwMode="auto">
              <a:xfrm>
                <a:off x="5549900" y="1338263"/>
                <a:ext cx="25400" cy="17463"/>
              </a:xfrm>
              <a:custGeom>
                <a:avLst/>
                <a:gdLst/>
                <a:ahLst/>
                <a:cxnLst>
                  <a:cxn ang="0">
                    <a:pos x="2" y="13"/>
                  </a:cxn>
                  <a:cxn ang="0">
                    <a:pos x="19" y="8"/>
                  </a:cxn>
                  <a:cxn ang="0">
                    <a:pos x="8" y="0"/>
                  </a:cxn>
                  <a:cxn ang="0">
                    <a:pos x="2" y="9"/>
                  </a:cxn>
                  <a:cxn ang="0">
                    <a:pos x="2" y="13"/>
                  </a:cxn>
                </a:cxnLst>
                <a:rect l="0" t="0" r="r" b="b"/>
                <a:pathLst>
                  <a:path w="19" h="13">
                    <a:moveTo>
                      <a:pt x="2" y="13"/>
                    </a:moveTo>
                    <a:cubicBezTo>
                      <a:pt x="7" y="13"/>
                      <a:pt x="17" y="10"/>
                      <a:pt x="19" y="8"/>
                    </a:cubicBezTo>
                    <a:cubicBezTo>
                      <a:pt x="15" y="5"/>
                      <a:pt x="13" y="0"/>
                      <a:pt x="8" y="0"/>
                    </a:cubicBezTo>
                    <a:cubicBezTo>
                      <a:pt x="4" y="0"/>
                      <a:pt x="2" y="5"/>
                      <a:pt x="2" y="9"/>
                    </a:cubicBezTo>
                    <a:cubicBezTo>
                      <a:pt x="2" y="10"/>
                      <a:pt x="0" y="13"/>
                      <a:pt x="2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7" name="任意多边形: 形状 136"/>
              <p:cNvSpPr/>
              <p:nvPr/>
            </p:nvSpPr>
            <p:spPr bwMode="auto">
              <a:xfrm>
                <a:off x="6727825" y="1320800"/>
                <a:ext cx="53975" cy="22225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21" y="0"/>
                  </a:cxn>
                  <a:cxn ang="0">
                    <a:pos x="41" y="17"/>
                  </a:cxn>
                  <a:cxn ang="0">
                    <a:pos x="28" y="17"/>
                  </a:cxn>
                  <a:cxn ang="0">
                    <a:pos x="2" y="11"/>
                  </a:cxn>
                  <a:cxn ang="0">
                    <a:pos x="0" y="13"/>
                  </a:cxn>
                </a:cxnLst>
                <a:rect l="0" t="0" r="r" b="b"/>
                <a:pathLst>
                  <a:path w="41" h="17">
                    <a:moveTo>
                      <a:pt x="0" y="13"/>
                    </a:moveTo>
                    <a:cubicBezTo>
                      <a:pt x="5" y="6"/>
                      <a:pt x="11" y="0"/>
                      <a:pt x="21" y="0"/>
                    </a:cubicBezTo>
                    <a:cubicBezTo>
                      <a:pt x="32" y="0"/>
                      <a:pt x="41" y="7"/>
                      <a:pt x="41" y="17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20" y="13"/>
                      <a:pt x="10" y="14"/>
                      <a:pt x="2" y="11"/>
                    </a:cubicBez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8" name="任意多边形: 形状 137"/>
              <p:cNvSpPr/>
              <p:nvPr/>
            </p:nvSpPr>
            <p:spPr bwMode="auto">
              <a:xfrm>
                <a:off x="6832600" y="1266825"/>
                <a:ext cx="74613" cy="269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2" y="9"/>
                  </a:cxn>
                  <a:cxn ang="0">
                    <a:pos x="56" y="13"/>
                  </a:cxn>
                  <a:cxn ang="0">
                    <a:pos x="37" y="20"/>
                  </a:cxn>
                  <a:cxn ang="0">
                    <a:pos x="4" y="3"/>
                  </a:cxn>
                  <a:cxn ang="0">
                    <a:pos x="0" y="0"/>
                  </a:cxn>
                </a:cxnLst>
                <a:rect l="0" t="0" r="r" b="b"/>
                <a:pathLst>
                  <a:path w="56" h="20">
                    <a:moveTo>
                      <a:pt x="0" y="0"/>
                    </a:moveTo>
                    <a:cubicBezTo>
                      <a:pt x="4" y="3"/>
                      <a:pt x="50" y="9"/>
                      <a:pt x="52" y="9"/>
                    </a:cubicBezTo>
                    <a:cubicBezTo>
                      <a:pt x="55" y="9"/>
                      <a:pt x="56" y="11"/>
                      <a:pt x="56" y="13"/>
                    </a:cubicBezTo>
                    <a:cubicBezTo>
                      <a:pt x="56" y="18"/>
                      <a:pt x="44" y="20"/>
                      <a:pt x="37" y="20"/>
                    </a:cubicBezTo>
                    <a:cubicBezTo>
                      <a:pt x="25" y="20"/>
                      <a:pt x="4" y="14"/>
                      <a:pt x="4" y="3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9" name="任意多边形: 形状 138"/>
              <p:cNvSpPr/>
              <p:nvPr/>
            </p:nvSpPr>
            <p:spPr bwMode="auto">
              <a:xfrm>
                <a:off x="6726238" y="1303338"/>
                <a:ext cx="15875" cy="17463"/>
              </a:xfrm>
              <a:custGeom>
                <a:avLst/>
                <a:gdLst/>
                <a:ahLst/>
                <a:cxnLst>
                  <a:cxn ang="0">
                    <a:pos x="12" y="7"/>
                  </a:cxn>
                  <a:cxn ang="0">
                    <a:pos x="5" y="13"/>
                  </a:cxn>
                  <a:cxn ang="0">
                    <a:pos x="0" y="7"/>
                  </a:cxn>
                  <a:cxn ang="0">
                    <a:pos x="12" y="7"/>
                  </a:cxn>
                </a:cxnLst>
                <a:rect l="0" t="0" r="r" b="b"/>
                <a:pathLst>
                  <a:path w="12" h="13">
                    <a:moveTo>
                      <a:pt x="12" y="7"/>
                    </a:moveTo>
                    <a:cubicBezTo>
                      <a:pt x="12" y="11"/>
                      <a:pt x="8" y="13"/>
                      <a:pt x="5" y="13"/>
                    </a:cubicBezTo>
                    <a:cubicBezTo>
                      <a:pt x="0" y="13"/>
                      <a:pt x="0" y="11"/>
                      <a:pt x="0" y="7"/>
                    </a:cubicBezTo>
                    <a:cubicBezTo>
                      <a:pt x="0" y="0"/>
                      <a:pt x="12" y="1"/>
                      <a:pt x="1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240" name="组合 239"/>
          <p:cNvGrpSpPr/>
          <p:nvPr/>
        </p:nvGrpSpPr>
        <p:grpSpPr>
          <a:xfrm>
            <a:off x="3666498" y="1275607"/>
            <a:ext cx="4210589" cy="2359902"/>
            <a:chOff x="3666498" y="1275607"/>
            <a:chExt cx="4210589" cy="2359902"/>
          </a:xfrm>
        </p:grpSpPr>
        <p:grpSp>
          <p:nvGrpSpPr>
            <p:cNvPr id="5" name="组合 4"/>
            <p:cNvGrpSpPr/>
            <p:nvPr/>
          </p:nvGrpSpPr>
          <p:grpSpPr>
            <a:xfrm>
              <a:off x="3687668" y="1275607"/>
              <a:ext cx="429059" cy="1379163"/>
              <a:chOff x="2057400" y="971550"/>
              <a:chExt cx="533400" cy="1714500"/>
            </a:xfrm>
          </p:grpSpPr>
          <p:cxnSp>
            <p:nvCxnSpPr>
              <p:cNvPr id="64" name="直接连接符 63"/>
              <p:cNvCxnSpPr/>
              <p:nvPr/>
            </p:nvCxnSpPr>
            <p:spPr>
              <a:xfrm rot="5400000">
                <a:off x="1820094" y="2079895"/>
                <a:ext cx="1008012" cy="10522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弧形 64"/>
              <p:cNvSpPr/>
              <p:nvPr/>
            </p:nvSpPr>
            <p:spPr>
              <a:xfrm>
                <a:off x="2228850" y="2495550"/>
                <a:ext cx="190500" cy="190500"/>
              </a:xfrm>
              <a:prstGeom prst="arc">
                <a:avLst>
                  <a:gd name="adj1" fmla="val 17813330"/>
                  <a:gd name="adj2" fmla="val 14450953"/>
                </a:avLst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6" name="六边形 65"/>
              <p:cNvSpPr/>
              <p:nvPr/>
            </p:nvSpPr>
            <p:spPr bwMode="auto">
              <a:xfrm rot="5400000">
                <a:off x="2014728" y="1014222"/>
                <a:ext cx="618744" cy="533400"/>
              </a:xfrm>
              <a:prstGeom prst="hexagon">
                <a:avLst/>
              </a:prstGeom>
              <a:blipFill dpi="0"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12700"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6" name="文本框 213"/>
            <p:cNvSpPr txBox="1"/>
            <p:nvPr/>
          </p:nvSpPr>
          <p:spPr>
            <a:xfrm>
              <a:off x="3666498" y="1367167"/>
              <a:ext cx="471523" cy="300082"/>
            </a:xfrm>
            <a:prstGeom prst="rect">
              <a:avLst/>
            </a:prstGeom>
            <a:noFill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Impact" panose="020B0806030902050204" pitchFamily="34" charset="0"/>
                </a:rPr>
                <a:t>45%</a:t>
              </a: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4423222" y="2195049"/>
              <a:ext cx="429059" cy="1379163"/>
              <a:chOff x="2057400" y="971550"/>
              <a:chExt cx="533400" cy="1714500"/>
            </a:xfrm>
          </p:grpSpPr>
          <p:cxnSp>
            <p:nvCxnSpPr>
              <p:cNvPr id="61" name="直接连接符 60"/>
              <p:cNvCxnSpPr/>
              <p:nvPr/>
            </p:nvCxnSpPr>
            <p:spPr>
              <a:xfrm rot="5400000">
                <a:off x="1820094" y="2079895"/>
                <a:ext cx="1008012" cy="10522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弧形 61"/>
              <p:cNvSpPr/>
              <p:nvPr/>
            </p:nvSpPr>
            <p:spPr>
              <a:xfrm>
                <a:off x="2228850" y="2495550"/>
                <a:ext cx="190500" cy="190500"/>
              </a:xfrm>
              <a:prstGeom prst="arc">
                <a:avLst>
                  <a:gd name="adj1" fmla="val 17813330"/>
                  <a:gd name="adj2" fmla="val 14450953"/>
                </a:avLst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3" name="六边形 62"/>
              <p:cNvSpPr/>
              <p:nvPr/>
            </p:nvSpPr>
            <p:spPr bwMode="auto">
              <a:xfrm rot="5400000">
                <a:off x="2014728" y="1014222"/>
                <a:ext cx="618744" cy="533400"/>
              </a:xfrm>
              <a:prstGeom prst="hexagon">
                <a:avLst/>
              </a:prstGeom>
              <a:blipFill dpi="0"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lt1"/>
                  </a:solidFill>
                </a:endParaRPr>
              </a:p>
            </p:txBody>
          </p:sp>
        </p:grpSp>
        <p:sp>
          <p:nvSpPr>
            <p:cNvPr id="8" name="文本框 218"/>
            <p:cNvSpPr txBox="1"/>
            <p:nvPr/>
          </p:nvSpPr>
          <p:spPr>
            <a:xfrm>
              <a:off x="4402053" y="2286609"/>
              <a:ext cx="471523" cy="300082"/>
            </a:xfrm>
            <a:prstGeom prst="rect">
              <a:avLst/>
            </a:prstGeom>
            <a:noFill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Impact" panose="020B0806030902050204" pitchFamily="34" charset="0"/>
                </a:rPr>
                <a:t>45%</a:t>
              </a: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5342663" y="1398199"/>
              <a:ext cx="429059" cy="1379163"/>
              <a:chOff x="2057400" y="971550"/>
              <a:chExt cx="533400" cy="1714500"/>
            </a:xfrm>
          </p:grpSpPr>
          <p:cxnSp>
            <p:nvCxnSpPr>
              <p:cNvPr id="58" name="直接连接符 57"/>
              <p:cNvCxnSpPr/>
              <p:nvPr/>
            </p:nvCxnSpPr>
            <p:spPr>
              <a:xfrm rot="5400000">
                <a:off x="1820094" y="2079895"/>
                <a:ext cx="1008012" cy="10522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弧形 58"/>
              <p:cNvSpPr/>
              <p:nvPr/>
            </p:nvSpPr>
            <p:spPr>
              <a:xfrm>
                <a:off x="2228850" y="2495550"/>
                <a:ext cx="190500" cy="190500"/>
              </a:xfrm>
              <a:prstGeom prst="arc">
                <a:avLst>
                  <a:gd name="adj1" fmla="val 17813330"/>
                  <a:gd name="adj2" fmla="val 14450953"/>
                </a:avLst>
              </a:prstGeom>
              <a:ln w="381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0" name="六边形 59"/>
              <p:cNvSpPr/>
              <p:nvPr/>
            </p:nvSpPr>
            <p:spPr bwMode="auto">
              <a:xfrm rot="5400000">
                <a:off x="2014728" y="1014222"/>
                <a:ext cx="618744" cy="533400"/>
              </a:xfrm>
              <a:prstGeom prst="hexagon">
                <a:avLst/>
              </a:prstGeom>
              <a:blipFill dpi="0"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12700"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0" name="文本框 223"/>
            <p:cNvSpPr txBox="1"/>
            <p:nvPr/>
          </p:nvSpPr>
          <p:spPr>
            <a:xfrm>
              <a:off x="5321495" y="1489759"/>
              <a:ext cx="471523" cy="300082"/>
            </a:xfrm>
            <a:prstGeom prst="rect">
              <a:avLst/>
            </a:prstGeom>
            <a:noFill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>
                  <a:solidFill>
                    <a:schemeClr val="bg1"/>
                  </a:solidFill>
                  <a:latin typeface="Impact" panose="020B0806030902050204" pitchFamily="34" charset="0"/>
                </a:rPr>
                <a:t>45%</a:t>
              </a:r>
              <a:endParaRPr lang="en-US" sz="20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5771737" y="2011161"/>
              <a:ext cx="429059" cy="1379163"/>
              <a:chOff x="2057400" y="971550"/>
              <a:chExt cx="533400" cy="1714500"/>
            </a:xfrm>
          </p:grpSpPr>
          <p:cxnSp>
            <p:nvCxnSpPr>
              <p:cNvPr id="55" name="直接连接符 54"/>
              <p:cNvCxnSpPr/>
              <p:nvPr/>
            </p:nvCxnSpPr>
            <p:spPr>
              <a:xfrm rot="5400000">
                <a:off x="1820094" y="2079895"/>
                <a:ext cx="1008012" cy="10522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弧形 55"/>
              <p:cNvSpPr/>
              <p:nvPr/>
            </p:nvSpPr>
            <p:spPr>
              <a:xfrm>
                <a:off x="2228850" y="2495550"/>
                <a:ext cx="190500" cy="190500"/>
              </a:xfrm>
              <a:prstGeom prst="arc">
                <a:avLst>
                  <a:gd name="adj1" fmla="val 17813330"/>
                  <a:gd name="adj2" fmla="val 14450953"/>
                </a:avLst>
              </a:prstGeom>
              <a:ln w="381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7" name="六边形 56"/>
              <p:cNvSpPr/>
              <p:nvPr/>
            </p:nvSpPr>
            <p:spPr bwMode="auto">
              <a:xfrm rot="5400000">
                <a:off x="2014728" y="1014222"/>
                <a:ext cx="618744" cy="533400"/>
              </a:xfrm>
              <a:prstGeom prst="hexagon">
                <a:avLst/>
              </a:prstGeom>
              <a:blipFill dpi="0"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lt1"/>
                  </a:solidFill>
                </a:endParaRPr>
              </a:p>
            </p:txBody>
          </p:sp>
        </p:grpSp>
        <p:sp>
          <p:nvSpPr>
            <p:cNvPr id="12" name="文本框 228"/>
            <p:cNvSpPr txBox="1"/>
            <p:nvPr/>
          </p:nvSpPr>
          <p:spPr>
            <a:xfrm>
              <a:off x="5750569" y="2102721"/>
              <a:ext cx="471523" cy="300082"/>
            </a:xfrm>
            <a:prstGeom prst="rect">
              <a:avLst/>
            </a:prstGeom>
            <a:noFill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Impact" panose="020B0806030902050204" pitchFamily="34" charset="0"/>
                </a:rPr>
                <a:t>45%</a:t>
              </a: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6629883" y="1336903"/>
              <a:ext cx="429059" cy="1379163"/>
              <a:chOff x="2057400" y="971550"/>
              <a:chExt cx="533400" cy="1714500"/>
            </a:xfrm>
          </p:grpSpPr>
          <p:cxnSp>
            <p:nvCxnSpPr>
              <p:cNvPr id="52" name="直接连接符 51"/>
              <p:cNvCxnSpPr/>
              <p:nvPr/>
            </p:nvCxnSpPr>
            <p:spPr>
              <a:xfrm rot="5400000">
                <a:off x="1820094" y="2079895"/>
                <a:ext cx="1008012" cy="10522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弧形 52"/>
              <p:cNvSpPr/>
              <p:nvPr/>
            </p:nvSpPr>
            <p:spPr>
              <a:xfrm>
                <a:off x="2228850" y="2495550"/>
                <a:ext cx="190500" cy="190500"/>
              </a:xfrm>
              <a:prstGeom prst="arc">
                <a:avLst>
                  <a:gd name="adj1" fmla="val 17813330"/>
                  <a:gd name="adj2" fmla="val 14450953"/>
                </a:avLst>
              </a:prstGeom>
              <a:ln w="38100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4" name="六边形 53"/>
              <p:cNvSpPr/>
              <p:nvPr/>
            </p:nvSpPr>
            <p:spPr bwMode="auto">
              <a:xfrm rot="5400000">
                <a:off x="2014728" y="1014222"/>
                <a:ext cx="618744" cy="533400"/>
              </a:xfrm>
              <a:prstGeom prst="hexagon">
                <a:avLst/>
              </a:prstGeom>
              <a:blipFill dpi="0"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12700"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4" name="文本框 233"/>
            <p:cNvSpPr txBox="1"/>
            <p:nvPr/>
          </p:nvSpPr>
          <p:spPr>
            <a:xfrm>
              <a:off x="6608713" y="1428463"/>
              <a:ext cx="471523" cy="300082"/>
            </a:xfrm>
            <a:prstGeom prst="rect">
              <a:avLst/>
            </a:prstGeom>
            <a:noFill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Impact" panose="020B0806030902050204" pitchFamily="34" charset="0"/>
                </a:rPr>
                <a:t>45%</a:t>
              </a: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7426733" y="2256346"/>
              <a:ext cx="429059" cy="1379163"/>
              <a:chOff x="2057400" y="971550"/>
              <a:chExt cx="533400" cy="1714500"/>
            </a:xfrm>
          </p:grpSpPr>
          <p:cxnSp>
            <p:nvCxnSpPr>
              <p:cNvPr id="49" name="直接连接符 48"/>
              <p:cNvCxnSpPr/>
              <p:nvPr/>
            </p:nvCxnSpPr>
            <p:spPr>
              <a:xfrm rot="5400000">
                <a:off x="1820094" y="2079895"/>
                <a:ext cx="1008012" cy="10522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弧形 49"/>
              <p:cNvSpPr/>
              <p:nvPr/>
            </p:nvSpPr>
            <p:spPr>
              <a:xfrm>
                <a:off x="2228850" y="2495550"/>
                <a:ext cx="190500" cy="190500"/>
              </a:xfrm>
              <a:prstGeom prst="arc">
                <a:avLst>
                  <a:gd name="adj1" fmla="val 17813330"/>
                  <a:gd name="adj2" fmla="val 14450953"/>
                </a:avLst>
              </a:prstGeom>
              <a:ln w="381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1" name="六边形 50"/>
              <p:cNvSpPr/>
              <p:nvPr/>
            </p:nvSpPr>
            <p:spPr bwMode="auto">
              <a:xfrm rot="5400000">
                <a:off x="2014728" y="1014222"/>
                <a:ext cx="618744" cy="533400"/>
              </a:xfrm>
              <a:prstGeom prst="hexagon">
                <a:avLst/>
              </a:prstGeom>
              <a:blipFill dpi="0"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lt1"/>
                  </a:solidFill>
                </a:endParaRPr>
              </a:p>
            </p:txBody>
          </p:sp>
        </p:grpSp>
        <p:sp>
          <p:nvSpPr>
            <p:cNvPr id="16" name="文本框 238"/>
            <p:cNvSpPr txBox="1"/>
            <p:nvPr/>
          </p:nvSpPr>
          <p:spPr>
            <a:xfrm>
              <a:off x="7405564" y="2347905"/>
              <a:ext cx="471523" cy="300082"/>
            </a:xfrm>
            <a:prstGeom prst="rect">
              <a:avLst/>
            </a:prstGeom>
            <a:noFill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Impact" panose="020B0806030902050204" pitchFamily="34" charset="0"/>
                </a:rPr>
                <a:t>45%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3005826" y="4102479"/>
            <a:ext cx="5045924" cy="161822"/>
            <a:chOff x="1028811" y="4267200"/>
            <a:chExt cx="6272808" cy="201168"/>
          </a:xfrm>
        </p:grpSpPr>
        <p:grpSp>
          <p:nvGrpSpPr>
            <p:cNvPr id="32" name="组合 31"/>
            <p:cNvGrpSpPr/>
            <p:nvPr/>
          </p:nvGrpSpPr>
          <p:grpSpPr>
            <a:xfrm>
              <a:off x="1028811" y="4267200"/>
              <a:ext cx="556940" cy="201168"/>
              <a:chOff x="2221306" y="3914656"/>
              <a:chExt cx="556940" cy="201168"/>
            </a:xfrm>
          </p:grpSpPr>
          <p:sp>
            <p:nvSpPr>
              <p:cNvPr id="47" name="文本框 255"/>
              <p:cNvSpPr txBox="1"/>
              <p:nvPr/>
            </p:nvSpPr>
            <p:spPr>
              <a:xfrm>
                <a:off x="2463797" y="3938296"/>
                <a:ext cx="314449" cy="125779"/>
              </a:xfrm>
              <a:prstGeom prst="rect">
                <a:avLst/>
              </a:prstGeom>
              <a:noFill/>
            </p:spPr>
            <p:txBody>
              <a:bodyPr wrap="none" lIns="0" tIns="0" rIns="0" bIns="0" anchor="t">
                <a:spAutoFit/>
              </a:bodyPr>
              <a:lstStyle/>
              <a:p>
                <a:r>
                  <a:rPr lang="zh-CN" altLang="en-US" sz="1000" b="1" dirty="0"/>
                  <a:t>关键词</a:t>
                </a:r>
              </a:p>
            </p:txBody>
          </p:sp>
          <p:sp>
            <p:nvSpPr>
              <p:cNvPr id="48" name="矩形: 圆角 47"/>
              <p:cNvSpPr>
                <a:spLocks noChangeAspect="1"/>
              </p:cNvSpPr>
              <p:nvPr/>
            </p:nvSpPr>
            <p:spPr>
              <a:xfrm>
                <a:off x="2221306" y="3914656"/>
                <a:ext cx="207097" cy="201168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2176777" y="4267200"/>
              <a:ext cx="556940" cy="201168"/>
              <a:chOff x="2221306" y="3914656"/>
              <a:chExt cx="556940" cy="201168"/>
            </a:xfrm>
          </p:grpSpPr>
          <p:sp>
            <p:nvSpPr>
              <p:cNvPr id="45" name="文本框 253"/>
              <p:cNvSpPr txBox="1"/>
              <p:nvPr/>
            </p:nvSpPr>
            <p:spPr>
              <a:xfrm>
                <a:off x="2463797" y="3938296"/>
                <a:ext cx="314449" cy="125779"/>
              </a:xfrm>
              <a:prstGeom prst="rect">
                <a:avLst/>
              </a:prstGeom>
              <a:noFill/>
            </p:spPr>
            <p:txBody>
              <a:bodyPr wrap="none" lIns="0" tIns="0" rIns="0" bIns="0" anchor="t">
                <a:spAutoFit/>
              </a:bodyPr>
              <a:lstStyle/>
              <a:p>
                <a:r>
                  <a:rPr lang="zh-CN" altLang="en-US" sz="1000" b="1"/>
                  <a:t>关键词</a:t>
                </a:r>
              </a:p>
            </p:txBody>
          </p:sp>
          <p:sp>
            <p:nvSpPr>
              <p:cNvPr id="46" name="矩形: 圆角 45"/>
              <p:cNvSpPr>
                <a:spLocks noChangeAspect="1"/>
              </p:cNvSpPr>
              <p:nvPr/>
            </p:nvSpPr>
            <p:spPr>
              <a:xfrm>
                <a:off x="2221306" y="3914656"/>
                <a:ext cx="207097" cy="201168"/>
              </a:xfrm>
              <a:prstGeom prst="round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34" name="组合 33"/>
            <p:cNvGrpSpPr/>
            <p:nvPr/>
          </p:nvGrpSpPr>
          <p:grpSpPr>
            <a:xfrm>
              <a:off x="3324743" y="4267200"/>
              <a:ext cx="556940" cy="201168"/>
              <a:chOff x="2221306" y="3914656"/>
              <a:chExt cx="556940" cy="201168"/>
            </a:xfrm>
          </p:grpSpPr>
          <p:sp>
            <p:nvSpPr>
              <p:cNvPr id="43" name="文本框 251"/>
              <p:cNvSpPr txBox="1"/>
              <p:nvPr/>
            </p:nvSpPr>
            <p:spPr>
              <a:xfrm>
                <a:off x="2463797" y="3938296"/>
                <a:ext cx="314449" cy="125779"/>
              </a:xfrm>
              <a:prstGeom prst="rect">
                <a:avLst/>
              </a:prstGeom>
              <a:noFill/>
            </p:spPr>
            <p:txBody>
              <a:bodyPr wrap="none" lIns="0" tIns="0" rIns="0" bIns="0" anchor="t">
                <a:spAutoFit/>
              </a:bodyPr>
              <a:lstStyle/>
              <a:p>
                <a:r>
                  <a:rPr lang="zh-CN" altLang="en-US" sz="1000" b="1"/>
                  <a:t>关键词</a:t>
                </a:r>
              </a:p>
            </p:txBody>
          </p:sp>
          <p:sp>
            <p:nvSpPr>
              <p:cNvPr id="44" name="矩形: 圆角 43"/>
              <p:cNvSpPr>
                <a:spLocks noChangeAspect="1"/>
              </p:cNvSpPr>
              <p:nvPr/>
            </p:nvSpPr>
            <p:spPr>
              <a:xfrm>
                <a:off x="2221306" y="3914656"/>
                <a:ext cx="207097" cy="201168"/>
              </a:xfrm>
              <a:prstGeom prst="round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35" name="组合 34"/>
            <p:cNvGrpSpPr/>
            <p:nvPr/>
          </p:nvGrpSpPr>
          <p:grpSpPr>
            <a:xfrm>
              <a:off x="4472709" y="4267200"/>
              <a:ext cx="556940" cy="201168"/>
              <a:chOff x="2221306" y="3914656"/>
              <a:chExt cx="556940" cy="201168"/>
            </a:xfrm>
          </p:grpSpPr>
          <p:sp>
            <p:nvSpPr>
              <p:cNvPr id="41" name="文本框 249"/>
              <p:cNvSpPr txBox="1"/>
              <p:nvPr/>
            </p:nvSpPr>
            <p:spPr>
              <a:xfrm>
                <a:off x="2463797" y="3938296"/>
                <a:ext cx="314449" cy="125779"/>
              </a:xfrm>
              <a:prstGeom prst="rect">
                <a:avLst/>
              </a:prstGeom>
              <a:noFill/>
            </p:spPr>
            <p:txBody>
              <a:bodyPr wrap="none" lIns="0" tIns="0" rIns="0" bIns="0" anchor="t">
                <a:spAutoFit/>
              </a:bodyPr>
              <a:lstStyle/>
              <a:p>
                <a:r>
                  <a:rPr lang="zh-CN" altLang="en-US" sz="1000" b="1"/>
                  <a:t>关键词</a:t>
                </a:r>
              </a:p>
            </p:txBody>
          </p:sp>
          <p:sp>
            <p:nvSpPr>
              <p:cNvPr id="42" name="矩形: 圆角 41"/>
              <p:cNvSpPr>
                <a:spLocks noChangeAspect="1"/>
              </p:cNvSpPr>
              <p:nvPr/>
            </p:nvSpPr>
            <p:spPr>
              <a:xfrm>
                <a:off x="2221306" y="3914656"/>
                <a:ext cx="207097" cy="201168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36" name="组合 35"/>
            <p:cNvGrpSpPr/>
            <p:nvPr/>
          </p:nvGrpSpPr>
          <p:grpSpPr>
            <a:xfrm>
              <a:off x="5620674" y="4267200"/>
              <a:ext cx="1680945" cy="201168"/>
              <a:chOff x="2221306" y="3914656"/>
              <a:chExt cx="1680945" cy="201168"/>
            </a:xfrm>
          </p:grpSpPr>
          <p:sp>
            <p:nvSpPr>
              <p:cNvPr id="37" name="文本框 245"/>
              <p:cNvSpPr txBox="1"/>
              <p:nvPr/>
            </p:nvSpPr>
            <p:spPr>
              <a:xfrm>
                <a:off x="2463797" y="3938296"/>
                <a:ext cx="314449" cy="125779"/>
              </a:xfrm>
              <a:prstGeom prst="rect">
                <a:avLst/>
              </a:prstGeom>
              <a:noFill/>
            </p:spPr>
            <p:txBody>
              <a:bodyPr wrap="none" lIns="0" tIns="0" rIns="0" bIns="0" anchor="t">
                <a:spAutoFit/>
              </a:bodyPr>
              <a:lstStyle/>
              <a:p>
                <a:r>
                  <a:rPr lang="zh-CN" altLang="en-US" sz="1000" b="1"/>
                  <a:t>关键词</a:t>
                </a:r>
              </a:p>
            </p:txBody>
          </p:sp>
          <p:sp>
            <p:nvSpPr>
              <p:cNvPr id="38" name="矩形: 圆角 37"/>
              <p:cNvSpPr>
                <a:spLocks noChangeAspect="1"/>
              </p:cNvSpPr>
              <p:nvPr/>
            </p:nvSpPr>
            <p:spPr>
              <a:xfrm>
                <a:off x="2221306" y="3914656"/>
                <a:ext cx="207097" cy="20116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" name="文本框 247"/>
              <p:cNvSpPr txBox="1"/>
              <p:nvPr/>
            </p:nvSpPr>
            <p:spPr>
              <a:xfrm>
                <a:off x="3587802" y="3938296"/>
                <a:ext cx="314449" cy="125779"/>
              </a:xfrm>
              <a:prstGeom prst="rect">
                <a:avLst/>
              </a:prstGeom>
              <a:noFill/>
            </p:spPr>
            <p:txBody>
              <a:bodyPr wrap="none" lIns="0" tIns="0" rIns="0" bIns="0" anchor="t">
                <a:spAutoFit/>
              </a:bodyPr>
              <a:lstStyle/>
              <a:p>
                <a:r>
                  <a:rPr lang="zh-CN" altLang="en-US" sz="1000" b="1"/>
                  <a:t>关键词</a:t>
                </a:r>
              </a:p>
            </p:txBody>
          </p:sp>
          <p:sp>
            <p:nvSpPr>
              <p:cNvPr id="40" name="矩形: 圆角 39"/>
              <p:cNvSpPr>
                <a:spLocks noChangeAspect="1"/>
              </p:cNvSpPr>
              <p:nvPr/>
            </p:nvSpPr>
            <p:spPr>
              <a:xfrm>
                <a:off x="3345311" y="3914656"/>
                <a:ext cx="207097" cy="201168"/>
              </a:xfrm>
              <a:prstGeom prst="round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18" name="组合 17"/>
          <p:cNvGrpSpPr/>
          <p:nvPr/>
        </p:nvGrpSpPr>
        <p:grpSpPr>
          <a:xfrm>
            <a:off x="599328" y="1336902"/>
            <a:ext cx="2035288" cy="2968565"/>
            <a:chOff x="1307468" y="1697288"/>
            <a:chExt cx="2713719" cy="3463424"/>
          </a:xfrm>
        </p:grpSpPr>
        <p:grpSp>
          <p:nvGrpSpPr>
            <p:cNvPr id="19" name="组合 18"/>
            <p:cNvGrpSpPr/>
            <p:nvPr/>
          </p:nvGrpSpPr>
          <p:grpSpPr>
            <a:xfrm>
              <a:off x="1410010" y="1697288"/>
              <a:ext cx="2611177" cy="3463424"/>
              <a:chOff x="1193500" y="1491637"/>
              <a:chExt cx="3761195" cy="3463424"/>
            </a:xfrm>
          </p:grpSpPr>
          <p:grpSp>
            <p:nvGrpSpPr>
              <p:cNvPr id="23" name="组合 22"/>
              <p:cNvGrpSpPr/>
              <p:nvPr/>
            </p:nvGrpSpPr>
            <p:grpSpPr>
              <a:xfrm>
                <a:off x="1193500" y="1491637"/>
                <a:ext cx="3761195" cy="815608"/>
                <a:chOff x="1317257" y="1824875"/>
                <a:chExt cx="3761195" cy="815608"/>
              </a:xfrm>
            </p:grpSpPr>
            <p:sp>
              <p:nvSpPr>
                <p:cNvPr id="30" name="文本框 270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000" dirty="0"/>
                    <a:t>此部分内容作为文字排版占位显示</a:t>
                  </a:r>
                </a:p>
                <a:p>
                  <a:r>
                    <a:rPr lang="zh-CN" altLang="en-US" sz="1000" dirty="0"/>
                    <a:t>（建议使用主题字体）</a:t>
                  </a:r>
                </a:p>
              </p:txBody>
            </p:sp>
            <p:sp>
              <p:nvSpPr>
                <p:cNvPr id="31" name="矩形 30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square" lIns="0" tIns="0" rIns="0" bIns="0">
                  <a:normAutofit/>
                </a:bodyPr>
                <a:lstStyle/>
                <a:p>
                  <a:r>
                    <a:rPr lang="zh-CN" altLang="en-US" sz="1600" b="1" dirty="0">
                      <a:solidFill>
                        <a:schemeClr val="accent1"/>
                      </a:solidFill>
                    </a:rPr>
                    <a:t>标题文本预设</a:t>
                  </a:r>
                </a:p>
              </p:txBody>
            </p:sp>
          </p:grpSp>
          <p:grpSp>
            <p:nvGrpSpPr>
              <p:cNvPr id="24" name="组合 23"/>
              <p:cNvGrpSpPr/>
              <p:nvPr/>
            </p:nvGrpSpPr>
            <p:grpSpPr>
              <a:xfrm>
                <a:off x="1193500" y="2815545"/>
                <a:ext cx="3761195" cy="815608"/>
                <a:chOff x="1317257" y="1824875"/>
                <a:chExt cx="3761195" cy="815608"/>
              </a:xfrm>
            </p:grpSpPr>
            <p:sp>
              <p:nvSpPr>
                <p:cNvPr id="28" name="文本框 268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000"/>
                    <a:t>此部分内容作为文字排版占位显示</a:t>
                  </a:r>
                </a:p>
                <a:p>
                  <a:r>
                    <a:rPr lang="zh-CN" altLang="en-US" sz="1000"/>
                    <a:t>（建议使用主题字体）</a:t>
                  </a:r>
                </a:p>
              </p:txBody>
            </p:sp>
            <p:sp>
              <p:nvSpPr>
                <p:cNvPr id="29" name="矩形 28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square" lIns="0" tIns="0" rIns="0" bIns="0">
                  <a:normAutofit/>
                </a:bodyPr>
                <a:lstStyle/>
                <a:p>
                  <a:r>
                    <a:rPr lang="zh-CN" altLang="en-US" sz="1600" b="1">
                      <a:solidFill>
                        <a:schemeClr val="accent2"/>
                      </a:solidFill>
                    </a:rPr>
                    <a:t>标题文本预设</a:t>
                  </a:r>
                </a:p>
              </p:txBody>
            </p:sp>
          </p:grpSp>
          <p:grpSp>
            <p:nvGrpSpPr>
              <p:cNvPr id="25" name="组合 24"/>
              <p:cNvGrpSpPr/>
              <p:nvPr/>
            </p:nvGrpSpPr>
            <p:grpSpPr>
              <a:xfrm>
                <a:off x="1193500" y="4139453"/>
                <a:ext cx="3761195" cy="815608"/>
                <a:chOff x="1317257" y="1824875"/>
                <a:chExt cx="3761195" cy="815608"/>
              </a:xfrm>
            </p:grpSpPr>
            <p:sp>
              <p:nvSpPr>
                <p:cNvPr id="26" name="文本框 266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000"/>
                    <a:t>此部分内容作为文字排版占位显示</a:t>
                  </a:r>
                </a:p>
                <a:p>
                  <a:r>
                    <a:rPr lang="zh-CN" altLang="en-US" sz="1000"/>
                    <a:t>（建议使用主题字体）</a:t>
                  </a:r>
                </a:p>
              </p:txBody>
            </p:sp>
            <p:sp>
              <p:nvSpPr>
                <p:cNvPr id="27" name="矩形 26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square" lIns="0" tIns="0" rIns="0" bIns="0">
                  <a:normAutofit/>
                </a:bodyPr>
                <a:lstStyle/>
                <a:p>
                  <a:r>
                    <a:rPr lang="zh-CN" altLang="en-US" sz="1600" b="1">
                      <a:solidFill>
                        <a:schemeClr val="accent5"/>
                      </a:solidFill>
                    </a:rPr>
                    <a:t>标题文本预设</a:t>
                  </a:r>
                </a:p>
              </p:txBody>
            </p:sp>
          </p:grpSp>
        </p:grpSp>
        <p:grpSp>
          <p:nvGrpSpPr>
            <p:cNvPr id="20" name="组合 19"/>
            <p:cNvGrpSpPr/>
            <p:nvPr/>
          </p:nvGrpSpPr>
          <p:grpSpPr>
            <a:xfrm>
              <a:off x="1307468" y="2710116"/>
              <a:ext cx="2448272" cy="1338747"/>
              <a:chOff x="1307468" y="2924944"/>
              <a:chExt cx="2448272" cy="1338747"/>
            </a:xfrm>
          </p:grpSpPr>
          <p:cxnSp>
            <p:nvCxnSpPr>
              <p:cNvPr id="21" name="直接连接符 20"/>
              <p:cNvCxnSpPr/>
              <p:nvPr/>
            </p:nvCxnSpPr>
            <p:spPr>
              <a:xfrm>
                <a:off x="1307468" y="2924944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/>
              <p:cNvCxnSpPr/>
              <p:nvPr/>
            </p:nvCxnSpPr>
            <p:spPr>
              <a:xfrm>
                <a:off x="1307468" y="4263691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41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图片 60"/>
          <p:cNvPicPr>
            <a:picLocks noChangeAspect="1"/>
          </p:cNvPicPr>
          <p:nvPr/>
        </p:nvPicPr>
        <p:blipFill rotWithShape="1">
          <a:blip r:embed="rId4"/>
          <a:srcRect b="54179"/>
          <a:stretch>
            <a:fillRect/>
          </a:stretch>
        </p:blipFill>
        <p:spPr>
          <a:xfrm>
            <a:off x="1" y="3479343"/>
            <a:ext cx="9164459" cy="1664158"/>
          </a:xfrm>
          <a:prstGeom prst="rect">
            <a:avLst/>
          </a:prstGeom>
        </p:spPr>
      </p:pic>
      <p:grpSp>
        <p:nvGrpSpPr>
          <p:cNvPr id="4" name="Group 2"/>
          <p:cNvGrpSpPr/>
          <p:nvPr/>
        </p:nvGrpSpPr>
        <p:grpSpPr>
          <a:xfrm>
            <a:off x="3042413" y="1650149"/>
            <a:ext cx="3017780" cy="3054838"/>
            <a:chOff x="4084147" y="2092187"/>
            <a:chExt cx="4023707" cy="4073117"/>
          </a:xfrm>
        </p:grpSpPr>
        <p:sp>
          <p:nvSpPr>
            <p:cNvPr id="20" name="Freeform: Shape 65"/>
            <p:cNvSpPr/>
            <p:nvPr/>
          </p:nvSpPr>
          <p:spPr bwMode="auto">
            <a:xfrm>
              <a:off x="4084147" y="2668249"/>
              <a:ext cx="2195147" cy="1828562"/>
            </a:xfrm>
            <a:custGeom>
              <a:avLst/>
              <a:gdLst/>
              <a:ahLst/>
              <a:cxnLst>
                <a:cxn ang="0">
                  <a:pos x="126" y="396"/>
                </a:cxn>
                <a:cxn ang="0">
                  <a:pos x="76" y="153"/>
                </a:cxn>
                <a:cxn ang="0">
                  <a:pos x="475" y="73"/>
                </a:cxn>
                <a:cxn ang="0">
                  <a:pos x="225" y="182"/>
                </a:cxn>
                <a:cxn ang="0">
                  <a:pos x="126" y="396"/>
                </a:cxn>
              </a:cxnLst>
              <a:rect l="0" t="0" r="r" b="b"/>
              <a:pathLst>
                <a:path w="475" h="396">
                  <a:moveTo>
                    <a:pt x="126" y="396"/>
                  </a:moveTo>
                  <a:cubicBezTo>
                    <a:pt x="126" y="396"/>
                    <a:pt x="0" y="278"/>
                    <a:pt x="76" y="153"/>
                  </a:cubicBezTo>
                  <a:cubicBezTo>
                    <a:pt x="168" y="0"/>
                    <a:pt x="475" y="73"/>
                    <a:pt x="475" y="73"/>
                  </a:cubicBezTo>
                  <a:cubicBezTo>
                    <a:pt x="475" y="73"/>
                    <a:pt x="318" y="70"/>
                    <a:pt x="225" y="182"/>
                  </a:cubicBezTo>
                  <a:cubicBezTo>
                    <a:pt x="160" y="261"/>
                    <a:pt x="126" y="396"/>
                    <a:pt x="126" y="396"/>
                  </a:cubicBezTo>
                  <a:close/>
                </a:path>
              </a:pathLst>
            </a:cu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Freeform: Shape 66"/>
            <p:cNvSpPr/>
            <p:nvPr/>
          </p:nvSpPr>
          <p:spPr bwMode="auto">
            <a:xfrm>
              <a:off x="5371557" y="2092187"/>
              <a:ext cx="1911479" cy="1793649"/>
            </a:xfrm>
            <a:custGeom>
              <a:avLst/>
              <a:gdLst/>
              <a:ahLst/>
              <a:cxnLst>
                <a:cxn ang="0">
                  <a:pos x="0" y="157"/>
                </a:cxn>
                <a:cxn ang="0">
                  <a:pos x="215" y="33"/>
                </a:cxn>
                <a:cxn ang="0">
                  <a:pos x="414" y="388"/>
                </a:cxn>
                <a:cxn ang="0">
                  <a:pos x="234" y="184"/>
                </a:cxn>
                <a:cxn ang="0">
                  <a:pos x="0" y="157"/>
                </a:cxn>
              </a:cxnLst>
              <a:rect l="0" t="0" r="r" b="b"/>
              <a:pathLst>
                <a:path w="414" h="388">
                  <a:moveTo>
                    <a:pt x="0" y="157"/>
                  </a:moveTo>
                  <a:cubicBezTo>
                    <a:pt x="0" y="157"/>
                    <a:pt x="73" y="0"/>
                    <a:pt x="215" y="33"/>
                  </a:cubicBezTo>
                  <a:cubicBezTo>
                    <a:pt x="389" y="74"/>
                    <a:pt x="414" y="388"/>
                    <a:pt x="414" y="388"/>
                  </a:cubicBezTo>
                  <a:cubicBezTo>
                    <a:pt x="414" y="388"/>
                    <a:pt x="370" y="238"/>
                    <a:pt x="234" y="184"/>
                  </a:cubicBezTo>
                  <a:cubicBezTo>
                    <a:pt x="139" y="146"/>
                    <a:pt x="0" y="157"/>
                    <a:pt x="0" y="157"/>
                  </a:cubicBezTo>
                  <a:close/>
                </a:path>
              </a:pathLst>
            </a:custGeom>
            <a:blipFill dpi="0"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22" name="Freeform: Shape 67"/>
            <p:cNvSpPr/>
            <p:nvPr/>
          </p:nvSpPr>
          <p:spPr bwMode="auto">
            <a:xfrm>
              <a:off x="6763709" y="2969371"/>
              <a:ext cx="1344145" cy="2151506"/>
            </a:xfrm>
            <a:custGeom>
              <a:avLst/>
              <a:gdLst/>
              <a:ahLst/>
              <a:cxnLst>
                <a:cxn ang="0">
                  <a:pos x="92" y="0"/>
                </a:cxn>
                <a:cxn ang="0">
                  <a:pos x="276" y="167"/>
                </a:cxn>
                <a:cxn ang="0">
                  <a:pos x="0" y="466"/>
                </a:cxn>
                <a:cxn ang="0">
                  <a:pos x="138" y="231"/>
                </a:cxn>
                <a:cxn ang="0">
                  <a:pos x="92" y="0"/>
                </a:cxn>
              </a:cxnLst>
              <a:rect l="0" t="0" r="r" b="b"/>
              <a:pathLst>
                <a:path w="291" h="466">
                  <a:moveTo>
                    <a:pt x="92" y="0"/>
                  </a:moveTo>
                  <a:cubicBezTo>
                    <a:pt x="92" y="0"/>
                    <a:pt x="264" y="21"/>
                    <a:pt x="276" y="167"/>
                  </a:cubicBezTo>
                  <a:cubicBezTo>
                    <a:pt x="291" y="345"/>
                    <a:pt x="0" y="466"/>
                    <a:pt x="0" y="466"/>
                  </a:cubicBezTo>
                  <a:cubicBezTo>
                    <a:pt x="0" y="466"/>
                    <a:pt x="129" y="377"/>
                    <a:pt x="138" y="231"/>
                  </a:cubicBezTo>
                  <a:cubicBezTo>
                    <a:pt x="144" y="129"/>
                    <a:pt x="92" y="0"/>
                    <a:pt x="92" y="0"/>
                  </a:cubicBezTo>
                  <a:close/>
                </a:path>
              </a:pathLst>
            </a:cu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Freeform: Shape 68"/>
            <p:cNvSpPr/>
            <p:nvPr/>
          </p:nvSpPr>
          <p:spPr bwMode="auto">
            <a:xfrm>
              <a:off x="5428291" y="4794975"/>
              <a:ext cx="2326070" cy="1370329"/>
            </a:xfrm>
            <a:custGeom>
              <a:avLst/>
              <a:gdLst/>
              <a:ahLst/>
              <a:cxnLst>
                <a:cxn ang="0">
                  <a:pos x="471" y="0"/>
                </a:cxn>
                <a:cxn ang="0">
                  <a:pos x="370" y="226"/>
                </a:cxn>
                <a:cxn ang="0">
                  <a:pos x="0" y="56"/>
                </a:cxn>
                <a:cxn ang="0">
                  <a:pos x="266" y="115"/>
                </a:cxn>
                <a:cxn ang="0">
                  <a:pos x="471" y="0"/>
                </a:cxn>
              </a:cxnLst>
              <a:rect l="0" t="0" r="r" b="b"/>
              <a:pathLst>
                <a:path w="504" h="296">
                  <a:moveTo>
                    <a:pt x="471" y="0"/>
                  </a:moveTo>
                  <a:cubicBezTo>
                    <a:pt x="471" y="0"/>
                    <a:pt x="504" y="170"/>
                    <a:pt x="370" y="226"/>
                  </a:cubicBezTo>
                  <a:cubicBezTo>
                    <a:pt x="205" y="296"/>
                    <a:pt x="0" y="56"/>
                    <a:pt x="0" y="56"/>
                  </a:cubicBezTo>
                  <a:cubicBezTo>
                    <a:pt x="0" y="56"/>
                    <a:pt x="124" y="151"/>
                    <a:pt x="266" y="115"/>
                  </a:cubicBezTo>
                  <a:cubicBezTo>
                    <a:pt x="365" y="89"/>
                    <a:pt x="471" y="0"/>
                    <a:pt x="471" y="0"/>
                  </a:cubicBezTo>
                  <a:close/>
                </a:path>
              </a:pathLst>
            </a:cu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24" name="Freeform: Shape 69"/>
            <p:cNvSpPr/>
            <p:nvPr/>
          </p:nvSpPr>
          <p:spPr bwMode="auto">
            <a:xfrm>
              <a:off x="4367813" y="3751954"/>
              <a:ext cx="1680182" cy="2374074"/>
            </a:xfrm>
            <a:custGeom>
              <a:avLst/>
              <a:gdLst/>
              <a:ahLst/>
              <a:cxnLst>
                <a:cxn ang="0">
                  <a:pos x="363" y="431"/>
                </a:cxn>
                <a:cxn ang="0">
                  <a:pos x="116" y="404"/>
                </a:cxn>
                <a:cxn ang="0">
                  <a:pos x="164" y="0"/>
                </a:cxn>
                <a:cxn ang="0">
                  <a:pos x="190" y="271"/>
                </a:cxn>
                <a:cxn ang="0">
                  <a:pos x="363" y="431"/>
                </a:cxn>
              </a:cxnLst>
              <a:rect l="0" t="0" r="r" b="b"/>
              <a:pathLst>
                <a:path w="363" h="514">
                  <a:moveTo>
                    <a:pt x="363" y="431"/>
                  </a:moveTo>
                  <a:cubicBezTo>
                    <a:pt x="363" y="431"/>
                    <a:pt x="212" y="514"/>
                    <a:pt x="116" y="404"/>
                  </a:cubicBezTo>
                  <a:cubicBezTo>
                    <a:pt x="0" y="269"/>
                    <a:pt x="164" y="0"/>
                    <a:pt x="164" y="0"/>
                  </a:cubicBezTo>
                  <a:cubicBezTo>
                    <a:pt x="164" y="0"/>
                    <a:pt x="112" y="147"/>
                    <a:pt x="190" y="271"/>
                  </a:cubicBezTo>
                  <a:cubicBezTo>
                    <a:pt x="245" y="357"/>
                    <a:pt x="363" y="431"/>
                    <a:pt x="363" y="431"/>
                  </a:cubicBezTo>
                  <a:close/>
                </a:path>
              </a:pathLst>
            </a:cu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25" name="Group 70"/>
            <p:cNvGrpSpPr/>
            <p:nvPr/>
          </p:nvGrpSpPr>
          <p:grpSpPr>
            <a:xfrm>
              <a:off x="4560017" y="3277267"/>
              <a:ext cx="298494" cy="459220"/>
              <a:chOff x="4235451" y="4579938"/>
              <a:chExt cx="123825" cy="190499"/>
            </a:xfrm>
            <a:solidFill>
              <a:schemeClr val="bg1"/>
            </a:solidFill>
          </p:grpSpPr>
          <p:sp>
            <p:nvSpPr>
              <p:cNvPr id="56" name="Freeform: Shape 71"/>
              <p:cNvSpPr/>
              <p:nvPr/>
            </p:nvSpPr>
            <p:spPr bwMode="auto">
              <a:xfrm>
                <a:off x="4235451" y="4721225"/>
                <a:ext cx="123825" cy="49212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8" y="17"/>
                  </a:cxn>
                  <a:cxn ang="0">
                    <a:pos x="12" y="16"/>
                  </a:cxn>
                  <a:cxn ang="0">
                    <a:pos x="30" y="15"/>
                  </a:cxn>
                  <a:cxn ang="0">
                    <a:pos x="43" y="3"/>
                  </a:cxn>
                  <a:cxn ang="0">
                    <a:pos x="40" y="2"/>
                  </a:cxn>
                  <a:cxn ang="0">
                    <a:pos x="33" y="8"/>
                  </a:cxn>
                  <a:cxn ang="0">
                    <a:pos x="17" y="7"/>
                  </a:cxn>
                  <a:cxn ang="0">
                    <a:pos x="30" y="5"/>
                  </a:cxn>
                  <a:cxn ang="0">
                    <a:pos x="28" y="2"/>
                  </a:cxn>
                  <a:cxn ang="0">
                    <a:pos x="15" y="2"/>
                  </a:cxn>
                  <a:cxn ang="0">
                    <a:pos x="7" y="1"/>
                  </a:cxn>
                  <a:cxn ang="0">
                    <a:pos x="0" y="8"/>
                  </a:cxn>
                </a:cxnLst>
                <a:rect l="0" t="0" r="r" b="b"/>
                <a:pathLst>
                  <a:path w="43" h="17">
                    <a:moveTo>
                      <a:pt x="0" y="8"/>
                    </a:moveTo>
                    <a:cubicBezTo>
                      <a:pt x="0" y="11"/>
                      <a:pt x="5" y="16"/>
                      <a:pt x="8" y="17"/>
                    </a:cubicBezTo>
                    <a:cubicBezTo>
                      <a:pt x="9" y="17"/>
                      <a:pt x="10" y="16"/>
                      <a:pt x="12" y="16"/>
                    </a:cubicBezTo>
                    <a:cubicBezTo>
                      <a:pt x="12" y="16"/>
                      <a:pt x="26" y="17"/>
                      <a:pt x="30" y="15"/>
                    </a:cubicBezTo>
                    <a:cubicBezTo>
                      <a:pt x="33" y="14"/>
                      <a:pt x="43" y="5"/>
                      <a:pt x="43" y="3"/>
                    </a:cubicBezTo>
                    <a:cubicBezTo>
                      <a:pt x="43" y="1"/>
                      <a:pt x="42" y="0"/>
                      <a:pt x="40" y="2"/>
                    </a:cubicBezTo>
                    <a:cubicBezTo>
                      <a:pt x="37" y="3"/>
                      <a:pt x="35" y="6"/>
                      <a:pt x="33" y="8"/>
                    </a:cubicBezTo>
                    <a:cubicBezTo>
                      <a:pt x="29" y="11"/>
                      <a:pt x="21" y="12"/>
                      <a:pt x="17" y="7"/>
                    </a:cubicBezTo>
                    <a:cubicBezTo>
                      <a:pt x="17" y="7"/>
                      <a:pt x="28" y="8"/>
                      <a:pt x="30" y="5"/>
                    </a:cubicBezTo>
                    <a:cubicBezTo>
                      <a:pt x="31" y="3"/>
                      <a:pt x="30" y="1"/>
                      <a:pt x="28" y="2"/>
                    </a:cubicBezTo>
                    <a:cubicBezTo>
                      <a:pt x="26" y="2"/>
                      <a:pt x="17" y="2"/>
                      <a:pt x="15" y="2"/>
                    </a:cubicBezTo>
                    <a:cubicBezTo>
                      <a:pt x="12" y="1"/>
                      <a:pt x="8" y="0"/>
                      <a:pt x="7" y="1"/>
                    </a:cubicBezTo>
                    <a:cubicBezTo>
                      <a:pt x="5" y="2"/>
                      <a:pt x="1" y="5"/>
                      <a:pt x="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7" name="Freeform: Shape 72"/>
              <p:cNvSpPr/>
              <p:nvPr/>
            </p:nvSpPr>
            <p:spPr bwMode="auto">
              <a:xfrm>
                <a:off x="4281488" y="4695825"/>
                <a:ext cx="49213" cy="19050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9" y="7"/>
                  </a:cxn>
                  <a:cxn ang="0">
                    <a:pos x="13" y="4"/>
                  </a:cxn>
                  <a:cxn ang="0">
                    <a:pos x="12" y="4"/>
                  </a:cxn>
                  <a:cxn ang="0">
                    <a:pos x="15" y="4"/>
                  </a:cxn>
                  <a:cxn ang="0">
                    <a:pos x="17" y="2"/>
                  </a:cxn>
                  <a:cxn ang="0">
                    <a:pos x="15" y="0"/>
                  </a:cxn>
                </a:cxnLst>
                <a:rect l="0" t="0" r="r" b="b"/>
                <a:pathLst>
                  <a:path w="17" h="7">
                    <a:moveTo>
                      <a:pt x="15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6"/>
                      <a:pt x="6" y="7"/>
                      <a:pt x="9" y="7"/>
                    </a:cubicBezTo>
                    <a:cubicBezTo>
                      <a:pt x="11" y="7"/>
                      <a:pt x="13" y="6"/>
                      <a:pt x="13" y="4"/>
                    </a:cubicBezTo>
                    <a:cubicBezTo>
                      <a:pt x="13" y="4"/>
                      <a:pt x="12" y="4"/>
                      <a:pt x="12" y="4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6" y="4"/>
                      <a:pt x="17" y="3"/>
                      <a:pt x="17" y="2"/>
                    </a:cubicBezTo>
                    <a:cubicBezTo>
                      <a:pt x="17" y="1"/>
                      <a:pt x="16" y="0"/>
                      <a:pt x="15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8" name="Freeform: Shape 73"/>
              <p:cNvSpPr/>
              <p:nvPr/>
            </p:nvSpPr>
            <p:spPr bwMode="auto">
              <a:xfrm>
                <a:off x="4260851" y="4579938"/>
                <a:ext cx="88900" cy="100012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0" y="16"/>
                  </a:cxn>
                  <a:cxn ang="0">
                    <a:pos x="7" y="35"/>
                  </a:cxn>
                  <a:cxn ang="0">
                    <a:pos x="25" y="35"/>
                  </a:cxn>
                  <a:cxn ang="0">
                    <a:pos x="31" y="16"/>
                  </a:cxn>
                  <a:cxn ang="0">
                    <a:pos x="16" y="0"/>
                  </a:cxn>
                  <a:cxn ang="0">
                    <a:pos x="19" y="21"/>
                  </a:cxn>
                  <a:cxn ang="0">
                    <a:pos x="16" y="19"/>
                  </a:cxn>
                  <a:cxn ang="0">
                    <a:pos x="12" y="21"/>
                  </a:cxn>
                  <a:cxn ang="0">
                    <a:pos x="12" y="17"/>
                  </a:cxn>
                  <a:cxn ang="0">
                    <a:pos x="9" y="14"/>
                  </a:cxn>
                  <a:cxn ang="0">
                    <a:pos x="14" y="13"/>
                  </a:cxn>
                  <a:cxn ang="0">
                    <a:pos x="16" y="9"/>
                  </a:cxn>
                  <a:cxn ang="0">
                    <a:pos x="17" y="13"/>
                  </a:cxn>
                  <a:cxn ang="0">
                    <a:pos x="22" y="14"/>
                  </a:cxn>
                  <a:cxn ang="0">
                    <a:pos x="19" y="17"/>
                  </a:cxn>
                  <a:cxn ang="0">
                    <a:pos x="19" y="21"/>
                  </a:cxn>
                </a:cxnLst>
                <a:rect l="0" t="0" r="r" b="b"/>
                <a:pathLst>
                  <a:path w="31" h="35">
                    <a:moveTo>
                      <a:pt x="16" y="0"/>
                    </a:moveTo>
                    <a:cubicBezTo>
                      <a:pt x="7" y="0"/>
                      <a:pt x="0" y="7"/>
                      <a:pt x="0" y="16"/>
                    </a:cubicBezTo>
                    <a:cubicBezTo>
                      <a:pt x="0" y="23"/>
                      <a:pt x="7" y="27"/>
                      <a:pt x="7" y="35"/>
                    </a:cubicBezTo>
                    <a:cubicBezTo>
                      <a:pt x="25" y="35"/>
                      <a:pt x="25" y="35"/>
                      <a:pt x="25" y="35"/>
                    </a:cubicBezTo>
                    <a:cubicBezTo>
                      <a:pt x="25" y="27"/>
                      <a:pt x="31" y="23"/>
                      <a:pt x="31" y="16"/>
                    </a:cubicBezTo>
                    <a:cubicBezTo>
                      <a:pt x="31" y="7"/>
                      <a:pt x="24" y="0"/>
                      <a:pt x="16" y="0"/>
                    </a:cubicBezTo>
                    <a:close/>
                    <a:moveTo>
                      <a:pt x="19" y="21"/>
                    </a:moveTo>
                    <a:cubicBezTo>
                      <a:pt x="16" y="19"/>
                      <a:pt x="16" y="19"/>
                      <a:pt x="16" y="1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19" y="17"/>
                      <a:pt x="19" y="17"/>
                      <a:pt x="19" y="17"/>
                    </a:cubicBezTo>
                    <a:lnTo>
                      <a:pt x="19" y="2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9" name="Freeform: Shape 74"/>
              <p:cNvSpPr/>
              <p:nvPr/>
            </p:nvSpPr>
            <p:spPr bwMode="auto">
              <a:xfrm>
                <a:off x="4281488" y="4683125"/>
                <a:ext cx="49213" cy="9525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16" y="3"/>
                  </a:cxn>
                  <a:cxn ang="0">
                    <a:pos x="17" y="2"/>
                  </a:cxn>
                  <a:cxn ang="0">
                    <a:pos x="16" y="0"/>
                  </a:cxn>
                  <a:cxn ang="0">
                    <a:pos x="1" y="0"/>
                  </a:cxn>
                  <a:cxn ang="0">
                    <a:pos x="0" y="2"/>
                  </a:cxn>
                  <a:cxn ang="0">
                    <a:pos x="1" y="3"/>
                  </a:cxn>
                </a:cxnLst>
                <a:rect l="0" t="0" r="r" b="b"/>
                <a:pathLst>
                  <a:path w="17" h="3">
                    <a:moveTo>
                      <a:pt x="1" y="3"/>
                    </a:moveTo>
                    <a:cubicBezTo>
                      <a:pt x="16" y="3"/>
                      <a:pt x="16" y="3"/>
                      <a:pt x="16" y="3"/>
                    </a:cubicBezTo>
                    <a:cubicBezTo>
                      <a:pt x="17" y="3"/>
                      <a:pt x="17" y="2"/>
                      <a:pt x="17" y="2"/>
                    </a:cubicBezTo>
                    <a:cubicBezTo>
                      <a:pt x="17" y="1"/>
                      <a:pt x="17" y="0"/>
                      <a:pt x="16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2"/>
                      <a:pt x="0" y="3"/>
                      <a:pt x="1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6" name="Group 75"/>
            <p:cNvGrpSpPr/>
            <p:nvPr/>
          </p:nvGrpSpPr>
          <p:grpSpPr>
            <a:xfrm>
              <a:off x="5893527" y="2352964"/>
              <a:ext cx="478369" cy="392590"/>
              <a:chOff x="2551113" y="4586288"/>
              <a:chExt cx="230188" cy="188912"/>
            </a:xfrm>
            <a:solidFill>
              <a:schemeClr val="bg1"/>
            </a:solidFill>
          </p:grpSpPr>
          <p:sp>
            <p:nvSpPr>
              <p:cNvPr id="48" name="Oval 76"/>
              <p:cNvSpPr/>
              <p:nvPr/>
            </p:nvSpPr>
            <p:spPr bwMode="auto">
              <a:xfrm>
                <a:off x="2732088" y="4678363"/>
                <a:ext cx="20638" cy="1905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9" name="Freeform: Shape 85"/>
              <p:cNvSpPr/>
              <p:nvPr/>
            </p:nvSpPr>
            <p:spPr bwMode="auto">
              <a:xfrm>
                <a:off x="2697163" y="4679950"/>
                <a:ext cx="49213" cy="95250"/>
              </a:xfrm>
              <a:custGeom>
                <a:avLst/>
                <a:gdLst/>
                <a:ahLst/>
                <a:cxnLst>
                  <a:cxn ang="0">
                    <a:pos x="17" y="29"/>
                  </a:cxn>
                  <a:cxn ang="0">
                    <a:pos x="12" y="20"/>
                  </a:cxn>
                  <a:cxn ang="0">
                    <a:pos x="13" y="18"/>
                  </a:cxn>
                  <a:cxn ang="0">
                    <a:pos x="15" y="11"/>
                  </a:cxn>
                  <a:cxn ang="0">
                    <a:pos x="14" y="8"/>
                  </a:cxn>
                  <a:cxn ang="0">
                    <a:pos x="7" y="1"/>
                  </a:cxn>
                  <a:cxn ang="0">
                    <a:pos x="4" y="1"/>
                  </a:cxn>
                  <a:cxn ang="0">
                    <a:pos x="4" y="4"/>
                  </a:cxn>
                  <a:cxn ang="0">
                    <a:pos x="8" y="9"/>
                  </a:cxn>
                  <a:cxn ang="0">
                    <a:pos x="4" y="6"/>
                  </a:cxn>
                  <a:cxn ang="0">
                    <a:pos x="1" y="7"/>
                  </a:cxn>
                  <a:cxn ang="0">
                    <a:pos x="2" y="10"/>
                  </a:cxn>
                  <a:cxn ang="0">
                    <a:pos x="6" y="13"/>
                  </a:cxn>
                  <a:cxn ang="0">
                    <a:pos x="7" y="13"/>
                  </a:cxn>
                  <a:cxn ang="0">
                    <a:pos x="5" y="22"/>
                  </a:cxn>
                  <a:cxn ang="0">
                    <a:pos x="4" y="29"/>
                  </a:cxn>
                  <a:cxn ang="0">
                    <a:pos x="3" y="30"/>
                  </a:cxn>
                  <a:cxn ang="0">
                    <a:pos x="5" y="33"/>
                  </a:cxn>
                  <a:cxn ang="0">
                    <a:pos x="5" y="33"/>
                  </a:cxn>
                  <a:cxn ang="0">
                    <a:pos x="8" y="31"/>
                  </a:cxn>
                  <a:cxn ang="0">
                    <a:pos x="9" y="25"/>
                  </a:cxn>
                  <a:cxn ang="0">
                    <a:pos x="13" y="31"/>
                  </a:cxn>
                  <a:cxn ang="0">
                    <a:pos x="16" y="32"/>
                  </a:cxn>
                  <a:cxn ang="0">
                    <a:pos x="17" y="29"/>
                  </a:cxn>
                </a:cxnLst>
                <a:rect l="0" t="0" r="r" b="b"/>
                <a:pathLst>
                  <a:path w="17" h="33">
                    <a:moveTo>
                      <a:pt x="17" y="29"/>
                    </a:moveTo>
                    <a:cubicBezTo>
                      <a:pt x="12" y="20"/>
                      <a:pt x="12" y="20"/>
                      <a:pt x="12" y="20"/>
                    </a:cubicBezTo>
                    <a:cubicBezTo>
                      <a:pt x="13" y="20"/>
                      <a:pt x="13" y="19"/>
                      <a:pt x="13" y="18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5" y="10"/>
                      <a:pt x="15" y="9"/>
                      <a:pt x="14" y="8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6" y="0"/>
                      <a:pt x="5" y="0"/>
                      <a:pt x="4" y="1"/>
                    </a:cubicBezTo>
                    <a:cubicBezTo>
                      <a:pt x="3" y="2"/>
                      <a:pt x="3" y="3"/>
                      <a:pt x="4" y="4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3" y="6"/>
                      <a:pt x="1" y="6"/>
                      <a:pt x="1" y="7"/>
                    </a:cubicBezTo>
                    <a:cubicBezTo>
                      <a:pt x="0" y="9"/>
                      <a:pt x="1" y="10"/>
                      <a:pt x="2" y="10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16"/>
                      <a:pt x="6" y="19"/>
                      <a:pt x="5" y="22"/>
                    </a:cubicBezTo>
                    <a:cubicBezTo>
                      <a:pt x="5" y="24"/>
                      <a:pt x="4" y="26"/>
                      <a:pt x="4" y="29"/>
                    </a:cubicBezTo>
                    <a:cubicBezTo>
                      <a:pt x="4" y="29"/>
                      <a:pt x="3" y="30"/>
                      <a:pt x="3" y="30"/>
                    </a:cubicBezTo>
                    <a:cubicBezTo>
                      <a:pt x="3" y="31"/>
                      <a:pt x="4" y="33"/>
                      <a:pt x="5" y="33"/>
                    </a:cubicBezTo>
                    <a:cubicBezTo>
                      <a:pt x="5" y="33"/>
                      <a:pt x="5" y="33"/>
                      <a:pt x="5" y="33"/>
                    </a:cubicBezTo>
                    <a:cubicBezTo>
                      <a:pt x="6" y="33"/>
                      <a:pt x="7" y="32"/>
                      <a:pt x="8" y="31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13" y="31"/>
                      <a:pt x="13" y="31"/>
                      <a:pt x="13" y="31"/>
                    </a:cubicBezTo>
                    <a:cubicBezTo>
                      <a:pt x="13" y="32"/>
                      <a:pt x="14" y="33"/>
                      <a:pt x="16" y="32"/>
                    </a:cubicBezTo>
                    <a:cubicBezTo>
                      <a:pt x="17" y="32"/>
                      <a:pt x="17" y="31"/>
                      <a:pt x="17" y="2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0" name="Oval 86"/>
              <p:cNvSpPr/>
              <p:nvPr/>
            </p:nvSpPr>
            <p:spPr bwMode="auto">
              <a:xfrm>
                <a:off x="2565401" y="4678363"/>
                <a:ext cx="20638" cy="1905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1" name="Freeform: Shape 87"/>
              <p:cNvSpPr/>
              <p:nvPr/>
            </p:nvSpPr>
            <p:spPr bwMode="auto">
              <a:xfrm>
                <a:off x="2571751" y="4679950"/>
                <a:ext cx="49213" cy="95250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5" y="20"/>
                  </a:cxn>
                  <a:cxn ang="0">
                    <a:pos x="3" y="18"/>
                  </a:cxn>
                  <a:cxn ang="0">
                    <a:pos x="2" y="11"/>
                  </a:cxn>
                  <a:cxn ang="0">
                    <a:pos x="3" y="8"/>
                  </a:cxn>
                  <a:cxn ang="0">
                    <a:pos x="10" y="1"/>
                  </a:cxn>
                  <a:cxn ang="0">
                    <a:pos x="13" y="1"/>
                  </a:cxn>
                  <a:cxn ang="0">
                    <a:pos x="13" y="4"/>
                  </a:cxn>
                  <a:cxn ang="0">
                    <a:pos x="9" y="9"/>
                  </a:cxn>
                  <a:cxn ang="0">
                    <a:pos x="13" y="6"/>
                  </a:cxn>
                  <a:cxn ang="0">
                    <a:pos x="16" y="7"/>
                  </a:cxn>
                  <a:cxn ang="0">
                    <a:pos x="15" y="10"/>
                  </a:cxn>
                  <a:cxn ang="0">
                    <a:pos x="10" y="13"/>
                  </a:cxn>
                  <a:cxn ang="0">
                    <a:pos x="10" y="13"/>
                  </a:cxn>
                  <a:cxn ang="0">
                    <a:pos x="11" y="22"/>
                  </a:cxn>
                  <a:cxn ang="0">
                    <a:pos x="13" y="29"/>
                  </a:cxn>
                  <a:cxn ang="0">
                    <a:pos x="14" y="30"/>
                  </a:cxn>
                  <a:cxn ang="0">
                    <a:pos x="12" y="33"/>
                  </a:cxn>
                  <a:cxn ang="0">
                    <a:pos x="11" y="33"/>
                  </a:cxn>
                  <a:cxn ang="0">
                    <a:pos x="9" y="31"/>
                  </a:cxn>
                  <a:cxn ang="0">
                    <a:pos x="8" y="25"/>
                  </a:cxn>
                  <a:cxn ang="0">
                    <a:pos x="4" y="31"/>
                  </a:cxn>
                  <a:cxn ang="0">
                    <a:pos x="1" y="32"/>
                  </a:cxn>
                  <a:cxn ang="0">
                    <a:pos x="0" y="29"/>
                  </a:cxn>
                </a:cxnLst>
                <a:rect l="0" t="0" r="r" b="b"/>
                <a:pathLst>
                  <a:path w="17" h="33">
                    <a:moveTo>
                      <a:pt x="0" y="29"/>
                    </a:moveTo>
                    <a:cubicBezTo>
                      <a:pt x="5" y="20"/>
                      <a:pt x="5" y="20"/>
                      <a:pt x="5" y="20"/>
                    </a:cubicBezTo>
                    <a:cubicBezTo>
                      <a:pt x="4" y="20"/>
                      <a:pt x="4" y="19"/>
                      <a:pt x="3" y="18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0"/>
                      <a:pt x="2" y="9"/>
                      <a:pt x="3" y="8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1" y="0"/>
                      <a:pt x="12" y="0"/>
                      <a:pt x="13" y="1"/>
                    </a:cubicBezTo>
                    <a:cubicBezTo>
                      <a:pt x="14" y="2"/>
                      <a:pt x="14" y="3"/>
                      <a:pt x="13" y="4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4" y="6"/>
                      <a:pt x="16" y="6"/>
                      <a:pt x="16" y="7"/>
                    </a:cubicBezTo>
                    <a:cubicBezTo>
                      <a:pt x="17" y="9"/>
                      <a:pt x="16" y="10"/>
                      <a:pt x="15" y="10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6"/>
                      <a:pt x="11" y="19"/>
                      <a:pt x="11" y="22"/>
                    </a:cubicBezTo>
                    <a:cubicBezTo>
                      <a:pt x="12" y="24"/>
                      <a:pt x="13" y="26"/>
                      <a:pt x="13" y="29"/>
                    </a:cubicBezTo>
                    <a:cubicBezTo>
                      <a:pt x="13" y="29"/>
                      <a:pt x="13" y="30"/>
                      <a:pt x="14" y="30"/>
                    </a:cubicBezTo>
                    <a:cubicBezTo>
                      <a:pt x="14" y="31"/>
                      <a:pt x="13" y="33"/>
                      <a:pt x="12" y="33"/>
                    </a:cubicBezTo>
                    <a:cubicBezTo>
                      <a:pt x="12" y="33"/>
                      <a:pt x="12" y="33"/>
                      <a:pt x="11" y="33"/>
                    </a:cubicBezTo>
                    <a:cubicBezTo>
                      <a:pt x="10" y="33"/>
                      <a:pt x="10" y="32"/>
                      <a:pt x="9" y="31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4" y="32"/>
                      <a:pt x="2" y="33"/>
                      <a:pt x="1" y="32"/>
                    </a:cubicBezTo>
                    <a:cubicBezTo>
                      <a:pt x="0" y="32"/>
                      <a:pt x="0" y="31"/>
                      <a:pt x="0" y="2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2" name="Oval 88"/>
              <p:cNvSpPr/>
              <p:nvPr/>
            </p:nvSpPr>
            <p:spPr bwMode="auto">
              <a:xfrm>
                <a:off x="2649538" y="4692650"/>
                <a:ext cx="19050" cy="22225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3" name="Freeform: Shape 89"/>
              <p:cNvSpPr/>
              <p:nvPr/>
            </p:nvSpPr>
            <p:spPr bwMode="auto">
              <a:xfrm>
                <a:off x="2625726" y="4689475"/>
                <a:ext cx="63500" cy="85725"/>
              </a:xfrm>
              <a:custGeom>
                <a:avLst/>
                <a:gdLst/>
                <a:ahLst/>
                <a:cxnLst>
                  <a:cxn ang="0">
                    <a:pos x="19" y="18"/>
                  </a:cxn>
                  <a:cxn ang="0">
                    <a:pos x="17" y="18"/>
                  </a:cxn>
                  <a:cxn ang="0">
                    <a:pos x="17" y="14"/>
                  </a:cxn>
                  <a:cxn ang="0">
                    <a:pos x="21" y="11"/>
                  </a:cxn>
                  <a:cxn ang="0">
                    <a:pos x="22" y="9"/>
                  </a:cxn>
                  <a:cxn ang="0">
                    <a:pos x="22" y="3"/>
                  </a:cxn>
                  <a:cxn ang="0">
                    <a:pos x="20" y="0"/>
                  </a:cxn>
                  <a:cxn ang="0">
                    <a:pos x="17" y="3"/>
                  </a:cxn>
                  <a:cxn ang="0">
                    <a:pos x="17" y="8"/>
                  </a:cxn>
                  <a:cxn ang="0">
                    <a:pos x="12" y="12"/>
                  </a:cxn>
                  <a:cxn ang="0">
                    <a:pos x="7" y="9"/>
                  </a:cxn>
                  <a:cxn ang="0">
                    <a:pos x="5" y="5"/>
                  </a:cxn>
                  <a:cxn ang="0">
                    <a:pos x="2" y="4"/>
                  </a:cxn>
                  <a:cxn ang="0">
                    <a:pos x="1" y="7"/>
                  </a:cxn>
                  <a:cxn ang="0">
                    <a:pos x="3" y="12"/>
                  </a:cxn>
                  <a:cxn ang="0">
                    <a:pos x="4" y="13"/>
                  </a:cxn>
                  <a:cxn ang="0">
                    <a:pos x="8" y="15"/>
                  </a:cxn>
                  <a:cxn ang="0">
                    <a:pos x="8" y="23"/>
                  </a:cxn>
                  <a:cxn ang="0">
                    <a:pos x="8" y="23"/>
                  </a:cxn>
                  <a:cxn ang="0">
                    <a:pos x="8" y="26"/>
                  </a:cxn>
                  <a:cxn ang="0">
                    <a:pos x="2" y="26"/>
                  </a:cxn>
                  <a:cxn ang="0">
                    <a:pos x="0" y="28"/>
                  </a:cxn>
                  <a:cxn ang="0">
                    <a:pos x="2" y="30"/>
                  </a:cxn>
                  <a:cxn ang="0">
                    <a:pos x="11" y="30"/>
                  </a:cxn>
                  <a:cxn ang="0">
                    <a:pos x="13" y="28"/>
                  </a:cxn>
                  <a:cxn ang="0">
                    <a:pos x="13" y="23"/>
                  </a:cxn>
                  <a:cxn ang="0">
                    <a:pos x="17" y="23"/>
                  </a:cxn>
                  <a:cxn ang="0">
                    <a:pos x="17" y="28"/>
                  </a:cxn>
                  <a:cxn ang="0">
                    <a:pos x="19" y="30"/>
                  </a:cxn>
                  <a:cxn ang="0">
                    <a:pos x="22" y="28"/>
                  </a:cxn>
                  <a:cxn ang="0">
                    <a:pos x="22" y="20"/>
                  </a:cxn>
                  <a:cxn ang="0">
                    <a:pos x="19" y="18"/>
                  </a:cxn>
                </a:cxnLst>
                <a:rect l="0" t="0" r="r" b="b"/>
                <a:pathLst>
                  <a:path w="22" h="30">
                    <a:moveTo>
                      <a:pt x="19" y="18"/>
                    </a:moveTo>
                    <a:cubicBezTo>
                      <a:pt x="17" y="18"/>
                      <a:pt x="17" y="18"/>
                      <a:pt x="17" y="18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2" y="10"/>
                      <a:pt x="22" y="10"/>
                      <a:pt x="22" y="9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2" y="1"/>
                      <a:pt x="21" y="0"/>
                      <a:pt x="20" y="0"/>
                    </a:cubicBezTo>
                    <a:cubicBezTo>
                      <a:pt x="18" y="0"/>
                      <a:pt x="17" y="1"/>
                      <a:pt x="17" y="3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4"/>
                      <a:pt x="3" y="3"/>
                      <a:pt x="2" y="4"/>
                    </a:cubicBezTo>
                    <a:cubicBezTo>
                      <a:pt x="1" y="4"/>
                      <a:pt x="1" y="5"/>
                      <a:pt x="1" y="7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3"/>
                      <a:pt x="4" y="13"/>
                      <a:pt x="4" y="13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8" y="26"/>
                      <a:pt x="8" y="26"/>
                      <a:pt x="8" y="26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1" y="26"/>
                      <a:pt x="0" y="27"/>
                      <a:pt x="0" y="28"/>
                    </a:cubicBezTo>
                    <a:cubicBezTo>
                      <a:pt x="0" y="29"/>
                      <a:pt x="1" y="30"/>
                      <a:pt x="2" y="30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12" y="30"/>
                      <a:pt x="13" y="29"/>
                      <a:pt x="13" y="28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7" y="29"/>
                      <a:pt x="18" y="30"/>
                      <a:pt x="19" y="30"/>
                    </a:cubicBezTo>
                    <a:cubicBezTo>
                      <a:pt x="21" y="30"/>
                      <a:pt x="22" y="29"/>
                      <a:pt x="22" y="28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19"/>
                      <a:pt x="21" y="18"/>
                      <a:pt x="19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4" name="Freeform: Shape 90"/>
              <p:cNvSpPr/>
              <p:nvPr/>
            </p:nvSpPr>
            <p:spPr bwMode="auto">
              <a:xfrm>
                <a:off x="2660651" y="4586288"/>
                <a:ext cx="120650" cy="77787"/>
              </a:xfrm>
              <a:custGeom>
                <a:avLst/>
                <a:gdLst/>
                <a:ahLst/>
                <a:cxnLst>
                  <a:cxn ang="0">
                    <a:pos x="0" y="49"/>
                  </a:cxn>
                  <a:cxn ang="0">
                    <a:pos x="31" y="49"/>
                  </a:cxn>
                  <a:cxn ang="0">
                    <a:pos x="62" y="25"/>
                  </a:cxn>
                  <a:cxn ang="0">
                    <a:pos x="60" y="39"/>
                  </a:cxn>
                  <a:cxn ang="0">
                    <a:pos x="72" y="29"/>
                  </a:cxn>
                  <a:cxn ang="0">
                    <a:pos x="76" y="3"/>
                  </a:cxn>
                  <a:cxn ang="0">
                    <a:pos x="49" y="0"/>
                  </a:cxn>
                  <a:cxn ang="0">
                    <a:pos x="36" y="9"/>
                  </a:cxn>
                  <a:cxn ang="0">
                    <a:pos x="51" y="10"/>
                  </a:cxn>
                  <a:cxn ang="0">
                    <a:pos x="0" y="49"/>
                  </a:cxn>
                </a:cxnLst>
                <a:rect l="0" t="0" r="r" b="b"/>
                <a:pathLst>
                  <a:path w="76" h="49">
                    <a:moveTo>
                      <a:pt x="0" y="49"/>
                    </a:moveTo>
                    <a:lnTo>
                      <a:pt x="31" y="49"/>
                    </a:lnTo>
                    <a:lnTo>
                      <a:pt x="62" y="25"/>
                    </a:lnTo>
                    <a:lnTo>
                      <a:pt x="60" y="39"/>
                    </a:lnTo>
                    <a:lnTo>
                      <a:pt x="72" y="29"/>
                    </a:lnTo>
                    <a:lnTo>
                      <a:pt x="76" y="3"/>
                    </a:lnTo>
                    <a:lnTo>
                      <a:pt x="49" y="0"/>
                    </a:lnTo>
                    <a:lnTo>
                      <a:pt x="36" y="9"/>
                    </a:lnTo>
                    <a:lnTo>
                      <a:pt x="51" y="10"/>
                    </a:lnTo>
                    <a:lnTo>
                      <a:pt x="0" y="4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5" name="Freeform: Shape 91"/>
              <p:cNvSpPr/>
              <p:nvPr/>
            </p:nvSpPr>
            <p:spPr bwMode="auto">
              <a:xfrm>
                <a:off x="2551113" y="4625975"/>
                <a:ext cx="130175" cy="42862"/>
              </a:xfrm>
              <a:custGeom>
                <a:avLst/>
                <a:gdLst/>
                <a:ahLst/>
                <a:cxnLst>
                  <a:cxn ang="0">
                    <a:pos x="58" y="20"/>
                  </a:cxn>
                  <a:cxn ang="0">
                    <a:pos x="63" y="22"/>
                  </a:cxn>
                  <a:cxn ang="0">
                    <a:pos x="82" y="7"/>
                  </a:cxn>
                  <a:cxn ang="0">
                    <a:pos x="56" y="0"/>
                  </a:cxn>
                  <a:cxn ang="0">
                    <a:pos x="0" y="27"/>
                  </a:cxn>
                  <a:cxn ang="0">
                    <a:pos x="42" y="27"/>
                  </a:cxn>
                  <a:cxn ang="0">
                    <a:pos x="58" y="20"/>
                  </a:cxn>
                </a:cxnLst>
                <a:rect l="0" t="0" r="r" b="b"/>
                <a:pathLst>
                  <a:path w="82" h="27">
                    <a:moveTo>
                      <a:pt x="58" y="20"/>
                    </a:moveTo>
                    <a:lnTo>
                      <a:pt x="63" y="22"/>
                    </a:lnTo>
                    <a:lnTo>
                      <a:pt x="82" y="7"/>
                    </a:lnTo>
                    <a:lnTo>
                      <a:pt x="56" y="0"/>
                    </a:lnTo>
                    <a:lnTo>
                      <a:pt x="0" y="27"/>
                    </a:lnTo>
                    <a:lnTo>
                      <a:pt x="42" y="27"/>
                    </a:lnTo>
                    <a:lnTo>
                      <a:pt x="58" y="2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7" name="Group 92"/>
            <p:cNvGrpSpPr/>
            <p:nvPr/>
          </p:nvGrpSpPr>
          <p:grpSpPr>
            <a:xfrm>
              <a:off x="7486694" y="3532461"/>
              <a:ext cx="447738" cy="505132"/>
              <a:chOff x="5010151" y="4568825"/>
              <a:chExt cx="185737" cy="209550"/>
            </a:xfrm>
            <a:solidFill>
              <a:schemeClr val="bg1"/>
            </a:solidFill>
          </p:grpSpPr>
          <p:sp>
            <p:nvSpPr>
              <p:cNvPr id="39" name="Oval 93"/>
              <p:cNvSpPr/>
              <p:nvPr/>
            </p:nvSpPr>
            <p:spPr bwMode="auto">
              <a:xfrm>
                <a:off x="5073651" y="4654550"/>
                <a:ext cx="28575" cy="254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0" name="Freeform: Shape 94"/>
              <p:cNvSpPr/>
              <p:nvPr/>
            </p:nvSpPr>
            <p:spPr bwMode="auto">
              <a:xfrm>
                <a:off x="5010151" y="4679950"/>
                <a:ext cx="114300" cy="98425"/>
              </a:xfrm>
              <a:custGeom>
                <a:avLst/>
                <a:gdLst/>
                <a:ahLst/>
                <a:cxnLst>
                  <a:cxn ang="0">
                    <a:pos x="38" y="10"/>
                  </a:cxn>
                  <a:cxn ang="0">
                    <a:pos x="29" y="9"/>
                  </a:cxn>
                  <a:cxn ang="0">
                    <a:pos x="29" y="8"/>
                  </a:cxn>
                  <a:cxn ang="0">
                    <a:pos x="32" y="8"/>
                  </a:cxn>
                  <a:cxn ang="0">
                    <a:pos x="34" y="3"/>
                  </a:cxn>
                  <a:cxn ang="0">
                    <a:pos x="27" y="4"/>
                  </a:cxn>
                  <a:cxn ang="0">
                    <a:pos x="25" y="2"/>
                  </a:cxn>
                  <a:cxn ang="0">
                    <a:pos x="22" y="1"/>
                  </a:cxn>
                  <a:cxn ang="0">
                    <a:pos x="17" y="3"/>
                  </a:cxn>
                  <a:cxn ang="0">
                    <a:pos x="13" y="15"/>
                  </a:cxn>
                  <a:cxn ang="0">
                    <a:pos x="13" y="15"/>
                  </a:cxn>
                  <a:cxn ang="0">
                    <a:pos x="11" y="22"/>
                  </a:cxn>
                  <a:cxn ang="0">
                    <a:pos x="3" y="22"/>
                  </a:cxn>
                  <a:cxn ang="0">
                    <a:pos x="0" y="25"/>
                  </a:cxn>
                  <a:cxn ang="0">
                    <a:pos x="3" y="28"/>
                  </a:cxn>
                  <a:cxn ang="0">
                    <a:pos x="13" y="28"/>
                  </a:cxn>
                  <a:cxn ang="0">
                    <a:pos x="15" y="26"/>
                  </a:cxn>
                  <a:cxn ang="0">
                    <a:pos x="18" y="20"/>
                  </a:cxn>
                  <a:cxn ang="0">
                    <a:pos x="19" y="21"/>
                  </a:cxn>
                  <a:cxn ang="0">
                    <a:pos x="20" y="21"/>
                  </a:cxn>
                  <a:cxn ang="0">
                    <a:pos x="24" y="33"/>
                  </a:cxn>
                  <a:cxn ang="0">
                    <a:pos x="27" y="34"/>
                  </a:cxn>
                  <a:cxn ang="0">
                    <a:pos x="28" y="34"/>
                  </a:cxn>
                  <a:cxn ang="0">
                    <a:pos x="30" y="31"/>
                  </a:cxn>
                  <a:cxn ang="0">
                    <a:pos x="24" y="17"/>
                  </a:cxn>
                  <a:cxn ang="0">
                    <a:pos x="26" y="12"/>
                  </a:cxn>
                  <a:cxn ang="0">
                    <a:pos x="27" y="13"/>
                  </a:cxn>
                  <a:cxn ang="0">
                    <a:pos x="38" y="15"/>
                  </a:cxn>
                  <a:cxn ang="0">
                    <a:pos x="38" y="15"/>
                  </a:cxn>
                  <a:cxn ang="0">
                    <a:pos x="40" y="13"/>
                  </a:cxn>
                  <a:cxn ang="0">
                    <a:pos x="38" y="10"/>
                  </a:cxn>
                </a:cxnLst>
                <a:rect l="0" t="0" r="r" b="b"/>
                <a:pathLst>
                  <a:path w="40" h="34">
                    <a:moveTo>
                      <a:pt x="38" y="10"/>
                    </a:moveTo>
                    <a:cubicBezTo>
                      <a:pt x="29" y="9"/>
                      <a:pt x="29" y="9"/>
                      <a:pt x="29" y="9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4" y="3"/>
                      <a:pt x="34" y="3"/>
                      <a:pt x="34" y="3"/>
                    </a:cubicBezTo>
                    <a:cubicBezTo>
                      <a:pt x="27" y="4"/>
                      <a:pt x="27" y="4"/>
                      <a:pt x="27" y="4"/>
                    </a:cubicBezTo>
                    <a:cubicBezTo>
                      <a:pt x="27" y="3"/>
                      <a:pt x="26" y="2"/>
                      <a:pt x="25" y="2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0" y="0"/>
                      <a:pt x="18" y="1"/>
                      <a:pt x="17" y="3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1" y="22"/>
                      <a:pt x="0" y="23"/>
                      <a:pt x="0" y="25"/>
                    </a:cubicBezTo>
                    <a:cubicBezTo>
                      <a:pt x="0" y="27"/>
                      <a:pt x="1" y="28"/>
                      <a:pt x="3" y="28"/>
                    </a:cubicBezTo>
                    <a:cubicBezTo>
                      <a:pt x="13" y="28"/>
                      <a:pt x="13" y="28"/>
                      <a:pt x="13" y="28"/>
                    </a:cubicBezTo>
                    <a:cubicBezTo>
                      <a:pt x="14" y="28"/>
                      <a:pt x="15" y="27"/>
                      <a:pt x="15" y="26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9" y="21"/>
                      <a:pt x="20" y="21"/>
                      <a:pt x="20" y="21"/>
                    </a:cubicBezTo>
                    <a:cubicBezTo>
                      <a:pt x="24" y="33"/>
                      <a:pt x="24" y="33"/>
                      <a:pt x="24" y="33"/>
                    </a:cubicBezTo>
                    <a:cubicBezTo>
                      <a:pt x="25" y="34"/>
                      <a:pt x="26" y="34"/>
                      <a:pt x="27" y="34"/>
                    </a:cubicBezTo>
                    <a:cubicBezTo>
                      <a:pt x="27" y="34"/>
                      <a:pt x="28" y="34"/>
                      <a:pt x="28" y="34"/>
                    </a:cubicBezTo>
                    <a:cubicBezTo>
                      <a:pt x="29" y="34"/>
                      <a:pt x="30" y="32"/>
                      <a:pt x="30" y="31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6" y="13"/>
                      <a:pt x="27" y="13"/>
                      <a:pt x="27" y="13"/>
                    </a:cubicBezTo>
                    <a:cubicBezTo>
                      <a:pt x="38" y="15"/>
                      <a:pt x="38" y="15"/>
                      <a:pt x="38" y="15"/>
                    </a:cubicBezTo>
                    <a:cubicBezTo>
                      <a:pt x="38" y="15"/>
                      <a:pt x="38" y="15"/>
                      <a:pt x="38" y="15"/>
                    </a:cubicBezTo>
                    <a:cubicBezTo>
                      <a:pt x="39" y="15"/>
                      <a:pt x="40" y="14"/>
                      <a:pt x="40" y="13"/>
                    </a:cubicBezTo>
                    <a:cubicBezTo>
                      <a:pt x="40" y="11"/>
                      <a:pt x="39" y="10"/>
                      <a:pt x="38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" name="Freeform: Shape 95"/>
              <p:cNvSpPr/>
              <p:nvPr/>
            </p:nvSpPr>
            <p:spPr bwMode="auto">
              <a:xfrm>
                <a:off x="5119688" y="4689475"/>
                <a:ext cx="11113" cy="14287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5"/>
                  </a:cxn>
                  <a:cxn ang="0">
                    <a:pos x="2" y="5"/>
                  </a:cxn>
                  <a:cxn ang="0">
                    <a:pos x="4" y="2"/>
                  </a:cxn>
                  <a:cxn ang="0">
                    <a:pos x="2" y="0"/>
                  </a:cxn>
                </a:cxnLst>
                <a:rect l="0" t="0" r="r" b="b"/>
                <a:pathLst>
                  <a:path w="4" h="5">
                    <a:moveTo>
                      <a:pt x="2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5"/>
                      <a:pt x="4" y="4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2" name="Freeform: Shape 96"/>
              <p:cNvSpPr/>
              <p:nvPr/>
            </p:nvSpPr>
            <p:spPr bwMode="auto">
              <a:xfrm>
                <a:off x="5089526" y="4724400"/>
                <a:ext cx="17463" cy="1746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1" y="2"/>
                  </a:cxn>
                  <a:cxn ang="0">
                    <a:pos x="2" y="5"/>
                  </a:cxn>
                  <a:cxn ang="0">
                    <a:pos x="5" y="4"/>
                  </a:cxn>
                  <a:cxn ang="0">
                    <a:pos x="6" y="1"/>
                  </a:cxn>
                  <a:cxn ang="0">
                    <a:pos x="2" y="0"/>
                  </a:cxn>
                </a:cxnLst>
                <a:rect l="0" t="0" r="r" b="b"/>
                <a:pathLst>
                  <a:path w="6" h="6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3"/>
                      <a:pt x="1" y="5"/>
                      <a:pt x="2" y="5"/>
                    </a:cubicBezTo>
                    <a:cubicBezTo>
                      <a:pt x="3" y="6"/>
                      <a:pt x="4" y="5"/>
                      <a:pt x="5" y="4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0"/>
                      <a:pt x="4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" name="Freeform: Shape 97"/>
              <p:cNvSpPr/>
              <p:nvPr/>
            </p:nvSpPr>
            <p:spPr bwMode="auto">
              <a:xfrm>
                <a:off x="5110163" y="4678363"/>
                <a:ext cx="17463" cy="7937"/>
              </a:xfrm>
              <a:custGeom>
                <a:avLst/>
                <a:gdLst/>
                <a:ahLst/>
                <a:cxnLst>
                  <a:cxn ang="0">
                    <a:pos x="5" y="3"/>
                  </a:cxn>
                  <a:cxn ang="0">
                    <a:pos x="5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4" y="3"/>
                  </a:cxn>
                  <a:cxn ang="0">
                    <a:pos x="5" y="3"/>
                  </a:cxn>
                </a:cxnLst>
                <a:rect l="0" t="0" r="r" b="b"/>
                <a:pathLst>
                  <a:path w="6" h="3">
                    <a:moveTo>
                      <a:pt x="5" y="3"/>
                    </a:moveTo>
                    <a:cubicBezTo>
                      <a:pt x="6" y="2"/>
                      <a:pt x="5" y="2"/>
                      <a:pt x="5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1" y="2"/>
                      <a:pt x="1" y="2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5" y="3"/>
                      <a:pt x="5" y="3"/>
                      <a:pt x="5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4" name="Freeform: Shape 98"/>
              <p:cNvSpPr/>
              <p:nvPr/>
            </p:nvSpPr>
            <p:spPr bwMode="auto">
              <a:xfrm>
                <a:off x="5116513" y="4672013"/>
                <a:ext cx="11113" cy="7937"/>
              </a:xfrm>
              <a:custGeom>
                <a:avLst/>
                <a:gdLst/>
                <a:ahLst/>
                <a:cxnLst>
                  <a:cxn ang="0">
                    <a:pos x="7" y="5"/>
                  </a:cxn>
                  <a:cxn ang="0">
                    <a:pos x="7" y="4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7" y="5"/>
                  </a:cxn>
                </a:cxnLst>
                <a:rect l="0" t="0" r="r" b="b"/>
                <a:pathLst>
                  <a:path w="7" h="5">
                    <a:moveTo>
                      <a:pt x="7" y="5"/>
                    </a:moveTo>
                    <a:lnTo>
                      <a:pt x="7" y="4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7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5" name="Freeform: Shape 99"/>
              <p:cNvSpPr/>
              <p:nvPr/>
            </p:nvSpPr>
            <p:spPr bwMode="auto">
              <a:xfrm>
                <a:off x="5084763" y="4568825"/>
                <a:ext cx="111125" cy="109537"/>
              </a:xfrm>
              <a:custGeom>
                <a:avLst/>
                <a:gdLst/>
                <a:ahLst/>
                <a:cxnLst>
                  <a:cxn ang="0">
                    <a:pos x="20" y="38"/>
                  </a:cxn>
                  <a:cxn ang="0">
                    <a:pos x="13" y="37"/>
                  </a:cxn>
                  <a:cxn ang="0">
                    <a:pos x="4" y="12"/>
                  </a:cxn>
                  <a:cxn ang="0">
                    <a:pos x="21" y="0"/>
                  </a:cxn>
                  <a:cxn ang="0">
                    <a:pos x="28" y="2"/>
                  </a:cxn>
                  <a:cxn ang="0">
                    <a:pos x="37" y="12"/>
                  </a:cxn>
                  <a:cxn ang="0">
                    <a:pos x="37" y="26"/>
                  </a:cxn>
                  <a:cxn ang="0">
                    <a:pos x="20" y="38"/>
                  </a:cxn>
                  <a:cxn ang="0">
                    <a:pos x="21" y="4"/>
                  </a:cxn>
                  <a:cxn ang="0">
                    <a:pos x="8" y="14"/>
                  </a:cxn>
                  <a:cxn ang="0">
                    <a:pos x="15" y="33"/>
                  </a:cxn>
                  <a:cxn ang="0">
                    <a:pos x="20" y="34"/>
                  </a:cxn>
                  <a:cxn ang="0">
                    <a:pos x="33" y="24"/>
                  </a:cxn>
                  <a:cxn ang="0">
                    <a:pos x="34" y="13"/>
                  </a:cxn>
                  <a:cxn ang="0">
                    <a:pos x="26" y="5"/>
                  </a:cxn>
                  <a:cxn ang="0">
                    <a:pos x="21" y="4"/>
                  </a:cxn>
                </a:cxnLst>
                <a:rect l="0" t="0" r="r" b="b"/>
                <a:pathLst>
                  <a:path w="39" h="38">
                    <a:moveTo>
                      <a:pt x="20" y="38"/>
                    </a:moveTo>
                    <a:cubicBezTo>
                      <a:pt x="18" y="38"/>
                      <a:pt x="15" y="37"/>
                      <a:pt x="13" y="37"/>
                    </a:cubicBezTo>
                    <a:cubicBezTo>
                      <a:pt x="4" y="33"/>
                      <a:pt x="0" y="22"/>
                      <a:pt x="4" y="12"/>
                    </a:cubicBezTo>
                    <a:cubicBezTo>
                      <a:pt x="7" y="5"/>
                      <a:pt x="14" y="0"/>
                      <a:pt x="21" y="0"/>
                    </a:cubicBezTo>
                    <a:cubicBezTo>
                      <a:pt x="24" y="0"/>
                      <a:pt x="26" y="1"/>
                      <a:pt x="28" y="2"/>
                    </a:cubicBezTo>
                    <a:cubicBezTo>
                      <a:pt x="32" y="3"/>
                      <a:pt x="36" y="7"/>
                      <a:pt x="37" y="12"/>
                    </a:cubicBezTo>
                    <a:cubicBezTo>
                      <a:pt x="39" y="16"/>
                      <a:pt x="39" y="21"/>
                      <a:pt x="37" y="26"/>
                    </a:cubicBezTo>
                    <a:cubicBezTo>
                      <a:pt x="34" y="33"/>
                      <a:pt x="27" y="38"/>
                      <a:pt x="20" y="38"/>
                    </a:cubicBezTo>
                    <a:close/>
                    <a:moveTo>
                      <a:pt x="21" y="4"/>
                    </a:moveTo>
                    <a:cubicBezTo>
                      <a:pt x="16" y="4"/>
                      <a:pt x="10" y="8"/>
                      <a:pt x="8" y="14"/>
                    </a:cubicBezTo>
                    <a:cubicBezTo>
                      <a:pt x="4" y="21"/>
                      <a:pt x="8" y="30"/>
                      <a:pt x="15" y="33"/>
                    </a:cubicBezTo>
                    <a:cubicBezTo>
                      <a:pt x="16" y="34"/>
                      <a:pt x="18" y="34"/>
                      <a:pt x="20" y="34"/>
                    </a:cubicBezTo>
                    <a:cubicBezTo>
                      <a:pt x="26" y="34"/>
                      <a:pt x="31" y="30"/>
                      <a:pt x="33" y="24"/>
                    </a:cubicBezTo>
                    <a:cubicBezTo>
                      <a:pt x="35" y="21"/>
                      <a:pt x="35" y="17"/>
                      <a:pt x="34" y="13"/>
                    </a:cubicBezTo>
                    <a:cubicBezTo>
                      <a:pt x="32" y="9"/>
                      <a:pt x="30" y="7"/>
                      <a:pt x="26" y="5"/>
                    </a:cubicBezTo>
                    <a:cubicBezTo>
                      <a:pt x="25" y="4"/>
                      <a:pt x="23" y="4"/>
                      <a:pt x="21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" name="Freeform: Shape 100"/>
              <p:cNvSpPr/>
              <p:nvPr/>
            </p:nvSpPr>
            <p:spPr bwMode="auto">
              <a:xfrm>
                <a:off x="5103813" y="4605338"/>
                <a:ext cx="52388" cy="58737"/>
              </a:xfrm>
              <a:custGeom>
                <a:avLst/>
                <a:gdLst/>
                <a:ahLst/>
                <a:cxnLst>
                  <a:cxn ang="0">
                    <a:pos x="13" y="20"/>
                  </a:cxn>
                  <a:cxn ang="0">
                    <a:pos x="8" y="19"/>
                  </a:cxn>
                  <a:cxn ang="0">
                    <a:pos x="2" y="11"/>
                  </a:cxn>
                  <a:cxn ang="0">
                    <a:pos x="2" y="1"/>
                  </a:cxn>
                  <a:cxn ang="0">
                    <a:pos x="4" y="1"/>
                  </a:cxn>
                  <a:cxn ang="0">
                    <a:pos x="4" y="2"/>
                  </a:cxn>
                  <a:cxn ang="0">
                    <a:pos x="4" y="11"/>
                  </a:cxn>
                  <a:cxn ang="0">
                    <a:pos x="9" y="16"/>
                  </a:cxn>
                  <a:cxn ang="0">
                    <a:pos x="16" y="16"/>
                  </a:cxn>
                  <a:cxn ang="0">
                    <a:pos x="17" y="17"/>
                  </a:cxn>
                  <a:cxn ang="0">
                    <a:pos x="16" y="19"/>
                  </a:cxn>
                  <a:cxn ang="0">
                    <a:pos x="13" y="20"/>
                  </a:cxn>
                </a:cxnLst>
                <a:rect l="0" t="0" r="r" b="b"/>
                <a:pathLst>
                  <a:path w="18" h="20">
                    <a:moveTo>
                      <a:pt x="13" y="20"/>
                    </a:moveTo>
                    <a:cubicBezTo>
                      <a:pt x="11" y="20"/>
                      <a:pt x="10" y="19"/>
                      <a:pt x="8" y="19"/>
                    </a:cubicBezTo>
                    <a:cubicBezTo>
                      <a:pt x="5" y="17"/>
                      <a:pt x="3" y="15"/>
                      <a:pt x="2" y="11"/>
                    </a:cubicBezTo>
                    <a:cubicBezTo>
                      <a:pt x="0" y="8"/>
                      <a:pt x="0" y="5"/>
                      <a:pt x="2" y="1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4" y="1"/>
                      <a:pt x="5" y="2"/>
                      <a:pt x="4" y="2"/>
                    </a:cubicBezTo>
                    <a:cubicBezTo>
                      <a:pt x="3" y="5"/>
                      <a:pt x="3" y="8"/>
                      <a:pt x="4" y="11"/>
                    </a:cubicBezTo>
                    <a:cubicBezTo>
                      <a:pt x="5" y="13"/>
                      <a:pt x="7" y="15"/>
                      <a:pt x="9" y="16"/>
                    </a:cubicBezTo>
                    <a:cubicBezTo>
                      <a:pt x="11" y="17"/>
                      <a:pt x="14" y="17"/>
                      <a:pt x="16" y="16"/>
                    </a:cubicBezTo>
                    <a:cubicBezTo>
                      <a:pt x="16" y="16"/>
                      <a:pt x="17" y="17"/>
                      <a:pt x="17" y="17"/>
                    </a:cubicBezTo>
                    <a:cubicBezTo>
                      <a:pt x="18" y="18"/>
                      <a:pt x="17" y="19"/>
                      <a:pt x="16" y="19"/>
                    </a:cubicBezTo>
                    <a:cubicBezTo>
                      <a:pt x="15" y="19"/>
                      <a:pt x="14" y="20"/>
                      <a:pt x="13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7" name="Freeform: Shape 101"/>
              <p:cNvSpPr/>
              <p:nvPr/>
            </p:nvSpPr>
            <p:spPr bwMode="auto">
              <a:xfrm>
                <a:off x="5102226" y="4683125"/>
                <a:ext cx="19050" cy="23812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8"/>
                  </a:cxn>
                  <a:cxn ang="0">
                    <a:pos x="5" y="8"/>
                  </a:cxn>
                  <a:cxn ang="0">
                    <a:pos x="7" y="2"/>
                  </a:cxn>
                  <a:cxn ang="0">
                    <a:pos x="3" y="0"/>
                  </a:cxn>
                  <a:cxn ang="0">
                    <a:pos x="0" y="8"/>
                  </a:cxn>
                  <a:cxn ang="0">
                    <a:pos x="0" y="8"/>
                  </a:cxn>
                </a:cxnLst>
                <a:rect l="0" t="0" r="r" b="b"/>
                <a:pathLst>
                  <a:path w="7" h="8">
                    <a:moveTo>
                      <a:pt x="0" y="8"/>
                    </a:moveTo>
                    <a:cubicBezTo>
                      <a:pt x="2" y="8"/>
                      <a:pt x="3" y="8"/>
                      <a:pt x="4" y="8"/>
                    </a:cubicBezTo>
                    <a:cubicBezTo>
                      <a:pt x="4" y="8"/>
                      <a:pt x="4" y="8"/>
                      <a:pt x="5" y="8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8" name="Group 102"/>
            <p:cNvGrpSpPr/>
            <p:nvPr/>
          </p:nvGrpSpPr>
          <p:grpSpPr>
            <a:xfrm>
              <a:off x="6817729" y="5266374"/>
              <a:ext cx="367372" cy="466866"/>
              <a:chOff x="3949701" y="4570413"/>
              <a:chExt cx="152400" cy="193675"/>
            </a:xfrm>
            <a:solidFill>
              <a:schemeClr val="bg1"/>
            </a:solidFill>
          </p:grpSpPr>
          <p:sp>
            <p:nvSpPr>
              <p:cNvPr id="33" name="Oval 103"/>
              <p:cNvSpPr/>
              <p:nvPr/>
            </p:nvSpPr>
            <p:spPr bwMode="auto">
              <a:xfrm>
                <a:off x="4079876" y="4657725"/>
                <a:ext cx="22225" cy="22225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" name="Freeform: Shape 104"/>
              <p:cNvSpPr/>
              <p:nvPr/>
            </p:nvSpPr>
            <p:spPr bwMode="auto">
              <a:xfrm>
                <a:off x="4041776" y="4660900"/>
                <a:ext cx="55563" cy="103187"/>
              </a:xfrm>
              <a:custGeom>
                <a:avLst/>
                <a:gdLst/>
                <a:ahLst/>
                <a:cxnLst>
                  <a:cxn ang="0">
                    <a:pos x="18" y="32"/>
                  </a:cxn>
                  <a:cxn ang="0">
                    <a:pos x="13" y="22"/>
                  </a:cxn>
                  <a:cxn ang="0">
                    <a:pos x="15" y="20"/>
                  </a:cxn>
                  <a:cxn ang="0">
                    <a:pos x="16" y="12"/>
                  </a:cxn>
                  <a:cxn ang="0">
                    <a:pos x="15" y="9"/>
                  </a:cxn>
                  <a:cxn ang="0">
                    <a:pos x="8" y="1"/>
                  </a:cxn>
                  <a:cxn ang="0">
                    <a:pos x="4" y="1"/>
                  </a:cxn>
                  <a:cxn ang="0">
                    <a:pos x="4" y="4"/>
                  </a:cxn>
                  <a:cxn ang="0">
                    <a:pos x="9" y="9"/>
                  </a:cxn>
                  <a:cxn ang="0">
                    <a:pos x="4" y="7"/>
                  </a:cxn>
                  <a:cxn ang="0">
                    <a:pos x="1" y="8"/>
                  </a:cxn>
                  <a:cxn ang="0">
                    <a:pos x="2" y="11"/>
                  </a:cxn>
                  <a:cxn ang="0">
                    <a:pos x="7" y="14"/>
                  </a:cxn>
                  <a:cxn ang="0">
                    <a:pos x="8" y="14"/>
                  </a:cxn>
                  <a:cxn ang="0">
                    <a:pos x="6" y="23"/>
                  </a:cxn>
                  <a:cxn ang="0">
                    <a:pos x="4" y="31"/>
                  </a:cxn>
                  <a:cxn ang="0">
                    <a:pos x="4" y="33"/>
                  </a:cxn>
                  <a:cxn ang="0">
                    <a:pos x="5" y="36"/>
                  </a:cxn>
                  <a:cxn ang="0">
                    <a:pos x="6" y="36"/>
                  </a:cxn>
                  <a:cxn ang="0">
                    <a:pos x="8" y="34"/>
                  </a:cxn>
                  <a:cxn ang="0">
                    <a:pos x="10" y="27"/>
                  </a:cxn>
                  <a:cxn ang="0">
                    <a:pos x="14" y="34"/>
                  </a:cxn>
                  <a:cxn ang="0">
                    <a:pos x="17" y="35"/>
                  </a:cxn>
                  <a:cxn ang="0">
                    <a:pos x="18" y="32"/>
                  </a:cxn>
                </a:cxnLst>
                <a:rect l="0" t="0" r="r" b="b"/>
                <a:pathLst>
                  <a:path w="19" h="36">
                    <a:moveTo>
                      <a:pt x="18" y="32"/>
                    </a:moveTo>
                    <a:cubicBezTo>
                      <a:pt x="13" y="22"/>
                      <a:pt x="13" y="22"/>
                      <a:pt x="13" y="22"/>
                    </a:cubicBezTo>
                    <a:cubicBezTo>
                      <a:pt x="14" y="21"/>
                      <a:pt x="14" y="21"/>
                      <a:pt x="15" y="20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6" y="11"/>
                      <a:pt x="16" y="10"/>
                      <a:pt x="15" y="9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0"/>
                      <a:pt x="5" y="0"/>
                      <a:pt x="4" y="1"/>
                    </a:cubicBezTo>
                    <a:cubicBezTo>
                      <a:pt x="3" y="2"/>
                      <a:pt x="3" y="3"/>
                      <a:pt x="4" y="4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3" y="6"/>
                      <a:pt x="1" y="7"/>
                      <a:pt x="1" y="8"/>
                    </a:cubicBezTo>
                    <a:cubicBezTo>
                      <a:pt x="0" y="9"/>
                      <a:pt x="1" y="11"/>
                      <a:pt x="2" y="11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4"/>
                      <a:pt x="8" y="14"/>
                      <a:pt x="8" y="14"/>
                    </a:cubicBezTo>
                    <a:cubicBezTo>
                      <a:pt x="7" y="17"/>
                      <a:pt x="7" y="21"/>
                      <a:pt x="6" y="23"/>
                    </a:cubicBezTo>
                    <a:cubicBezTo>
                      <a:pt x="5" y="26"/>
                      <a:pt x="5" y="28"/>
                      <a:pt x="4" y="31"/>
                    </a:cubicBezTo>
                    <a:cubicBezTo>
                      <a:pt x="4" y="31"/>
                      <a:pt x="4" y="32"/>
                      <a:pt x="4" y="33"/>
                    </a:cubicBezTo>
                    <a:cubicBezTo>
                      <a:pt x="3" y="34"/>
                      <a:pt x="4" y="35"/>
                      <a:pt x="5" y="36"/>
                    </a:cubicBezTo>
                    <a:cubicBezTo>
                      <a:pt x="6" y="36"/>
                      <a:pt x="6" y="36"/>
                      <a:pt x="6" y="36"/>
                    </a:cubicBezTo>
                    <a:cubicBezTo>
                      <a:pt x="7" y="36"/>
                      <a:pt x="8" y="35"/>
                      <a:pt x="8" y="34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4" y="34"/>
                      <a:pt x="14" y="34"/>
                      <a:pt x="14" y="34"/>
                    </a:cubicBezTo>
                    <a:cubicBezTo>
                      <a:pt x="14" y="35"/>
                      <a:pt x="16" y="36"/>
                      <a:pt x="17" y="35"/>
                    </a:cubicBezTo>
                    <a:cubicBezTo>
                      <a:pt x="18" y="34"/>
                      <a:pt x="19" y="33"/>
                      <a:pt x="18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" name="Oval 105"/>
              <p:cNvSpPr/>
              <p:nvPr/>
            </p:nvSpPr>
            <p:spPr bwMode="auto">
              <a:xfrm>
                <a:off x="3987801" y="4675188"/>
                <a:ext cx="25400" cy="22225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" name="Freeform: Shape 106"/>
              <p:cNvSpPr/>
              <p:nvPr/>
            </p:nvSpPr>
            <p:spPr bwMode="auto">
              <a:xfrm>
                <a:off x="3963988" y="4672013"/>
                <a:ext cx="69850" cy="92075"/>
              </a:xfrm>
              <a:custGeom>
                <a:avLst/>
                <a:gdLst/>
                <a:ahLst/>
                <a:cxnLst>
                  <a:cxn ang="0">
                    <a:pos x="21" y="19"/>
                  </a:cxn>
                  <a:cxn ang="0">
                    <a:pos x="18" y="19"/>
                  </a:cxn>
                  <a:cxn ang="0">
                    <a:pos x="18" y="15"/>
                  </a:cxn>
                  <a:cxn ang="0">
                    <a:pos x="23" y="11"/>
                  </a:cxn>
                  <a:cxn ang="0">
                    <a:pos x="24" y="9"/>
                  </a:cxn>
                  <a:cxn ang="0">
                    <a:pos x="24" y="2"/>
                  </a:cxn>
                  <a:cxn ang="0">
                    <a:pos x="21" y="0"/>
                  </a:cxn>
                  <a:cxn ang="0">
                    <a:pos x="19" y="2"/>
                  </a:cxn>
                  <a:cxn ang="0">
                    <a:pos x="19" y="8"/>
                  </a:cxn>
                  <a:cxn ang="0">
                    <a:pos x="14" y="12"/>
                  </a:cxn>
                  <a:cxn ang="0">
                    <a:pos x="7" y="10"/>
                  </a:cxn>
                  <a:cxn ang="0">
                    <a:pos x="6" y="5"/>
                  </a:cxn>
                  <a:cxn ang="0">
                    <a:pos x="3" y="3"/>
                  </a:cxn>
                  <a:cxn ang="0">
                    <a:pos x="1" y="6"/>
                  </a:cxn>
                  <a:cxn ang="0">
                    <a:pos x="3" y="12"/>
                  </a:cxn>
                  <a:cxn ang="0">
                    <a:pos x="5" y="14"/>
                  </a:cxn>
                  <a:cxn ang="0">
                    <a:pos x="9" y="16"/>
                  </a:cxn>
                  <a:cxn ang="0">
                    <a:pos x="9" y="24"/>
                  </a:cxn>
                  <a:cxn ang="0">
                    <a:pos x="9" y="24"/>
                  </a:cxn>
                  <a:cxn ang="0">
                    <a:pos x="9" y="27"/>
                  </a:cxn>
                  <a:cxn ang="0">
                    <a:pos x="2" y="27"/>
                  </a:cxn>
                  <a:cxn ang="0">
                    <a:pos x="0" y="29"/>
                  </a:cxn>
                  <a:cxn ang="0">
                    <a:pos x="2" y="32"/>
                  </a:cxn>
                  <a:cxn ang="0">
                    <a:pos x="12" y="32"/>
                  </a:cxn>
                  <a:cxn ang="0">
                    <a:pos x="14" y="29"/>
                  </a:cxn>
                  <a:cxn ang="0">
                    <a:pos x="14" y="24"/>
                  </a:cxn>
                  <a:cxn ang="0">
                    <a:pos x="19" y="24"/>
                  </a:cxn>
                  <a:cxn ang="0">
                    <a:pos x="19" y="29"/>
                  </a:cxn>
                  <a:cxn ang="0">
                    <a:pos x="21" y="32"/>
                  </a:cxn>
                  <a:cxn ang="0">
                    <a:pos x="23" y="29"/>
                  </a:cxn>
                  <a:cxn ang="0">
                    <a:pos x="23" y="21"/>
                  </a:cxn>
                  <a:cxn ang="0">
                    <a:pos x="21" y="19"/>
                  </a:cxn>
                </a:cxnLst>
                <a:rect l="0" t="0" r="r" b="b"/>
                <a:pathLst>
                  <a:path w="24" h="32">
                    <a:moveTo>
                      <a:pt x="21" y="19"/>
                    </a:move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15"/>
                      <a:pt x="18" y="15"/>
                      <a:pt x="18" y="15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23" y="11"/>
                      <a:pt x="24" y="10"/>
                      <a:pt x="24" y="9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4" y="1"/>
                      <a:pt x="23" y="0"/>
                      <a:pt x="21" y="0"/>
                    </a:cubicBezTo>
                    <a:cubicBezTo>
                      <a:pt x="20" y="0"/>
                      <a:pt x="19" y="1"/>
                      <a:pt x="19" y="2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5" y="4"/>
                      <a:pt x="4" y="3"/>
                      <a:pt x="3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3"/>
                      <a:pt x="4" y="13"/>
                      <a:pt x="5" y="14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9" y="27"/>
                      <a:pt x="9" y="27"/>
                      <a:pt x="9" y="27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1" y="27"/>
                      <a:pt x="0" y="28"/>
                      <a:pt x="0" y="29"/>
                    </a:cubicBezTo>
                    <a:cubicBezTo>
                      <a:pt x="0" y="31"/>
                      <a:pt x="1" y="32"/>
                      <a:pt x="2" y="32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3" y="32"/>
                      <a:pt x="14" y="31"/>
                      <a:pt x="14" y="29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31"/>
                      <a:pt x="20" y="32"/>
                      <a:pt x="21" y="32"/>
                    </a:cubicBezTo>
                    <a:cubicBezTo>
                      <a:pt x="22" y="32"/>
                      <a:pt x="23" y="31"/>
                      <a:pt x="23" y="29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0"/>
                      <a:pt x="22" y="19"/>
                      <a:pt x="21" y="1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" name="Freeform: Shape 107"/>
              <p:cNvSpPr/>
              <p:nvPr/>
            </p:nvSpPr>
            <p:spPr bwMode="auto">
              <a:xfrm>
                <a:off x="3949701" y="4570413"/>
                <a:ext cx="87313" cy="95250"/>
              </a:xfrm>
              <a:custGeom>
                <a:avLst/>
                <a:gdLst/>
                <a:ahLst/>
                <a:cxnLst>
                  <a:cxn ang="0">
                    <a:pos x="29" y="25"/>
                  </a:cxn>
                  <a:cxn ang="0">
                    <a:pos x="29" y="24"/>
                  </a:cxn>
                  <a:cxn ang="0">
                    <a:pos x="29" y="24"/>
                  </a:cxn>
                  <a:cxn ang="0">
                    <a:pos x="29" y="24"/>
                  </a:cxn>
                  <a:cxn ang="0">
                    <a:pos x="28" y="24"/>
                  </a:cxn>
                  <a:cxn ang="0">
                    <a:pos x="27" y="19"/>
                  </a:cxn>
                  <a:cxn ang="0">
                    <a:pos x="28" y="18"/>
                  </a:cxn>
                  <a:cxn ang="0">
                    <a:pos x="27" y="18"/>
                  </a:cxn>
                  <a:cxn ang="0">
                    <a:pos x="28" y="13"/>
                  </a:cxn>
                  <a:cxn ang="0">
                    <a:pos x="29" y="13"/>
                  </a:cxn>
                  <a:cxn ang="0">
                    <a:pos x="29" y="12"/>
                  </a:cxn>
                  <a:cxn ang="0">
                    <a:pos x="30" y="11"/>
                  </a:cxn>
                  <a:cxn ang="0">
                    <a:pos x="29" y="9"/>
                  </a:cxn>
                  <a:cxn ang="0">
                    <a:pos x="30" y="6"/>
                  </a:cxn>
                  <a:cxn ang="0">
                    <a:pos x="29" y="5"/>
                  </a:cxn>
                  <a:cxn ang="0">
                    <a:pos x="28" y="3"/>
                  </a:cxn>
                  <a:cxn ang="0">
                    <a:pos x="25" y="5"/>
                  </a:cxn>
                  <a:cxn ang="0">
                    <a:pos x="24" y="4"/>
                  </a:cxn>
                  <a:cxn ang="0">
                    <a:pos x="23" y="1"/>
                  </a:cxn>
                  <a:cxn ang="0">
                    <a:pos x="19" y="0"/>
                  </a:cxn>
                  <a:cxn ang="0">
                    <a:pos x="18" y="2"/>
                  </a:cxn>
                  <a:cxn ang="0">
                    <a:pos x="16" y="2"/>
                  </a:cxn>
                  <a:cxn ang="0">
                    <a:pos x="15" y="0"/>
                  </a:cxn>
                  <a:cxn ang="0">
                    <a:pos x="11" y="1"/>
                  </a:cxn>
                  <a:cxn ang="0">
                    <a:pos x="11" y="4"/>
                  </a:cxn>
                  <a:cxn ang="0">
                    <a:pos x="9" y="5"/>
                  </a:cxn>
                  <a:cxn ang="0">
                    <a:pos x="7" y="3"/>
                  </a:cxn>
                  <a:cxn ang="0">
                    <a:pos x="5" y="5"/>
                  </a:cxn>
                  <a:cxn ang="0">
                    <a:pos x="4" y="6"/>
                  </a:cxn>
                  <a:cxn ang="0">
                    <a:pos x="5" y="9"/>
                  </a:cxn>
                  <a:cxn ang="0">
                    <a:pos x="4" y="10"/>
                  </a:cxn>
                  <a:cxn ang="0">
                    <a:pos x="1" y="10"/>
                  </a:cxn>
                  <a:cxn ang="0">
                    <a:pos x="0" y="14"/>
                  </a:cxn>
                  <a:cxn ang="0">
                    <a:pos x="3" y="16"/>
                  </a:cxn>
                  <a:cxn ang="0">
                    <a:pos x="3" y="17"/>
                  </a:cxn>
                  <a:cxn ang="0">
                    <a:pos x="0" y="19"/>
                  </a:cxn>
                  <a:cxn ang="0">
                    <a:pos x="1" y="23"/>
                  </a:cxn>
                  <a:cxn ang="0">
                    <a:pos x="4" y="23"/>
                  </a:cxn>
                  <a:cxn ang="0">
                    <a:pos x="5" y="24"/>
                  </a:cxn>
                  <a:cxn ang="0">
                    <a:pos x="4" y="27"/>
                  </a:cxn>
                  <a:cxn ang="0">
                    <a:pos x="5" y="28"/>
                  </a:cxn>
                  <a:cxn ang="0">
                    <a:pos x="7" y="30"/>
                  </a:cxn>
                  <a:cxn ang="0">
                    <a:pos x="9" y="29"/>
                  </a:cxn>
                  <a:cxn ang="0">
                    <a:pos x="11" y="29"/>
                  </a:cxn>
                  <a:cxn ang="0">
                    <a:pos x="11" y="32"/>
                  </a:cxn>
                  <a:cxn ang="0">
                    <a:pos x="15" y="33"/>
                  </a:cxn>
                  <a:cxn ang="0">
                    <a:pos x="16" y="31"/>
                  </a:cxn>
                  <a:cxn ang="0">
                    <a:pos x="18" y="31"/>
                  </a:cxn>
                  <a:cxn ang="0">
                    <a:pos x="19" y="33"/>
                  </a:cxn>
                  <a:cxn ang="0">
                    <a:pos x="23" y="32"/>
                  </a:cxn>
                  <a:cxn ang="0">
                    <a:pos x="23" y="29"/>
                  </a:cxn>
                  <a:cxn ang="0">
                    <a:pos x="25" y="29"/>
                  </a:cxn>
                  <a:cxn ang="0">
                    <a:pos x="27" y="30"/>
                  </a:cxn>
                  <a:cxn ang="0">
                    <a:pos x="29" y="29"/>
                  </a:cxn>
                  <a:cxn ang="0">
                    <a:pos x="30" y="27"/>
                  </a:cxn>
                  <a:cxn ang="0">
                    <a:pos x="30" y="26"/>
                  </a:cxn>
                  <a:cxn ang="0">
                    <a:pos x="29" y="25"/>
                  </a:cxn>
                  <a:cxn ang="0">
                    <a:pos x="14" y="19"/>
                  </a:cxn>
                  <a:cxn ang="0">
                    <a:pos x="14" y="14"/>
                  </a:cxn>
                  <a:cxn ang="0">
                    <a:pos x="20" y="14"/>
                  </a:cxn>
                  <a:cxn ang="0">
                    <a:pos x="20" y="19"/>
                  </a:cxn>
                  <a:cxn ang="0">
                    <a:pos x="14" y="19"/>
                  </a:cxn>
                </a:cxnLst>
                <a:rect l="0" t="0" r="r" b="b"/>
                <a:pathLst>
                  <a:path w="30" h="33">
                    <a:moveTo>
                      <a:pt x="29" y="25"/>
                    </a:moveTo>
                    <a:cubicBezTo>
                      <a:pt x="29" y="24"/>
                      <a:pt x="29" y="24"/>
                      <a:pt x="29" y="24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27" y="19"/>
                      <a:pt x="27" y="19"/>
                      <a:pt x="27" y="19"/>
                    </a:cubicBezTo>
                    <a:cubicBezTo>
                      <a:pt x="28" y="18"/>
                      <a:pt x="28" y="18"/>
                      <a:pt x="28" y="18"/>
                    </a:cubicBezTo>
                    <a:cubicBezTo>
                      <a:pt x="27" y="18"/>
                      <a:pt x="27" y="18"/>
                      <a:pt x="27" y="18"/>
                    </a:cubicBezTo>
                    <a:cubicBezTo>
                      <a:pt x="28" y="13"/>
                      <a:pt x="28" y="13"/>
                      <a:pt x="28" y="13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29" y="12"/>
                      <a:pt x="29" y="12"/>
                      <a:pt x="29" y="12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30" y="11"/>
                      <a:pt x="29" y="9"/>
                      <a:pt x="29" y="9"/>
                    </a:cubicBezTo>
                    <a:cubicBezTo>
                      <a:pt x="30" y="6"/>
                      <a:pt x="30" y="6"/>
                      <a:pt x="30" y="6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7" y="2"/>
                      <a:pt x="17" y="2"/>
                      <a:pt x="16" y="2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0" y="4"/>
                      <a:pt x="10" y="4"/>
                      <a:pt x="9" y="5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10"/>
                      <a:pt x="4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6"/>
                      <a:pt x="3" y="17"/>
                      <a:pt x="3" y="17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9" y="29"/>
                      <a:pt x="9" y="29"/>
                      <a:pt x="9" y="29"/>
                    </a:cubicBezTo>
                    <a:cubicBezTo>
                      <a:pt x="10" y="29"/>
                      <a:pt x="10" y="29"/>
                      <a:pt x="11" y="29"/>
                    </a:cubicBezTo>
                    <a:cubicBezTo>
                      <a:pt x="11" y="32"/>
                      <a:pt x="11" y="32"/>
                      <a:pt x="11" y="32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6" y="31"/>
                      <a:pt x="16" y="31"/>
                      <a:pt x="16" y="31"/>
                    </a:cubicBezTo>
                    <a:cubicBezTo>
                      <a:pt x="17" y="31"/>
                      <a:pt x="17" y="31"/>
                      <a:pt x="18" y="31"/>
                    </a:cubicBezTo>
                    <a:cubicBezTo>
                      <a:pt x="19" y="33"/>
                      <a:pt x="19" y="33"/>
                      <a:pt x="19" y="33"/>
                    </a:cubicBezTo>
                    <a:cubicBezTo>
                      <a:pt x="23" y="32"/>
                      <a:pt x="23" y="32"/>
                      <a:pt x="23" y="32"/>
                    </a:cubicBezTo>
                    <a:cubicBezTo>
                      <a:pt x="23" y="29"/>
                      <a:pt x="23" y="29"/>
                      <a:pt x="23" y="29"/>
                    </a:cubicBezTo>
                    <a:cubicBezTo>
                      <a:pt x="24" y="29"/>
                      <a:pt x="24" y="29"/>
                      <a:pt x="25" y="29"/>
                    </a:cubicBezTo>
                    <a:cubicBezTo>
                      <a:pt x="27" y="30"/>
                      <a:pt x="27" y="30"/>
                      <a:pt x="27" y="30"/>
                    </a:cubicBezTo>
                    <a:cubicBezTo>
                      <a:pt x="29" y="29"/>
                      <a:pt x="29" y="29"/>
                      <a:pt x="29" y="29"/>
                    </a:cubicBezTo>
                    <a:cubicBezTo>
                      <a:pt x="30" y="27"/>
                      <a:pt x="30" y="27"/>
                      <a:pt x="30" y="27"/>
                    </a:cubicBezTo>
                    <a:cubicBezTo>
                      <a:pt x="30" y="26"/>
                      <a:pt x="30" y="26"/>
                      <a:pt x="30" y="26"/>
                    </a:cubicBezTo>
                    <a:cubicBezTo>
                      <a:pt x="29" y="25"/>
                      <a:pt x="29" y="25"/>
                      <a:pt x="29" y="25"/>
                    </a:cubicBezTo>
                    <a:close/>
                    <a:moveTo>
                      <a:pt x="14" y="19"/>
                    </a:moveTo>
                    <a:cubicBezTo>
                      <a:pt x="13" y="18"/>
                      <a:pt x="13" y="15"/>
                      <a:pt x="14" y="14"/>
                    </a:cubicBezTo>
                    <a:cubicBezTo>
                      <a:pt x="16" y="13"/>
                      <a:pt x="18" y="13"/>
                      <a:pt x="20" y="14"/>
                    </a:cubicBezTo>
                    <a:cubicBezTo>
                      <a:pt x="21" y="15"/>
                      <a:pt x="21" y="18"/>
                      <a:pt x="20" y="19"/>
                    </a:cubicBezTo>
                    <a:cubicBezTo>
                      <a:pt x="18" y="21"/>
                      <a:pt x="16" y="21"/>
                      <a:pt x="14" y="1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" name="Freeform: Shape 108"/>
              <p:cNvSpPr/>
              <p:nvPr/>
            </p:nvSpPr>
            <p:spPr bwMode="auto">
              <a:xfrm>
                <a:off x="4033838" y="4594225"/>
                <a:ext cx="57150" cy="60325"/>
              </a:xfrm>
              <a:custGeom>
                <a:avLst/>
                <a:gdLst/>
                <a:ahLst/>
                <a:cxnLst>
                  <a:cxn ang="0">
                    <a:pos x="17" y="15"/>
                  </a:cxn>
                  <a:cxn ang="0">
                    <a:pos x="17" y="14"/>
                  </a:cxn>
                  <a:cxn ang="0">
                    <a:pos x="19" y="14"/>
                  </a:cxn>
                  <a:cxn ang="0">
                    <a:pos x="20" y="12"/>
                  </a:cxn>
                  <a:cxn ang="0">
                    <a:pos x="18" y="11"/>
                  </a:cxn>
                  <a:cxn ang="0">
                    <a:pos x="18" y="10"/>
                  </a:cxn>
                  <a:cxn ang="0">
                    <a:pos x="20" y="9"/>
                  </a:cxn>
                  <a:cxn ang="0">
                    <a:pos x="19" y="7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8" y="4"/>
                  </a:cxn>
                  <a:cxn ang="0">
                    <a:pos x="17" y="3"/>
                  </a:cxn>
                  <a:cxn ang="0">
                    <a:pos x="16" y="2"/>
                  </a:cxn>
                  <a:cxn ang="0">
                    <a:pos x="14" y="3"/>
                  </a:cxn>
                  <a:cxn ang="0">
                    <a:pos x="14" y="3"/>
                  </a:cxn>
                  <a:cxn ang="0">
                    <a:pos x="14" y="1"/>
                  </a:cxn>
                  <a:cxn ang="0">
                    <a:pos x="11" y="0"/>
                  </a:cxn>
                  <a:cxn ang="0">
                    <a:pos x="10" y="2"/>
                  </a:cxn>
                  <a:cxn ang="0">
                    <a:pos x="9" y="2"/>
                  </a:cxn>
                  <a:cxn ang="0">
                    <a:pos x="8" y="0"/>
                  </a:cxn>
                  <a:cxn ang="0">
                    <a:pos x="6" y="1"/>
                  </a:cxn>
                  <a:cxn ang="0">
                    <a:pos x="6" y="3"/>
                  </a:cxn>
                  <a:cxn ang="0">
                    <a:pos x="5" y="3"/>
                  </a:cxn>
                  <a:cxn ang="0">
                    <a:pos x="3" y="2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1" y="10"/>
                  </a:cxn>
                  <a:cxn ang="0">
                    <a:pos x="1" y="11"/>
                  </a:cxn>
                  <a:cxn ang="0">
                    <a:pos x="0" y="12"/>
                  </a:cxn>
                  <a:cxn ang="0">
                    <a:pos x="0" y="14"/>
                  </a:cxn>
                  <a:cxn ang="0">
                    <a:pos x="2" y="14"/>
                  </a:cxn>
                  <a:cxn ang="0">
                    <a:pos x="2" y="15"/>
                  </a:cxn>
                  <a:cxn ang="0">
                    <a:pos x="2" y="17"/>
                  </a:cxn>
                  <a:cxn ang="0">
                    <a:pos x="3" y="18"/>
                  </a:cxn>
                  <a:cxn ang="0">
                    <a:pos x="5" y="18"/>
                  </a:cxn>
                  <a:cxn ang="0">
                    <a:pos x="6" y="18"/>
                  </a:cxn>
                  <a:cxn ang="0">
                    <a:pos x="6" y="20"/>
                  </a:cxn>
                  <a:cxn ang="0">
                    <a:pos x="8" y="21"/>
                  </a:cxn>
                  <a:cxn ang="0">
                    <a:pos x="9" y="19"/>
                  </a:cxn>
                  <a:cxn ang="0">
                    <a:pos x="10" y="19"/>
                  </a:cxn>
                  <a:cxn ang="0">
                    <a:pos x="11" y="21"/>
                  </a:cxn>
                  <a:cxn ang="0">
                    <a:pos x="14" y="20"/>
                  </a:cxn>
                  <a:cxn ang="0">
                    <a:pos x="14" y="18"/>
                  </a:cxn>
                  <a:cxn ang="0">
                    <a:pos x="14" y="18"/>
                  </a:cxn>
                  <a:cxn ang="0">
                    <a:pos x="16" y="18"/>
                  </a:cxn>
                  <a:cxn ang="0">
                    <a:pos x="17" y="18"/>
                  </a:cxn>
                  <a:cxn ang="0">
                    <a:pos x="18" y="17"/>
                  </a:cxn>
                  <a:cxn ang="0">
                    <a:pos x="17" y="15"/>
                  </a:cxn>
                  <a:cxn ang="0">
                    <a:pos x="8" y="12"/>
                  </a:cxn>
                  <a:cxn ang="0">
                    <a:pos x="8" y="9"/>
                  </a:cxn>
                  <a:cxn ang="0">
                    <a:pos x="11" y="9"/>
                  </a:cxn>
                  <a:cxn ang="0">
                    <a:pos x="11" y="12"/>
                  </a:cxn>
                  <a:cxn ang="0">
                    <a:pos x="8" y="12"/>
                  </a:cxn>
                </a:cxnLst>
                <a:rect l="0" t="0" r="r" b="b"/>
                <a:pathLst>
                  <a:path w="20" h="21">
                    <a:moveTo>
                      <a:pt x="17" y="15"/>
                    </a:moveTo>
                    <a:cubicBezTo>
                      <a:pt x="17" y="15"/>
                      <a:pt x="17" y="15"/>
                      <a:pt x="17" y="14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8" y="11"/>
                      <a:pt x="18" y="10"/>
                      <a:pt x="18" y="10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10" y="2"/>
                      <a:pt x="9" y="2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5" y="3"/>
                      <a:pt x="5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1"/>
                      <a:pt x="1" y="11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6" y="18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8" y="17"/>
                      <a:pt x="18" y="17"/>
                      <a:pt x="18" y="17"/>
                    </a:cubicBezTo>
                    <a:lnTo>
                      <a:pt x="17" y="15"/>
                    </a:lnTo>
                    <a:close/>
                    <a:moveTo>
                      <a:pt x="8" y="12"/>
                    </a:moveTo>
                    <a:cubicBezTo>
                      <a:pt x="7" y="11"/>
                      <a:pt x="7" y="10"/>
                      <a:pt x="8" y="9"/>
                    </a:cubicBezTo>
                    <a:cubicBezTo>
                      <a:pt x="9" y="8"/>
                      <a:pt x="10" y="8"/>
                      <a:pt x="11" y="9"/>
                    </a:cubicBezTo>
                    <a:cubicBezTo>
                      <a:pt x="12" y="10"/>
                      <a:pt x="12" y="11"/>
                      <a:pt x="11" y="12"/>
                    </a:cubicBezTo>
                    <a:cubicBezTo>
                      <a:pt x="10" y="13"/>
                      <a:pt x="9" y="13"/>
                      <a:pt x="8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9" name="Group 109"/>
            <p:cNvGrpSpPr/>
            <p:nvPr/>
          </p:nvGrpSpPr>
          <p:grpSpPr>
            <a:xfrm>
              <a:off x="4982521" y="5099251"/>
              <a:ext cx="285861" cy="549036"/>
              <a:chOff x="4486276" y="4586288"/>
              <a:chExt cx="100012" cy="192087"/>
            </a:xfrm>
            <a:solidFill>
              <a:schemeClr val="bg1"/>
            </a:solidFill>
          </p:grpSpPr>
          <p:sp>
            <p:nvSpPr>
              <p:cNvPr id="30" name="Freeform: Shape 110"/>
              <p:cNvSpPr/>
              <p:nvPr/>
            </p:nvSpPr>
            <p:spPr bwMode="auto">
              <a:xfrm>
                <a:off x="4494213" y="4586288"/>
                <a:ext cx="92075" cy="77787"/>
              </a:xfrm>
              <a:custGeom>
                <a:avLst/>
                <a:gdLst/>
                <a:ahLst/>
                <a:cxnLst>
                  <a:cxn ang="0">
                    <a:pos x="24" y="2"/>
                  </a:cxn>
                  <a:cxn ang="0">
                    <a:pos x="11" y="3"/>
                  </a:cxn>
                  <a:cxn ang="0">
                    <a:pos x="1" y="12"/>
                  </a:cxn>
                  <a:cxn ang="0">
                    <a:pos x="0" y="14"/>
                  </a:cxn>
                  <a:cxn ang="0">
                    <a:pos x="1" y="24"/>
                  </a:cxn>
                  <a:cxn ang="0">
                    <a:pos x="2" y="25"/>
                  </a:cxn>
                  <a:cxn ang="0">
                    <a:pos x="2" y="25"/>
                  </a:cxn>
                  <a:cxn ang="0">
                    <a:pos x="2" y="25"/>
                  </a:cxn>
                  <a:cxn ang="0">
                    <a:pos x="4" y="27"/>
                  </a:cxn>
                  <a:cxn ang="0">
                    <a:pos x="5" y="26"/>
                  </a:cxn>
                  <a:cxn ang="0">
                    <a:pos x="6" y="24"/>
                  </a:cxn>
                  <a:cxn ang="0">
                    <a:pos x="7" y="16"/>
                  </a:cxn>
                  <a:cxn ang="0">
                    <a:pos x="13" y="11"/>
                  </a:cxn>
                  <a:cxn ang="0">
                    <a:pos x="14" y="11"/>
                  </a:cxn>
                  <a:cxn ang="0">
                    <a:pos x="16" y="14"/>
                  </a:cxn>
                  <a:cxn ang="0">
                    <a:pos x="16" y="17"/>
                  </a:cxn>
                  <a:cxn ang="0">
                    <a:pos x="12" y="22"/>
                  </a:cxn>
                  <a:cxn ang="0">
                    <a:pos x="13" y="25"/>
                  </a:cxn>
                  <a:cxn ang="0">
                    <a:pos x="14" y="25"/>
                  </a:cxn>
                  <a:cxn ang="0">
                    <a:pos x="16" y="25"/>
                  </a:cxn>
                  <a:cxn ang="0">
                    <a:pos x="22" y="17"/>
                  </a:cxn>
                  <a:cxn ang="0">
                    <a:pos x="29" y="11"/>
                  </a:cxn>
                  <a:cxn ang="0">
                    <a:pos x="30" y="11"/>
                  </a:cxn>
                  <a:cxn ang="0">
                    <a:pos x="32" y="9"/>
                  </a:cxn>
                  <a:cxn ang="0">
                    <a:pos x="32" y="2"/>
                  </a:cxn>
                  <a:cxn ang="0">
                    <a:pos x="30" y="0"/>
                  </a:cxn>
                  <a:cxn ang="0">
                    <a:pos x="24" y="2"/>
                  </a:cxn>
                </a:cxnLst>
                <a:rect l="0" t="0" r="r" b="b"/>
                <a:pathLst>
                  <a:path w="32" h="27">
                    <a:moveTo>
                      <a:pt x="24" y="2"/>
                    </a:moveTo>
                    <a:cubicBezTo>
                      <a:pt x="24" y="2"/>
                      <a:pt x="13" y="2"/>
                      <a:pt x="11" y="3"/>
                    </a:cubicBezTo>
                    <a:cubicBezTo>
                      <a:pt x="9" y="3"/>
                      <a:pt x="1" y="12"/>
                      <a:pt x="1" y="12"/>
                    </a:cubicBezTo>
                    <a:cubicBezTo>
                      <a:pt x="0" y="13"/>
                      <a:pt x="0" y="13"/>
                      <a:pt x="0" y="14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1" y="25"/>
                      <a:pt x="2" y="25"/>
                      <a:pt x="2" y="25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2" y="26"/>
                      <a:pt x="3" y="27"/>
                      <a:pt x="4" y="27"/>
                    </a:cubicBezTo>
                    <a:cubicBezTo>
                      <a:pt x="4" y="27"/>
                      <a:pt x="5" y="26"/>
                      <a:pt x="5" y="26"/>
                    </a:cubicBezTo>
                    <a:cubicBezTo>
                      <a:pt x="6" y="25"/>
                      <a:pt x="6" y="25"/>
                      <a:pt x="6" y="24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3" y="11"/>
                      <a:pt x="14" y="10"/>
                      <a:pt x="14" y="11"/>
                    </a:cubicBezTo>
                    <a:cubicBezTo>
                      <a:pt x="15" y="12"/>
                      <a:pt x="16" y="13"/>
                      <a:pt x="16" y="14"/>
                    </a:cubicBezTo>
                    <a:cubicBezTo>
                      <a:pt x="17" y="16"/>
                      <a:pt x="16" y="17"/>
                      <a:pt x="16" y="17"/>
                    </a:cubicBezTo>
                    <a:cubicBezTo>
                      <a:pt x="12" y="22"/>
                      <a:pt x="12" y="22"/>
                      <a:pt x="12" y="22"/>
                    </a:cubicBezTo>
                    <a:cubicBezTo>
                      <a:pt x="12" y="23"/>
                      <a:pt x="12" y="24"/>
                      <a:pt x="13" y="25"/>
                    </a:cubicBezTo>
                    <a:cubicBezTo>
                      <a:pt x="13" y="25"/>
                      <a:pt x="14" y="25"/>
                      <a:pt x="14" y="25"/>
                    </a:cubicBezTo>
                    <a:cubicBezTo>
                      <a:pt x="15" y="25"/>
                      <a:pt x="15" y="25"/>
                      <a:pt x="16" y="25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9" y="11"/>
                      <a:pt x="29" y="11"/>
                      <a:pt x="29" y="11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30" y="11"/>
                      <a:pt x="32" y="11"/>
                      <a:pt x="32" y="9"/>
                    </a:cubicBezTo>
                    <a:cubicBezTo>
                      <a:pt x="32" y="6"/>
                      <a:pt x="32" y="3"/>
                      <a:pt x="32" y="2"/>
                    </a:cubicBezTo>
                    <a:cubicBezTo>
                      <a:pt x="32" y="0"/>
                      <a:pt x="30" y="0"/>
                      <a:pt x="30" y="0"/>
                    </a:cubicBezTo>
                    <a:lnTo>
                      <a:pt x="24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" name="Freeform: Shape 111"/>
              <p:cNvSpPr/>
              <p:nvPr/>
            </p:nvSpPr>
            <p:spPr bwMode="auto">
              <a:xfrm>
                <a:off x="4486276" y="4689475"/>
                <a:ext cx="88900" cy="88900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18" y="29"/>
                  </a:cxn>
                  <a:cxn ang="0">
                    <a:pos x="16" y="0"/>
                  </a:cxn>
                  <a:cxn ang="0">
                    <a:pos x="22" y="22"/>
                  </a:cxn>
                  <a:cxn ang="0">
                    <a:pos x="18" y="24"/>
                  </a:cxn>
                  <a:cxn ang="0">
                    <a:pos x="17" y="26"/>
                  </a:cxn>
                  <a:cxn ang="0">
                    <a:pos x="16" y="24"/>
                  </a:cxn>
                  <a:cxn ang="0">
                    <a:pos x="12" y="25"/>
                  </a:cxn>
                  <a:cxn ang="0">
                    <a:pos x="10" y="23"/>
                  </a:cxn>
                  <a:cxn ang="0">
                    <a:pos x="11" y="22"/>
                  </a:cxn>
                  <a:cxn ang="0">
                    <a:pos x="13" y="22"/>
                  </a:cxn>
                  <a:cxn ang="0">
                    <a:pos x="17" y="22"/>
                  </a:cxn>
                  <a:cxn ang="0">
                    <a:pos x="19" y="21"/>
                  </a:cxn>
                  <a:cxn ang="0">
                    <a:pos x="19" y="18"/>
                  </a:cxn>
                  <a:cxn ang="0">
                    <a:pos x="17" y="17"/>
                  </a:cxn>
                  <a:cxn ang="0">
                    <a:pos x="13" y="17"/>
                  </a:cxn>
                  <a:cxn ang="0">
                    <a:pos x="9" y="17"/>
                  </a:cxn>
                  <a:cxn ang="0">
                    <a:pos x="7" y="14"/>
                  </a:cxn>
                  <a:cxn ang="0">
                    <a:pos x="8" y="10"/>
                  </a:cxn>
                  <a:cxn ang="0">
                    <a:pos x="12" y="8"/>
                  </a:cxn>
                  <a:cxn ang="0">
                    <a:pos x="12" y="6"/>
                  </a:cxn>
                  <a:cxn ang="0">
                    <a:pos x="14" y="8"/>
                  </a:cxn>
                  <a:cxn ang="0">
                    <a:pos x="17" y="8"/>
                  </a:cxn>
                  <a:cxn ang="0">
                    <a:pos x="19" y="9"/>
                  </a:cxn>
                  <a:cxn ang="0">
                    <a:pos x="18" y="10"/>
                  </a:cxn>
                  <a:cxn ang="0">
                    <a:pos x="18" y="10"/>
                  </a:cxn>
                  <a:cxn ang="0">
                    <a:pos x="14" y="10"/>
                  </a:cxn>
                  <a:cxn ang="0">
                    <a:pos x="11" y="11"/>
                  </a:cxn>
                  <a:cxn ang="0">
                    <a:pos x="11" y="13"/>
                  </a:cxn>
                  <a:cxn ang="0">
                    <a:pos x="12" y="14"/>
                  </a:cxn>
                  <a:cxn ang="0">
                    <a:pos x="15" y="14"/>
                  </a:cxn>
                  <a:cxn ang="0">
                    <a:pos x="18" y="14"/>
                  </a:cxn>
                  <a:cxn ang="0">
                    <a:pos x="23" y="17"/>
                  </a:cxn>
                </a:cxnLst>
                <a:rect l="0" t="0" r="r" b="b"/>
                <a:pathLst>
                  <a:path w="31" h="31">
                    <a:moveTo>
                      <a:pt x="16" y="0"/>
                    </a:moveTo>
                    <a:cubicBezTo>
                      <a:pt x="6" y="3"/>
                      <a:pt x="6" y="3"/>
                      <a:pt x="6" y="3"/>
                    </a:cubicBezTo>
                    <a:cubicBezTo>
                      <a:pt x="3" y="7"/>
                      <a:pt x="0" y="14"/>
                      <a:pt x="2" y="20"/>
                    </a:cubicBezTo>
                    <a:cubicBezTo>
                      <a:pt x="4" y="28"/>
                      <a:pt x="11" y="31"/>
                      <a:pt x="18" y="29"/>
                    </a:cubicBezTo>
                    <a:cubicBezTo>
                      <a:pt x="26" y="27"/>
                      <a:pt x="31" y="21"/>
                      <a:pt x="29" y="13"/>
                    </a:cubicBezTo>
                    <a:cubicBezTo>
                      <a:pt x="27" y="8"/>
                      <a:pt x="21" y="2"/>
                      <a:pt x="16" y="0"/>
                    </a:cubicBezTo>
                    <a:close/>
                    <a:moveTo>
                      <a:pt x="23" y="20"/>
                    </a:moveTo>
                    <a:cubicBezTo>
                      <a:pt x="23" y="20"/>
                      <a:pt x="22" y="21"/>
                      <a:pt x="22" y="22"/>
                    </a:cubicBezTo>
                    <a:cubicBezTo>
                      <a:pt x="21" y="22"/>
                      <a:pt x="20" y="23"/>
                      <a:pt x="20" y="23"/>
                    </a:cubicBezTo>
                    <a:cubicBezTo>
                      <a:pt x="19" y="23"/>
                      <a:pt x="18" y="24"/>
                      <a:pt x="18" y="24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26"/>
                      <a:pt x="18" y="26"/>
                      <a:pt x="17" y="26"/>
                    </a:cubicBezTo>
                    <a:cubicBezTo>
                      <a:pt x="17" y="26"/>
                      <a:pt x="16" y="26"/>
                      <a:pt x="16" y="26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5" y="25"/>
                      <a:pt x="15" y="25"/>
                      <a:pt x="14" y="25"/>
                    </a:cubicBezTo>
                    <a:cubicBezTo>
                      <a:pt x="14" y="25"/>
                      <a:pt x="13" y="25"/>
                      <a:pt x="12" y="25"/>
                    </a:cubicBezTo>
                    <a:cubicBezTo>
                      <a:pt x="11" y="25"/>
                      <a:pt x="11" y="24"/>
                      <a:pt x="10" y="24"/>
                    </a:cubicBezTo>
                    <a:cubicBezTo>
                      <a:pt x="10" y="24"/>
                      <a:pt x="10" y="24"/>
                      <a:pt x="10" y="23"/>
                    </a:cubicBezTo>
                    <a:cubicBezTo>
                      <a:pt x="10" y="23"/>
                      <a:pt x="10" y="23"/>
                      <a:pt x="10" y="22"/>
                    </a:cubicBezTo>
                    <a:cubicBezTo>
                      <a:pt x="10" y="22"/>
                      <a:pt x="10" y="22"/>
                      <a:pt x="11" y="22"/>
                    </a:cubicBezTo>
                    <a:cubicBezTo>
                      <a:pt x="11" y="22"/>
                      <a:pt x="11" y="22"/>
                      <a:pt x="12" y="22"/>
                    </a:cubicBezTo>
                    <a:cubicBezTo>
                      <a:pt x="12" y="22"/>
                      <a:pt x="12" y="22"/>
                      <a:pt x="13" y="22"/>
                    </a:cubicBezTo>
                    <a:cubicBezTo>
                      <a:pt x="13" y="22"/>
                      <a:pt x="14" y="22"/>
                      <a:pt x="15" y="22"/>
                    </a:cubicBezTo>
                    <a:cubicBezTo>
                      <a:pt x="15" y="22"/>
                      <a:pt x="16" y="22"/>
                      <a:pt x="17" y="22"/>
                    </a:cubicBezTo>
                    <a:cubicBezTo>
                      <a:pt x="17" y="22"/>
                      <a:pt x="17" y="21"/>
                      <a:pt x="18" y="21"/>
                    </a:cubicBezTo>
                    <a:cubicBezTo>
                      <a:pt x="18" y="21"/>
                      <a:pt x="18" y="21"/>
                      <a:pt x="19" y="21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19"/>
                      <a:pt x="19" y="19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8" y="17"/>
                      <a:pt x="18" y="17"/>
                      <a:pt x="17" y="17"/>
                    </a:cubicBezTo>
                    <a:cubicBezTo>
                      <a:pt x="16" y="17"/>
                      <a:pt x="15" y="17"/>
                      <a:pt x="15" y="17"/>
                    </a:cubicBezTo>
                    <a:cubicBezTo>
                      <a:pt x="14" y="17"/>
                      <a:pt x="13" y="17"/>
                      <a:pt x="13" y="17"/>
                    </a:cubicBezTo>
                    <a:cubicBezTo>
                      <a:pt x="12" y="17"/>
                      <a:pt x="11" y="17"/>
                      <a:pt x="11" y="17"/>
                    </a:cubicBezTo>
                    <a:cubicBezTo>
                      <a:pt x="10" y="17"/>
                      <a:pt x="10" y="17"/>
                      <a:pt x="9" y="17"/>
                    </a:cubicBezTo>
                    <a:cubicBezTo>
                      <a:pt x="9" y="16"/>
                      <a:pt x="8" y="16"/>
                      <a:pt x="8" y="16"/>
                    </a:cubicBezTo>
                    <a:cubicBezTo>
                      <a:pt x="8" y="15"/>
                      <a:pt x="7" y="15"/>
                      <a:pt x="7" y="14"/>
                    </a:cubicBezTo>
                    <a:cubicBezTo>
                      <a:pt x="7" y="13"/>
                      <a:pt x="7" y="13"/>
                      <a:pt x="7" y="12"/>
                    </a:cubicBezTo>
                    <a:cubicBezTo>
                      <a:pt x="8" y="11"/>
                      <a:pt x="8" y="11"/>
                      <a:pt x="8" y="10"/>
                    </a:cubicBezTo>
                    <a:cubicBezTo>
                      <a:pt x="9" y="10"/>
                      <a:pt x="9" y="9"/>
                      <a:pt x="10" y="9"/>
                    </a:cubicBezTo>
                    <a:cubicBezTo>
                      <a:pt x="11" y="9"/>
                      <a:pt x="11" y="9"/>
                      <a:pt x="12" y="8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1" y="6"/>
                      <a:pt x="11" y="6"/>
                      <a:pt x="12" y="6"/>
                    </a:cubicBezTo>
                    <a:cubicBezTo>
                      <a:pt x="13" y="5"/>
                      <a:pt x="13" y="6"/>
                      <a:pt x="13" y="6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4" y="8"/>
                      <a:pt x="15" y="8"/>
                      <a:pt x="15" y="8"/>
                    </a:cubicBezTo>
                    <a:cubicBezTo>
                      <a:pt x="16" y="7"/>
                      <a:pt x="17" y="8"/>
                      <a:pt x="17" y="8"/>
                    </a:cubicBezTo>
                    <a:cubicBezTo>
                      <a:pt x="18" y="8"/>
                      <a:pt x="18" y="8"/>
                      <a:pt x="19" y="8"/>
                    </a:cubicBezTo>
                    <a:cubicBezTo>
                      <a:pt x="19" y="8"/>
                      <a:pt x="19" y="9"/>
                      <a:pt x="19" y="9"/>
                    </a:cubicBezTo>
                    <a:cubicBezTo>
                      <a:pt x="19" y="9"/>
                      <a:pt x="19" y="10"/>
                      <a:pt x="19" y="10"/>
                    </a:cubicBezTo>
                    <a:cubicBezTo>
                      <a:pt x="19" y="10"/>
                      <a:pt x="19" y="10"/>
                      <a:pt x="18" y="1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7" y="10"/>
                      <a:pt x="17" y="10"/>
                      <a:pt x="16" y="10"/>
                    </a:cubicBezTo>
                    <a:cubicBezTo>
                      <a:pt x="15" y="10"/>
                      <a:pt x="15" y="10"/>
                      <a:pt x="14" y="10"/>
                    </a:cubicBezTo>
                    <a:cubicBezTo>
                      <a:pt x="13" y="11"/>
                      <a:pt x="13" y="11"/>
                      <a:pt x="12" y="11"/>
                    </a:cubicBezTo>
                    <a:cubicBezTo>
                      <a:pt x="12" y="11"/>
                      <a:pt x="12" y="11"/>
                      <a:pt x="11" y="11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1" y="13"/>
                      <a:pt x="11" y="14"/>
                      <a:pt x="11" y="14"/>
                    </a:cubicBezTo>
                    <a:cubicBezTo>
                      <a:pt x="11" y="14"/>
                      <a:pt x="12" y="14"/>
                      <a:pt x="12" y="14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4" y="14"/>
                      <a:pt x="14" y="14"/>
                      <a:pt x="15" y="14"/>
                    </a:cubicBezTo>
                    <a:cubicBezTo>
                      <a:pt x="15" y="14"/>
                      <a:pt x="16" y="14"/>
                      <a:pt x="17" y="14"/>
                    </a:cubicBezTo>
                    <a:cubicBezTo>
                      <a:pt x="17" y="14"/>
                      <a:pt x="18" y="14"/>
                      <a:pt x="18" y="14"/>
                    </a:cubicBezTo>
                    <a:cubicBezTo>
                      <a:pt x="20" y="14"/>
                      <a:pt x="20" y="15"/>
                      <a:pt x="21" y="15"/>
                    </a:cubicBezTo>
                    <a:cubicBezTo>
                      <a:pt x="22" y="16"/>
                      <a:pt x="22" y="16"/>
                      <a:pt x="23" y="17"/>
                    </a:cubicBezTo>
                    <a:cubicBezTo>
                      <a:pt x="23" y="18"/>
                      <a:pt x="23" y="19"/>
                      <a:pt x="23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" name="Freeform: Shape 112"/>
              <p:cNvSpPr/>
              <p:nvPr/>
            </p:nvSpPr>
            <p:spPr bwMode="auto">
              <a:xfrm>
                <a:off x="4491038" y="4660900"/>
                <a:ext cx="38100" cy="31750"/>
              </a:xfrm>
              <a:custGeom>
                <a:avLst/>
                <a:gdLst/>
                <a:ahLst/>
                <a:cxnLst>
                  <a:cxn ang="0">
                    <a:pos x="5" y="11"/>
                  </a:cxn>
                  <a:cxn ang="0">
                    <a:pos x="9" y="10"/>
                  </a:cxn>
                  <a:cxn ang="0">
                    <a:pos x="13" y="9"/>
                  </a:cxn>
                  <a:cxn ang="0">
                    <a:pos x="13" y="2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0" y="3"/>
                  </a:cxn>
                  <a:cxn ang="0">
                    <a:pos x="8" y="2"/>
                  </a:cxn>
                  <a:cxn ang="0">
                    <a:pos x="6" y="3"/>
                  </a:cxn>
                  <a:cxn ang="0">
                    <a:pos x="5" y="5"/>
                  </a:cxn>
                  <a:cxn ang="0">
                    <a:pos x="5" y="6"/>
                  </a:cxn>
                  <a:cxn ang="0">
                    <a:pos x="1" y="5"/>
                  </a:cxn>
                  <a:cxn ang="0">
                    <a:pos x="5" y="11"/>
                  </a:cxn>
                </a:cxnLst>
                <a:rect l="0" t="0" r="r" b="b"/>
                <a:pathLst>
                  <a:path w="13" h="11">
                    <a:moveTo>
                      <a:pt x="5" y="11"/>
                    </a:moveTo>
                    <a:cubicBezTo>
                      <a:pt x="5" y="11"/>
                      <a:pt x="9" y="10"/>
                      <a:pt x="9" y="10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3" y="9"/>
                      <a:pt x="13" y="4"/>
                      <a:pt x="13" y="2"/>
                    </a:cubicBezTo>
                    <a:cubicBezTo>
                      <a:pt x="13" y="0"/>
                      <a:pt x="11" y="1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3"/>
                    </a:cubicBezTo>
                    <a:cubicBezTo>
                      <a:pt x="9" y="3"/>
                      <a:pt x="9" y="2"/>
                      <a:pt x="8" y="2"/>
                    </a:cubicBezTo>
                    <a:cubicBezTo>
                      <a:pt x="7" y="1"/>
                      <a:pt x="6" y="2"/>
                      <a:pt x="6" y="3"/>
                    </a:cubicBezTo>
                    <a:cubicBezTo>
                      <a:pt x="5" y="4"/>
                      <a:pt x="5" y="4"/>
                      <a:pt x="5" y="5"/>
                    </a:cubicBezTo>
                    <a:cubicBezTo>
                      <a:pt x="5" y="5"/>
                      <a:pt x="5" y="6"/>
                      <a:pt x="5" y="6"/>
                    </a:cubicBezTo>
                    <a:cubicBezTo>
                      <a:pt x="3" y="3"/>
                      <a:pt x="0" y="3"/>
                      <a:pt x="1" y="5"/>
                    </a:cubicBezTo>
                    <a:cubicBezTo>
                      <a:pt x="3" y="7"/>
                      <a:pt x="5" y="11"/>
                      <a:pt x="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5" name="Group 59"/>
          <p:cNvGrpSpPr/>
          <p:nvPr/>
        </p:nvGrpSpPr>
        <p:grpSpPr>
          <a:xfrm>
            <a:off x="3644934" y="927436"/>
            <a:ext cx="1964336" cy="722713"/>
            <a:chOff x="4818760" y="1367017"/>
            <a:chExt cx="2619115" cy="963617"/>
          </a:xfrm>
        </p:grpSpPr>
        <p:sp>
          <p:nvSpPr>
            <p:cNvPr id="18" name="TextBox 60"/>
            <p:cNvSpPr txBox="1"/>
            <p:nvPr/>
          </p:nvSpPr>
          <p:spPr bwMode="auto">
            <a:xfrm>
              <a:off x="4818760" y="1367017"/>
              <a:ext cx="2619115" cy="309958"/>
            </a:xfrm>
            <a:prstGeom prst="rect">
              <a:avLst/>
            </a:prstGeom>
            <a:noFill/>
          </p:spPr>
          <p:txBody>
            <a:bodyPr wrap="none" lIns="0" tIns="0" rIns="0" bIns="0" anchor="t" anchorCtr="1">
              <a:normAutofit/>
            </a:bodyPr>
            <a:lstStyle/>
            <a:p>
              <a:pPr latinLnBrk="0"/>
              <a:r>
                <a:rPr lang="zh-CN" altLang="en-US" sz="1400">
                  <a:solidFill>
                    <a:schemeClr val="accent2">
                      <a:lumMod val="100000"/>
                    </a:schemeClr>
                  </a:solidFill>
                  <a:effectLst/>
                </a:rPr>
                <a:t>标题文本预设</a:t>
              </a:r>
            </a:p>
          </p:txBody>
        </p:sp>
        <p:sp>
          <p:nvSpPr>
            <p:cNvPr id="19" name="TextBox 61"/>
            <p:cNvSpPr txBox="1"/>
            <p:nvPr/>
          </p:nvSpPr>
          <p:spPr bwMode="auto">
            <a:xfrm>
              <a:off x="4818760" y="1676976"/>
              <a:ext cx="2619115" cy="653658"/>
            </a:xfrm>
            <a:prstGeom prst="rect">
              <a:avLst/>
            </a:prstGeom>
            <a:noFill/>
          </p:spPr>
          <p:txBody>
            <a:bodyPr wrap="square" lIns="0" tIns="0" rIns="0" bIns="0" anchor="t" anchorCtr="1">
              <a:normAutofit/>
            </a:bodyPr>
            <a:lstStyle/>
            <a:p>
              <a:pPr algn="ctr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此部分内容作为文字排版占位显示 </a:t>
              </a:r>
              <a:br>
                <a:rPr lang="zh-CN" altLang="en-US" sz="1000" b="0">
                  <a:solidFill>
                    <a:schemeClr val="tx1"/>
                  </a:solidFill>
                  <a:effectLst/>
                </a:rPr>
              </a:b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（建议使用主题字体）</a:t>
              </a:r>
            </a:p>
          </p:txBody>
        </p:sp>
      </p:grpSp>
      <p:grpSp>
        <p:nvGrpSpPr>
          <p:cNvPr id="6" name="Group 62"/>
          <p:cNvGrpSpPr/>
          <p:nvPr/>
        </p:nvGrpSpPr>
        <p:grpSpPr>
          <a:xfrm>
            <a:off x="6060194" y="1733699"/>
            <a:ext cx="2264657" cy="642478"/>
            <a:chOff x="1415480" y="1651350"/>
            <a:chExt cx="3219490" cy="856637"/>
          </a:xfrm>
        </p:grpSpPr>
        <p:sp>
          <p:nvSpPr>
            <p:cNvPr id="16" name="TextBox 63"/>
            <p:cNvSpPr txBox="1"/>
            <p:nvPr/>
          </p:nvSpPr>
          <p:spPr bwMode="auto">
            <a:xfrm>
              <a:off x="1415480" y="1651350"/>
              <a:ext cx="2913191" cy="309958"/>
            </a:xfrm>
            <a:prstGeom prst="rect">
              <a:avLst/>
            </a:prstGeom>
            <a:noFill/>
          </p:spPr>
          <p:txBody>
            <a:bodyPr wrap="none" lIns="360000" tIns="0" rIns="0" bIns="0" anchor="ctr" anchorCtr="0">
              <a:normAutofit/>
            </a:bodyPr>
            <a:lstStyle/>
            <a:p>
              <a:pPr algn="l" latinLnBrk="0"/>
              <a:r>
                <a:rPr lang="zh-CN" altLang="en-US" sz="1400">
                  <a:solidFill>
                    <a:schemeClr val="accent3">
                      <a:lumMod val="100000"/>
                    </a:schemeClr>
                  </a:solidFill>
                  <a:effectLst/>
                </a:rPr>
                <a:t>标题文本预设</a:t>
              </a:r>
            </a:p>
          </p:txBody>
        </p:sp>
        <p:sp>
          <p:nvSpPr>
            <p:cNvPr id="17" name="TextBox 64"/>
            <p:cNvSpPr txBox="1"/>
            <p:nvPr/>
          </p:nvSpPr>
          <p:spPr bwMode="auto">
            <a:xfrm>
              <a:off x="1415480" y="1951808"/>
              <a:ext cx="3219490" cy="556179"/>
            </a:xfrm>
            <a:prstGeom prst="rect">
              <a:avLst/>
            </a:prstGeom>
            <a:noFill/>
          </p:spPr>
          <p:txBody>
            <a:bodyPr wrap="square" lIns="360000" tIns="0" rIns="0" bIns="0" anchor="ctr" anchorCtr="0">
              <a:normAutofit fontScale="92500"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此部分内容作为文字排版占位显示 </a:t>
              </a:r>
              <a:br>
                <a:rPr lang="zh-CN" altLang="en-US" sz="1000" b="0">
                  <a:solidFill>
                    <a:schemeClr val="tx1"/>
                  </a:solidFill>
                  <a:effectLst/>
                </a:rPr>
              </a:b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（建议使用主题字体）</a:t>
              </a:r>
            </a:p>
          </p:txBody>
        </p:sp>
      </p:grpSp>
      <p:grpSp>
        <p:nvGrpSpPr>
          <p:cNvPr id="7" name="Group 77"/>
          <p:cNvGrpSpPr/>
          <p:nvPr/>
        </p:nvGrpSpPr>
        <p:grpSpPr>
          <a:xfrm>
            <a:off x="571500" y="3770334"/>
            <a:ext cx="2470913" cy="649603"/>
            <a:chOff x="-201321" y="1227225"/>
            <a:chExt cx="3294551" cy="866137"/>
          </a:xfrm>
        </p:grpSpPr>
        <p:sp>
          <p:nvSpPr>
            <p:cNvPr id="14" name="TextBox 78"/>
            <p:cNvSpPr txBox="1"/>
            <p:nvPr/>
          </p:nvSpPr>
          <p:spPr bwMode="auto">
            <a:xfrm>
              <a:off x="793990" y="1227225"/>
              <a:ext cx="2299240" cy="309958"/>
            </a:xfrm>
            <a:prstGeom prst="rect">
              <a:avLst/>
            </a:prstGeom>
            <a:noFill/>
          </p:spPr>
          <p:txBody>
            <a:bodyPr wrap="none" lIns="0" tIns="0" rIns="360000" bIns="0" anchor="ctr" anchorCtr="0">
              <a:normAutofit/>
            </a:bodyPr>
            <a:lstStyle/>
            <a:p>
              <a:pPr algn="r" latinLnBrk="0"/>
              <a:r>
                <a:rPr lang="zh-CN" altLang="en-US" sz="1400">
                  <a:solidFill>
                    <a:schemeClr val="accent5">
                      <a:lumMod val="100000"/>
                    </a:schemeClr>
                  </a:solidFill>
                  <a:effectLst/>
                </a:rPr>
                <a:t>标题文本预设</a:t>
              </a:r>
            </a:p>
          </p:txBody>
        </p:sp>
        <p:sp>
          <p:nvSpPr>
            <p:cNvPr id="15" name="TextBox 79"/>
            <p:cNvSpPr txBox="1"/>
            <p:nvPr/>
          </p:nvSpPr>
          <p:spPr bwMode="auto">
            <a:xfrm>
              <a:off x="-201321" y="1537183"/>
              <a:ext cx="3294551" cy="556179"/>
            </a:xfrm>
            <a:prstGeom prst="rect">
              <a:avLst/>
            </a:prstGeom>
            <a:noFill/>
          </p:spPr>
          <p:txBody>
            <a:bodyPr wrap="square" lIns="0" tIns="0" rIns="360000" bIns="0" anchor="ctr" anchorCtr="0">
              <a:normAutofit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此部分内容作为文字排版占位显示 </a:t>
              </a:r>
              <a:br>
                <a:rPr lang="zh-CN" altLang="en-US" sz="1000" b="0">
                  <a:solidFill>
                    <a:schemeClr val="tx1"/>
                  </a:solidFill>
                  <a:effectLst/>
                </a:rPr>
              </a:b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（建议使用主题字体）</a:t>
              </a:r>
            </a:p>
          </p:txBody>
        </p:sp>
      </p:grpSp>
      <p:grpSp>
        <p:nvGrpSpPr>
          <p:cNvPr id="8" name="Group 80"/>
          <p:cNvGrpSpPr/>
          <p:nvPr/>
        </p:nvGrpSpPr>
        <p:grpSpPr>
          <a:xfrm>
            <a:off x="571500" y="1733699"/>
            <a:ext cx="2470913" cy="649603"/>
            <a:chOff x="-201321" y="1227225"/>
            <a:chExt cx="3294551" cy="866137"/>
          </a:xfrm>
        </p:grpSpPr>
        <p:sp>
          <p:nvSpPr>
            <p:cNvPr id="12" name="TextBox 81"/>
            <p:cNvSpPr txBox="1"/>
            <p:nvPr/>
          </p:nvSpPr>
          <p:spPr bwMode="auto">
            <a:xfrm>
              <a:off x="793990" y="1227225"/>
              <a:ext cx="2299240" cy="309958"/>
            </a:xfrm>
            <a:prstGeom prst="rect">
              <a:avLst/>
            </a:prstGeom>
            <a:noFill/>
          </p:spPr>
          <p:txBody>
            <a:bodyPr wrap="none" lIns="0" tIns="0" rIns="432000" bIns="0" anchor="ctr" anchorCtr="0">
              <a:normAutofit/>
            </a:bodyPr>
            <a:lstStyle/>
            <a:p>
              <a:pPr algn="r" latinLnBrk="0"/>
              <a:r>
                <a:rPr lang="zh-CN" altLang="en-US" sz="1400">
                  <a:solidFill>
                    <a:schemeClr val="accent1">
                      <a:lumMod val="100000"/>
                    </a:schemeClr>
                  </a:solidFill>
                  <a:effectLst/>
                </a:rPr>
                <a:t>标题文本预设</a:t>
              </a:r>
            </a:p>
          </p:txBody>
        </p:sp>
        <p:sp>
          <p:nvSpPr>
            <p:cNvPr id="13" name="TextBox 82"/>
            <p:cNvSpPr txBox="1"/>
            <p:nvPr/>
          </p:nvSpPr>
          <p:spPr bwMode="auto">
            <a:xfrm>
              <a:off x="-201321" y="1537183"/>
              <a:ext cx="3294551" cy="556179"/>
            </a:xfrm>
            <a:prstGeom prst="rect">
              <a:avLst/>
            </a:prstGeom>
            <a:noFill/>
          </p:spPr>
          <p:txBody>
            <a:bodyPr wrap="square" lIns="0" tIns="0" rIns="432000" bIns="0" anchor="ctr" anchorCtr="0">
              <a:normAutofit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1000" b="0" dirty="0">
                  <a:solidFill>
                    <a:schemeClr val="tx1"/>
                  </a:solidFill>
                  <a:effectLst/>
                </a:rPr>
                <a:t>此部分内容作为文字排版占位显示 </a:t>
              </a:r>
              <a:br>
                <a:rPr lang="zh-CN" altLang="en-US" sz="1000" b="0" dirty="0">
                  <a:solidFill>
                    <a:schemeClr val="tx1"/>
                  </a:solidFill>
                  <a:effectLst/>
                </a:rPr>
              </a:br>
              <a:r>
                <a:rPr lang="zh-CN" altLang="en-US" sz="1000" b="0" dirty="0">
                  <a:solidFill>
                    <a:schemeClr val="tx1"/>
                  </a:solidFill>
                  <a:effectLst/>
                </a:rPr>
                <a:t>（建议使用主题字体）</a:t>
              </a:r>
            </a:p>
          </p:txBody>
        </p:sp>
      </p:grpSp>
      <p:grpSp>
        <p:nvGrpSpPr>
          <p:cNvPr id="9" name="Group 83"/>
          <p:cNvGrpSpPr/>
          <p:nvPr/>
        </p:nvGrpSpPr>
        <p:grpSpPr>
          <a:xfrm>
            <a:off x="6060194" y="3777459"/>
            <a:ext cx="2264657" cy="642478"/>
            <a:chOff x="1415480" y="1651350"/>
            <a:chExt cx="3219490" cy="856637"/>
          </a:xfrm>
        </p:grpSpPr>
        <p:sp>
          <p:nvSpPr>
            <p:cNvPr id="10" name="TextBox 84"/>
            <p:cNvSpPr txBox="1"/>
            <p:nvPr/>
          </p:nvSpPr>
          <p:spPr bwMode="auto">
            <a:xfrm>
              <a:off x="1415480" y="1651350"/>
              <a:ext cx="2913191" cy="309958"/>
            </a:xfrm>
            <a:prstGeom prst="rect">
              <a:avLst/>
            </a:prstGeom>
            <a:noFill/>
          </p:spPr>
          <p:txBody>
            <a:bodyPr wrap="none" lIns="360000" tIns="0" rIns="0" bIns="0" anchor="ctr" anchorCtr="0">
              <a:normAutofit/>
            </a:bodyPr>
            <a:lstStyle/>
            <a:p>
              <a:pPr algn="l" latinLnBrk="0"/>
              <a:r>
                <a:rPr lang="zh-CN" altLang="en-US" sz="1400">
                  <a:solidFill>
                    <a:schemeClr val="accent4">
                      <a:lumMod val="100000"/>
                    </a:schemeClr>
                  </a:solidFill>
                  <a:effectLst/>
                </a:rPr>
                <a:t>标题文本预设</a:t>
              </a:r>
            </a:p>
          </p:txBody>
        </p:sp>
        <p:sp>
          <p:nvSpPr>
            <p:cNvPr id="11" name="TextBox 128"/>
            <p:cNvSpPr txBox="1"/>
            <p:nvPr/>
          </p:nvSpPr>
          <p:spPr bwMode="auto">
            <a:xfrm>
              <a:off x="1415480" y="1951808"/>
              <a:ext cx="3219490" cy="556179"/>
            </a:xfrm>
            <a:prstGeom prst="rect">
              <a:avLst/>
            </a:prstGeom>
            <a:noFill/>
          </p:spPr>
          <p:txBody>
            <a:bodyPr wrap="square" lIns="360000" tIns="0" rIns="0" bIns="0" anchor="ctr" anchorCtr="0">
              <a:normAutofit fontScale="92500"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此部分内容作为文字排版占位显示 </a:t>
              </a:r>
              <a:br>
                <a:rPr lang="zh-CN" altLang="en-US" sz="1000" b="0">
                  <a:solidFill>
                    <a:schemeClr val="tx1"/>
                  </a:solidFill>
                  <a:effectLst/>
                </a:rPr>
              </a:b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（建议使用主题字体）</a:t>
              </a:r>
            </a:p>
          </p:txBody>
        </p:sp>
      </p:grpSp>
      <p:sp>
        <p:nvSpPr>
          <p:cNvPr id="60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609332"/>
            <a:ext cx="9164459" cy="3631859"/>
          </a:xfrm>
          <a:prstGeom prst="rect">
            <a:avLst/>
          </a:prstGeom>
        </p:spPr>
      </p:pic>
      <p:grpSp>
        <p:nvGrpSpPr>
          <p:cNvPr id="31" name="Group 9"/>
          <p:cNvGrpSpPr/>
          <p:nvPr/>
        </p:nvGrpSpPr>
        <p:grpSpPr>
          <a:xfrm>
            <a:off x="4003936" y="578382"/>
            <a:ext cx="1156588" cy="637713"/>
            <a:chOff x="2345143" y="2512160"/>
            <a:chExt cx="1800200" cy="992584"/>
          </a:xfrm>
        </p:grpSpPr>
        <p:sp>
          <p:nvSpPr>
            <p:cNvPr id="32" name="TextBox 7"/>
            <p:cNvSpPr txBox="1"/>
            <p:nvPr/>
          </p:nvSpPr>
          <p:spPr>
            <a:xfrm>
              <a:off x="2345143" y="2512160"/>
              <a:ext cx="1800200" cy="677107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 fontScale="77500" lnSpcReduction="20000"/>
            </a:bodyPr>
            <a:lstStyle/>
            <a:p>
              <a:pPr algn="ctr"/>
              <a:r>
                <a:rPr lang="zh-CN" altLang="en-US" sz="4400" dirty="0">
                  <a:solidFill>
                    <a:srgbClr val="51A8D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目录</a:t>
              </a:r>
            </a:p>
          </p:txBody>
        </p:sp>
        <p:sp>
          <p:nvSpPr>
            <p:cNvPr id="33" name="TextBox 8"/>
            <p:cNvSpPr txBox="1"/>
            <p:nvPr/>
          </p:nvSpPr>
          <p:spPr>
            <a:xfrm>
              <a:off x="2345143" y="3289300"/>
              <a:ext cx="1800200" cy="215444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 fontScale="77500" lnSpcReduction="20000"/>
            </a:bodyPr>
            <a:lstStyle/>
            <a:p>
              <a:pPr algn="ctr"/>
              <a:r>
                <a:rPr lang="en-US" altLang="zh-CN" sz="1400">
                  <a:solidFill>
                    <a:srgbClr val="51A8D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CONTENTS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2259051" y="1322497"/>
            <a:ext cx="2051612" cy="1177245"/>
            <a:chOff x="1199456" y="1362542"/>
            <a:chExt cx="2735482" cy="1569660"/>
          </a:xfrm>
        </p:grpSpPr>
        <p:sp>
          <p:nvSpPr>
            <p:cNvPr id="36" name="矩形 35"/>
            <p:cNvSpPr/>
            <p:nvPr/>
          </p:nvSpPr>
          <p:spPr>
            <a:xfrm>
              <a:off x="1199456" y="1556792"/>
              <a:ext cx="864096" cy="8640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" name="文本框 3"/>
            <p:cNvSpPr txBox="1"/>
            <p:nvPr/>
          </p:nvSpPr>
          <p:spPr>
            <a:xfrm>
              <a:off x="1499079" y="1362542"/>
              <a:ext cx="869149" cy="1569660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r>
                <a:rPr lang="en-US" altLang="zh-CN" sz="9600" b="1" dirty="0">
                  <a:solidFill>
                    <a:schemeClr val="bg1"/>
                  </a:solidFill>
                </a:rPr>
                <a:t>1</a:t>
              </a:r>
            </a:p>
          </p:txBody>
        </p:sp>
        <p:grpSp>
          <p:nvGrpSpPr>
            <p:cNvPr id="38" name="组合 37"/>
            <p:cNvGrpSpPr/>
            <p:nvPr/>
          </p:nvGrpSpPr>
          <p:grpSpPr>
            <a:xfrm>
              <a:off x="1994070" y="1619138"/>
              <a:ext cx="1940868" cy="864097"/>
              <a:chOff x="1925286" y="1556792"/>
              <a:chExt cx="1940868" cy="864097"/>
            </a:xfrm>
          </p:grpSpPr>
          <p:sp>
            <p:nvSpPr>
              <p:cNvPr id="39" name="矩形 38"/>
              <p:cNvSpPr/>
              <p:nvPr/>
            </p:nvSpPr>
            <p:spPr>
              <a:xfrm>
                <a:off x="1925286" y="1556792"/>
                <a:ext cx="1940868" cy="246221"/>
              </a:xfrm>
              <a:prstGeom prst="rect">
                <a:avLst/>
              </a:prstGeom>
            </p:spPr>
            <p:txBody>
              <a:bodyPr wrap="none" lIns="144000" tIns="0" rIns="144000" bIns="0">
                <a:normAutofit fontScale="92500" lnSpcReduction="20000"/>
              </a:bodyPr>
              <a:lstStyle/>
              <a:p>
                <a:r>
                  <a:rPr lang="zh-CN" altLang="en-US" sz="1600" b="1">
                    <a:solidFill>
                      <a:schemeClr val="accent1"/>
                    </a:solidFill>
                  </a:rPr>
                  <a:t>标题文本预设</a:t>
                </a:r>
                <a:endParaRPr lang="zh-CN" altLang="en-US" sz="1600" b="1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0" name="矩形 39"/>
              <p:cNvSpPr/>
              <p:nvPr/>
            </p:nvSpPr>
            <p:spPr>
              <a:xfrm>
                <a:off x="1928598" y="1876459"/>
                <a:ext cx="1935154" cy="544430"/>
              </a:xfrm>
              <a:prstGeom prst="rect">
                <a:avLst/>
              </a:prstGeom>
            </p:spPr>
            <p:txBody>
              <a:bodyPr wrap="square" lIns="144000" tIns="0" rIns="144000" bIns="0">
                <a:normAutofit fontScale="700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100" dirty="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此部分内容作为文字排版占位显示（建议使用主题字体）</a:t>
                </a:r>
              </a:p>
            </p:txBody>
          </p:sp>
        </p:grpSp>
      </p:grpSp>
      <p:grpSp>
        <p:nvGrpSpPr>
          <p:cNvPr id="41" name="组合 40"/>
          <p:cNvGrpSpPr/>
          <p:nvPr/>
        </p:nvGrpSpPr>
        <p:grpSpPr>
          <a:xfrm>
            <a:off x="5112676" y="1322497"/>
            <a:ext cx="2051612" cy="1177245"/>
            <a:chOff x="1199456" y="1362542"/>
            <a:chExt cx="2735482" cy="1569660"/>
          </a:xfrm>
        </p:grpSpPr>
        <p:sp>
          <p:nvSpPr>
            <p:cNvPr id="42" name="矩形 41"/>
            <p:cNvSpPr/>
            <p:nvPr/>
          </p:nvSpPr>
          <p:spPr>
            <a:xfrm>
              <a:off x="1199456" y="1556792"/>
              <a:ext cx="864096" cy="86409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" name="文本框 9"/>
            <p:cNvSpPr txBox="1"/>
            <p:nvPr/>
          </p:nvSpPr>
          <p:spPr>
            <a:xfrm>
              <a:off x="1494025" y="1362542"/>
              <a:ext cx="869149" cy="1569660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r>
                <a:rPr lang="en-US" altLang="zh-CN" sz="9600" b="1" dirty="0">
                  <a:solidFill>
                    <a:schemeClr val="bg1"/>
                  </a:solidFill>
                </a:rPr>
                <a:t>2</a:t>
              </a:r>
            </a:p>
          </p:txBody>
        </p:sp>
        <p:grpSp>
          <p:nvGrpSpPr>
            <p:cNvPr id="44" name="组合 43"/>
            <p:cNvGrpSpPr/>
            <p:nvPr/>
          </p:nvGrpSpPr>
          <p:grpSpPr>
            <a:xfrm>
              <a:off x="1994070" y="1619138"/>
              <a:ext cx="1940868" cy="864097"/>
              <a:chOff x="1925286" y="1556792"/>
              <a:chExt cx="1940868" cy="864097"/>
            </a:xfrm>
          </p:grpSpPr>
          <p:sp>
            <p:nvSpPr>
              <p:cNvPr id="45" name="矩形 44"/>
              <p:cNvSpPr/>
              <p:nvPr/>
            </p:nvSpPr>
            <p:spPr>
              <a:xfrm>
                <a:off x="1925286" y="1556792"/>
                <a:ext cx="1940868" cy="246221"/>
              </a:xfrm>
              <a:prstGeom prst="rect">
                <a:avLst/>
              </a:prstGeom>
            </p:spPr>
            <p:txBody>
              <a:bodyPr wrap="none" lIns="144000" tIns="0" rIns="144000" bIns="0">
                <a:normAutofit fontScale="92500" lnSpcReduction="20000"/>
              </a:bodyPr>
              <a:lstStyle/>
              <a:p>
                <a:r>
                  <a:rPr lang="zh-CN" altLang="en-US" sz="1600" b="1">
                    <a:solidFill>
                      <a:schemeClr val="accent2"/>
                    </a:solidFill>
                  </a:rPr>
                  <a:t>标题文本预设</a:t>
                </a:r>
                <a:endParaRPr lang="zh-CN" altLang="en-US" sz="16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46" name="矩形 45"/>
              <p:cNvSpPr/>
              <p:nvPr/>
            </p:nvSpPr>
            <p:spPr>
              <a:xfrm>
                <a:off x="1928598" y="1876459"/>
                <a:ext cx="1935154" cy="544430"/>
              </a:xfrm>
              <a:prstGeom prst="rect">
                <a:avLst/>
              </a:prstGeom>
            </p:spPr>
            <p:txBody>
              <a:bodyPr wrap="square" lIns="144000" tIns="0" rIns="144000" bIns="0">
                <a:normAutofit fontScale="700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10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此部分内容作为文字排版占位显示（建议使用主题字体）</a:t>
                </a:r>
                <a:endParaRPr lang="zh-CN" altLang="en-US" sz="110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</p:grpSp>
      <p:grpSp>
        <p:nvGrpSpPr>
          <p:cNvPr id="47" name="组合 46"/>
          <p:cNvGrpSpPr/>
          <p:nvPr/>
        </p:nvGrpSpPr>
        <p:grpSpPr>
          <a:xfrm>
            <a:off x="2259051" y="2402617"/>
            <a:ext cx="2051612" cy="1177245"/>
            <a:chOff x="1199456" y="1399184"/>
            <a:chExt cx="2735482" cy="1569660"/>
          </a:xfrm>
        </p:grpSpPr>
        <p:sp>
          <p:nvSpPr>
            <p:cNvPr id="48" name="矩形 47"/>
            <p:cNvSpPr/>
            <p:nvPr/>
          </p:nvSpPr>
          <p:spPr>
            <a:xfrm>
              <a:off x="1199456" y="1556792"/>
              <a:ext cx="864096" cy="86409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9" name="文本框 21"/>
            <p:cNvSpPr txBox="1"/>
            <p:nvPr/>
          </p:nvSpPr>
          <p:spPr>
            <a:xfrm>
              <a:off x="1494025" y="1399184"/>
              <a:ext cx="869149" cy="1569660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r>
                <a:rPr lang="en-US" altLang="zh-CN" sz="9600" b="1" dirty="0">
                  <a:solidFill>
                    <a:schemeClr val="bg1"/>
                  </a:solidFill>
                </a:rPr>
                <a:t>3</a:t>
              </a:r>
            </a:p>
          </p:txBody>
        </p:sp>
        <p:grpSp>
          <p:nvGrpSpPr>
            <p:cNvPr id="50" name="组合 49"/>
            <p:cNvGrpSpPr/>
            <p:nvPr/>
          </p:nvGrpSpPr>
          <p:grpSpPr>
            <a:xfrm>
              <a:off x="1994070" y="1619138"/>
              <a:ext cx="1940868" cy="864097"/>
              <a:chOff x="1925286" y="1556792"/>
              <a:chExt cx="1940868" cy="864097"/>
            </a:xfrm>
          </p:grpSpPr>
          <p:sp>
            <p:nvSpPr>
              <p:cNvPr id="51" name="矩形 50"/>
              <p:cNvSpPr/>
              <p:nvPr/>
            </p:nvSpPr>
            <p:spPr>
              <a:xfrm>
                <a:off x="1925286" y="1556792"/>
                <a:ext cx="1940868" cy="246221"/>
              </a:xfrm>
              <a:prstGeom prst="rect">
                <a:avLst/>
              </a:prstGeom>
            </p:spPr>
            <p:txBody>
              <a:bodyPr wrap="none" lIns="144000" tIns="0" rIns="144000" bIns="0">
                <a:normAutofit fontScale="92500" lnSpcReduction="20000"/>
              </a:bodyPr>
              <a:lstStyle/>
              <a:p>
                <a:r>
                  <a:rPr lang="zh-CN" altLang="en-US" sz="1600" b="1">
                    <a:solidFill>
                      <a:schemeClr val="accent4"/>
                    </a:solidFill>
                  </a:rPr>
                  <a:t>标题文本预设</a:t>
                </a:r>
                <a:endParaRPr lang="zh-CN" altLang="en-US" sz="1600" b="1" dirty="0">
                  <a:solidFill>
                    <a:schemeClr val="accent4"/>
                  </a:solidFill>
                </a:endParaRPr>
              </a:p>
            </p:txBody>
          </p:sp>
          <p:sp>
            <p:nvSpPr>
              <p:cNvPr id="52" name="矩形 51"/>
              <p:cNvSpPr/>
              <p:nvPr/>
            </p:nvSpPr>
            <p:spPr>
              <a:xfrm>
                <a:off x="1928598" y="1876459"/>
                <a:ext cx="1935154" cy="544430"/>
              </a:xfrm>
              <a:prstGeom prst="rect">
                <a:avLst/>
              </a:prstGeom>
            </p:spPr>
            <p:txBody>
              <a:bodyPr wrap="square" lIns="144000" tIns="0" rIns="144000" bIns="0">
                <a:normAutofit fontScale="700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10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此部分内容作为文字排版占位显示（建议使用主题字体）</a:t>
                </a:r>
                <a:endParaRPr lang="zh-CN" altLang="en-US" sz="110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</p:grpSp>
      <p:grpSp>
        <p:nvGrpSpPr>
          <p:cNvPr id="53" name="组合 52"/>
          <p:cNvGrpSpPr/>
          <p:nvPr/>
        </p:nvGrpSpPr>
        <p:grpSpPr>
          <a:xfrm>
            <a:off x="5110875" y="2355726"/>
            <a:ext cx="2051612" cy="1177245"/>
            <a:chOff x="1199456" y="1336663"/>
            <a:chExt cx="2735482" cy="1569660"/>
          </a:xfrm>
        </p:grpSpPr>
        <p:sp>
          <p:nvSpPr>
            <p:cNvPr id="54" name="矩形 53"/>
            <p:cNvSpPr/>
            <p:nvPr/>
          </p:nvSpPr>
          <p:spPr>
            <a:xfrm>
              <a:off x="1199456" y="1556792"/>
              <a:ext cx="864096" cy="86409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5" name="文本框 27"/>
            <p:cNvSpPr txBox="1"/>
            <p:nvPr/>
          </p:nvSpPr>
          <p:spPr>
            <a:xfrm>
              <a:off x="1405469" y="1336663"/>
              <a:ext cx="869149" cy="1569660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r>
                <a:rPr lang="en-US" altLang="zh-CN" sz="9600" b="1" dirty="0">
                  <a:solidFill>
                    <a:schemeClr val="bg1"/>
                  </a:solidFill>
                </a:rPr>
                <a:t>4</a:t>
              </a:r>
            </a:p>
          </p:txBody>
        </p:sp>
        <p:grpSp>
          <p:nvGrpSpPr>
            <p:cNvPr id="56" name="组合 55"/>
            <p:cNvGrpSpPr/>
            <p:nvPr/>
          </p:nvGrpSpPr>
          <p:grpSpPr>
            <a:xfrm>
              <a:off x="1994070" y="1619138"/>
              <a:ext cx="1940868" cy="864097"/>
              <a:chOff x="1925286" y="1556792"/>
              <a:chExt cx="1940868" cy="864097"/>
            </a:xfrm>
          </p:grpSpPr>
          <p:sp>
            <p:nvSpPr>
              <p:cNvPr id="57" name="矩形 56"/>
              <p:cNvSpPr/>
              <p:nvPr/>
            </p:nvSpPr>
            <p:spPr>
              <a:xfrm>
                <a:off x="1925286" y="1556792"/>
                <a:ext cx="1940868" cy="246221"/>
              </a:xfrm>
              <a:prstGeom prst="rect">
                <a:avLst/>
              </a:prstGeom>
            </p:spPr>
            <p:txBody>
              <a:bodyPr wrap="none" lIns="144000" tIns="0" rIns="144000" bIns="0">
                <a:normAutofit fontScale="92500" lnSpcReduction="20000"/>
              </a:bodyPr>
              <a:lstStyle/>
              <a:p>
                <a:r>
                  <a:rPr lang="zh-CN" altLang="en-US" sz="1600" b="1">
                    <a:solidFill>
                      <a:schemeClr val="accent5"/>
                    </a:solidFill>
                  </a:rPr>
                  <a:t>标题文本预设</a:t>
                </a:r>
                <a:endParaRPr lang="zh-CN" altLang="en-US" sz="1600" b="1" dirty="0">
                  <a:solidFill>
                    <a:schemeClr val="accent5"/>
                  </a:solidFill>
                </a:endParaRPr>
              </a:p>
            </p:txBody>
          </p:sp>
          <p:sp>
            <p:nvSpPr>
              <p:cNvPr id="58" name="矩形 57"/>
              <p:cNvSpPr/>
              <p:nvPr/>
            </p:nvSpPr>
            <p:spPr>
              <a:xfrm>
                <a:off x="1928598" y="1876459"/>
                <a:ext cx="1935154" cy="544430"/>
              </a:xfrm>
              <a:prstGeom prst="rect">
                <a:avLst/>
              </a:prstGeom>
            </p:spPr>
            <p:txBody>
              <a:bodyPr wrap="square" lIns="144000" tIns="0" rIns="144000" bIns="0">
                <a:normAutofit fontScale="700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10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此部分内容作为文字排版占位显示（建议使用主题字体）</a:t>
                </a:r>
                <a:endParaRPr lang="zh-CN" altLang="en-US" sz="110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303425"/>
            <a:ext cx="9164459" cy="410445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1609332"/>
            <a:ext cx="9164459" cy="3631859"/>
          </a:xfrm>
          <a:prstGeom prst="rect">
            <a:avLst/>
          </a:prstGeom>
        </p:spPr>
      </p:pic>
      <p:sp>
        <p:nvSpPr>
          <p:cNvPr id="10" name="TextBox 71"/>
          <p:cNvSpPr txBox="1"/>
          <p:nvPr/>
        </p:nvSpPr>
        <p:spPr>
          <a:xfrm>
            <a:off x="3243453" y="2499990"/>
            <a:ext cx="27687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标题文本预设 </a:t>
            </a:r>
          </a:p>
        </p:txBody>
      </p:sp>
      <p:sp>
        <p:nvSpPr>
          <p:cNvPr id="11" name="矩形 10"/>
          <p:cNvSpPr/>
          <p:nvPr/>
        </p:nvSpPr>
        <p:spPr>
          <a:xfrm>
            <a:off x="4139952" y="1376606"/>
            <a:ext cx="126170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8800" b="1" spc="300" dirty="0">
                <a:latin typeface="Freestyle Script" panose="030804020302050B0404" pitchFamily="66" charset="0"/>
                <a:ea typeface="微软雅黑" panose="020B0503020204020204" pitchFamily="34" charset="-122"/>
                <a:cs typeface="Adobe Arabic" panose="02040503050201020203" pitchFamily="18" charset="-78"/>
                <a:sym typeface="微软雅黑" panose="020B0503020204020204" pitchFamily="34" charset="-122"/>
              </a:rPr>
              <a:t>04</a:t>
            </a:r>
            <a:endParaRPr lang="zh-CN" altLang="en-US" sz="8800" b="1" spc="300" dirty="0">
              <a:latin typeface="Freestyle Script" panose="030804020302050B0404" pitchFamily="66" charset="0"/>
              <a:ea typeface="微软雅黑" panose="020B0503020204020204" pitchFamily="34" charset="-122"/>
              <a:cs typeface="Adobe Arabic" panose="02040503050201020203" pitchFamily="18" charset="-78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/>
          <p:nvPr/>
        </p:nvGrpSpPr>
        <p:grpSpPr>
          <a:xfrm>
            <a:off x="2895071" y="1748897"/>
            <a:ext cx="3342052" cy="1874420"/>
            <a:chOff x="3860095" y="2322334"/>
            <a:chExt cx="4456070" cy="2499227"/>
          </a:xfrm>
        </p:grpSpPr>
        <p:grpSp>
          <p:nvGrpSpPr>
            <p:cNvPr id="23" name="Group 187"/>
            <p:cNvGrpSpPr/>
            <p:nvPr/>
          </p:nvGrpSpPr>
          <p:grpSpPr>
            <a:xfrm>
              <a:off x="5875430" y="3563085"/>
              <a:ext cx="1058184" cy="1258476"/>
              <a:chOff x="4365626" y="2994025"/>
              <a:chExt cx="947738" cy="1127125"/>
            </a:xfrm>
          </p:grpSpPr>
          <p:sp>
            <p:nvSpPr>
              <p:cNvPr id="51" name="Freeform: Shape 188"/>
              <p:cNvSpPr/>
              <p:nvPr/>
            </p:nvSpPr>
            <p:spPr bwMode="auto">
              <a:xfrm flipH="1">
                <a:off x="4365626" y="2994025"/>
                <a:ext cx="947738" cy="1127125"/>
              </a:xfrm>
              <a:custGeom>
                <a:avLst/>
                <a:gdLst/>
                <a:ahLst/>
                <a:cxnLst>
                  <a:cxn ang="0">
                    <a:pos x="0" y="57"/>
                  </a:cxn>
                  <a:cxn ang="0">
                    <a:pos x="20" y="73"/>
                  </a:cxn>
                  <a:cxn ang="0">
                    <a:pos x="17" y="64"/>
                  </a:cxn>
                  <a:cxn ang="0">
                    <a:pos x="62" y="0"/>
                  </a:cxn>
                  <a:cxn ang="0">
                    <a:pos x="37" y="0"/>
                  </a:cxn>
                  <a:cxn ang="0">
                    <a:pos x="8" y="40"/>
                  </a:cxn>
                  <a:cxn ang="0">
                    <a:pos x="5" y="30"/>
                  </a:cxn>
                  <a:cxn ang="0">
                    <a:pos x="0" y="57"/>
                  </a:cxn>
                </a:cxnLst>
                <a:rect l="0" t="0" r="r" b="b"/>
                <a:pathLst>
                  <a:path w="62" h="73">
                    <a:moveTo>
                      <a:pt x="0" y="57"/>
                    </a:moveTo>
                    <a:cubicBezTo>
                      <a:pt x="20" y="73"/>
                      <a:pt x="20" y="73"/>
                      <a:pt x="20" y="73"/>
                    </a:cubicBezTo>
                    <a:cubicBezTo>
                      <a:pt x="17" y="64"/>
                      <a:pt x="17" y="64"/>
                      <a:pt x="17" y="64"/>
                    </a:cubicBezTo>
                    <a:cubicBezTo>
                      <a:pt x="43" y="55"/>
                      <a:pt x="62" y="30"/>
                      <a:pt x="62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7" y="19"/>
                      <a:pt x="25" y="34"/>
                      <a:pt x="8" y="40"/>
                    </a:cubicBezTo>
                    <a:cubicBezTo>
                      <a:pt x="5" y="30"/>
                      <a:pt x="5" y="30"/>
                      <a:pt x="5" y="30"/>
                    </a:cubicBezTo>
                    <a:lnTo>
                      <a:pt x="0" y="57"/>
                    </a:lnTo>
                    <a:close/>
                  </a:path>
                </a:pathLst>
              </a:custGeom>
              <a:blipFill dpi="0"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52" name="Freeform: Shape 189"/>
              <p:cNvSpPr/>
              <p:nvPr/>
            </p:nvSpPr>
            <p:spPr bwMode="auto">
              <a:xfrm flipH="1">
                <a:off x="4365626" y="2994025"/>
                <a:ext cx="947738" cy="1127125"/>
              </a:xfrm>
              <a:custGeom>
                <a:avLst/>
                <a:gdLst/>
                <a:ahLst/>
                <a:cxnLst>
                  <a:cxn ang="0">
                    <a:pos x="50" y="0"/>
                  </a:cxn>
                  <a:cxn ang="0">
                    <a:pos x="13" y="54"/>
                  </a:cxn>
                  <a:cxn ang="0">
                    <a:pos x="0" y="57"/>
                  </a:cxn>
                  <a:cxn ang="0">
                    <a:pos x="11" y="66"/>
                  </a:cxn>
                  <a:cxn ang="0">
                    <a:pos x="20" y="73"/>
                  </a:cxn>
                  <a:cxn ang="0">
                    <a:pos x="17" y="64"/>
                  </a:cxn>
                  <a:cxn ang="0">
                    <a:pos x="62" y="0"/>
                  </a:cxn>
                  <a:cxn ang="0">
                    <a:pos x="50" y="0"/>
                  </a:cxn>
                </a:cxnLst>
                <a:rect l="0" t="0" r="r" b="b"/>
                <a:pathLst>
                  <a:path w="62" h="73">
                    <a:moveTo>
                      <a:pt x="50" y="0"/>
                    </a:moveTo>
                    <a:cubicBezTo>
                      <a:pt x="50" y="25"/>
                      <a:pt x="35" y="46"/>
                      <a:pt x="13" y="54"/>
                    </a:cubicBezTo>
                    <a:cubicBezTo>
                      <a:pt x="9" y="56"/>
                      <a:pt x="4" y="57"/>
                      <a:pt x="0" y="57"/>
                    </a:cubicBezTo>
                    <a:cubicBezTo>
                      <a:pt x="11" y="66"/>
                      <a:pt x="11" y="66"/>
                      <a:pt x="11" y="66"/>
                    </a:cubicBezTo>
                    <a:cubicBezTo>
                      <a:pt x="20" y="73"/>
                      <a:pt x="20" y="73"/>
                      <a:pt x="20" y="73"/>
                    </a:cubicBezTo>
                    <a:cubicBezTo>
                      <a:pt x="17" y="64"/>
                      <a:pt x="17" y="64"/>
                      <a:pt x="17" y="64"/>
                    </a:cubicBezTo>
                    <a:cubicBezTo>
                      <a:pt x="43" y="55"/>
                      <a:pt x="62" y="30"/>
                      <a:pt x="62" y="0"/>
                    </a:cubicBezTo>
                    <a:lnTo>
                      <a:pt x="50" y="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4" name="Group 190"/>
            <p:cNvGrpSpPr/>
            <p:nvPr/>
          </p:nvGrpSpPr>
          <p:grpSpPr>
            <a:xfrm>
              <a:off x="7070096" y="3683615"/>
              <a:ext cx="1246069" cy="1068819"/>
              <a:chOff x="5435601" y="3101975"/>
              <a:chExt cx="1116013" cy="957263"/>
            </a:xfrm>
          </p:grpSpPr>
          <p:sp>
            <p:nvSpPr>
              <p:cNvPr id="49" name="Freeform: Shape 191"/>
              <p:cNvSpPr/>
              <p:nvPr/>
            </p:nvSpPr>
            <p:spPr bwMode="auto">
              <a:xfrm flipH="1">
                <a:off x="5435601" y="3101975"/>
                <a:ext cx="1116013" cy="957263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0" y="20"/>
                  </a:cxn>
                  <a:cxn ang="0">
                    <a:pos x="9" y="17"/>
                  </a:cxn>
                  <a:cxn ang="0">
                    <a:pos x="73" y="62"/>
                  </a:cxn>
                  <a:cxn ang="0">
                    <a:pos x="73" y="37"/>
                  </a:cxn>
                  <a:cxn ang="0">
                    <a:pos x="33" y="8"/>
                  </a:cxn>
                  <a:cxn ang="0">
                    <a:pos x="43" y="5"/>
                  </a:cxn>
                  <a:cxn ang="0">
                    <a:pos x="16" y="0"/>
                  </a:cxn>
                </a:cxnLst>
                <a:rect l="0" t="0" r="r" b="b"/>
                <a:pathLst>
                  <a:path w="73" h="62">
                    <a:moveTo>
                      <a:pt x="16" y="0"/>
                    </a:moveTo>
                    <a:cubicBezTo>
                      <a:pt x="0" y="20"/>
                      <a:pt x="0" y="20"/>
                      <a:pt x="0" y="20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18" y="43"/>
                      <a:pt x="44" y="62"/>
                      <a:pt x="73" y="62"/>
                    </a:cubicBezTo>
                    <a:cubicBezTo>
                      <a:pt x="73" y="37"/>
                      <a:pt x="73" y="37"/>
                      <a:pt x="73" y="37"/>
                    </a:cubicBezTo>
                    <a:cubicBezTo>
                      <a:pt x="55" y="37"/>
                      <a:pt x="39" y="25"/>
                      <a:pt x="33" y="8"/>
                    </a:cubicBezTo>
                    <a:cubicBezTo>
                      <a:pt x="43" y="5"/>
                      <a:pt x="43" y="5"/>
                      <a:pt x="43" y="5"/>
                    </a:cubicBez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0" name="Freeform: Shape 192"/>
              <p:cNvSpPr/>
              <p:nvPr/>
            </p:nvSpPr>
            <p:spPr bwMode="auto">
              <a:xfrm flipH="1">
                <a:off x="5435601" y="3101975"/>
                <a:ext cx="1116013" cy="957263"/>
              </a:xfrm>
              <a:custGeom>
                <a:avLst/>
                <a:gdLst/>
                <a:ahLst/>
                <a:cxnLst>
                  <a:cxn ang="0">
                    <a:pos x="73" y="50"/>
                  </a:cxn>
                  <a:cxn ang="0">
                    <a:pos x="19" y="13"/>
                  </a:cxn>
                  <a:cxn ang="0">
                    <a:pos x="16" y="0"/>
                  </a:cxn>
                  <a:cxn ang="0">
                    <a:pos x="7" y="10"/>
                  </a:cxn>
                  <a:cxn ang="0">
                    <a:pos x="0" y="20"/>
                  </a:cxn>
                  <a:cxn ang="0">
                    <a:pos x="9" y="17"/>
                  </a:cxn>
                  <a:cxn ang="0">
                    <a:pos x="73" y="62"/>
                  </a:cxn>
                  <a:cxn ang="0">
                    <a:pos x="73" y="50"/>
                  </a:cxn>
                </a:cxnLst>
                <a:rect l="0" t="0" r="r" b="b"/>
                <a:pathLst>
                  <a:path w="73" h="62">
                    <a:moveTo>
                      <a:pt x="73" y="50"/>
                    </a:moveTo>
                    <a:cubicBezTo>
                      <a:pt x="48" y="50"/>
                      <a:pt x="27" y="34"/>
                      <a:pt x="19" y="13"/>
                    </a:cubicBezTo>
                    <a:cubicBezTo>
                      <a:pt x="17" y="9"/>
                      <a:pt x="16" y="4"/>
                      <a:pt x="16" y="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18" y="43"/>
                      <a:pt x="44" y="62"/>
                      <a:pt x="73" y="62"/>
                    </a:cubicBezTo>
                    <a:lnTo>
                      <a:pt x="73" y="50"/>
                    </a:lnTo>
                    <a:close/>
                  </a:path>
                </a:pathLst>
              </a:custGeom>
              <a:blipFill dpi="0"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12700"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5" name="Group 193"/>
            <p:cNvGrpSpPr/>
            <p:nvPr/>
          </p:nvGrpSpPr>
          <p:grpSpPr>
            <a:xfrm>
              <a:off x="7155176" y="2322334"/>
              <a:ext cx="1075909" cy="1258476"/>
              <a:chOff x="5511801" y="1882775"/>
              <a:chExt cx="963613" cy="1127125"/>
            </a:xfrm>
          </p:grpSpPr>
          <p:sp>
            <p:nvSpPr>
              <p:cNvPr id="47" name="Freeform: Shape 194"/>
              <p:cNvSpPr/>
              <p:nvPr/>
            </p:nvSpPr>
            <p:spPr bwMode="auto">
              <a:xfrm flipH="1">
                <a:off x="5511801" y="1882775"/>
                <a:ext cx="963613" cy="1127125"/>
              </a:xfrm>
              <a:custGeom>
                <a:avLst/>
                <a:gdLst/>
                <a:ahLst/>
                <a:cxnLst>
                  <a:cxn ang="0">
                    <a:pos x="63" y="16"/>
                  </a:cxn>
                  <a:cxn ang="0">
                    <a:pos x="43" y="0"/>
                  </a:cxn>
                  <a:cxn ang="0">
                    <a:pos x="46" y="9"/>
                  </a:cxn>
                  <a:cxn ang="0">
                    <a:pos x="0" y="73"/>
                  </a:cxn>
                  <a:cxn ang="0">
                    <a:pos x="26" y="73"/>
                  </a:cxn>
                  <a:cxn ang="0">
                    <a:pos x="54" y="33"/>
                  </a:cxn>
                  <a:cxn ang="0">
                    <a:pos x="58" y="43"/>
                  </a:cxn>
                  <a:cxn ang="0">
                    <a:pos x="63" y="16"/>
                  </a:cxn>
                </a:cxnLst>
                <a:rect l="0" t="0" r="r" b="b"/>
                <a:pathLst>
                  <a:path w="63" h="73">
                    <a:moveTo>
                      <a:pt x="63" y="16"/>
                    </a:moveTo>
                    <a:cubicBezTo>
                      <a:pt x="43" y="0"/>
                      <a:pt x="43" y="0"/>
                      <a:pt x="43" y="0"/>
                    </a:cubicBezTo>
                    <a:cubicBezTo>
                      <a:pt x="46" y="9"/>
                      <a:pt x="46" y="9"/>
                      <a:pt x="46" y="9"/>
                    </a:cubicBezTo>
                    <a:cubicBezTo>
                      <a:pt x="19" y="18"/>
                      <a:pt x="0" y="43"/>
                      <a:pt x="0" y="73"/>
                    </a:cubicBezTo>
                    <a:cubicBezTo>
                      <a:pt x="26" y="73"/>
                      <a:pt x="26" y="73"/>
                      <a:pt x="26" y="73"/>
                    </a:cubicBezTo>
                    <a:cubicBezTo>
                      <a:pt x="26" y="55"/>
                      <a:pt x="38" y="39"/>
                      <a:pt x="54" y="33"/>
                    </a:cubicBezTo>
                    <a:cubicBezTo>
                      <a:pt x="58" y="43"/>
                      <a:pt x="58" y="43"/>
                      <a:pt x="58" y="43"/>
                    </a:cubicBezTo>
                    <a:lnTo>
                      <a:pt x="63" y="16"/>
                    </a:lnTo>
                    <a:close/>
                  </a:path>
                </a:pathLst>
              </a:custGeom>
              <a:blipFill dpi="0"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48" name="Freeform: Shape 195"/>
              <p:cNvSpPr/>
              <p:nvPr/>
            </p:nvSpPr>
            <p:spPr bwMode="auto">
              <a:xfrm flipH="1">
                <a:off x="5511801" y="1882775"/>
                <a:ext cx="963613" cy="1127125"/>
              </a:xfrm>
              <a:custGeom>
                <a:avLst/>
                <a:gdLst/>
                <a:ahLst/>
                <a:cxnLst>
                  <a:cxn ang="0">
                    <a:pos x="13" y="73"/>
                  </a:cxn>
                  <a:cxn ang="0">
                    <a:pos x="49" y="19"/>
                  </a:cxn>
                  <a:cxn ang="0">
                    <a:pos x="63" y="16"/>
                  </a:cxn>
                  <a:cxn ang="0">
                    <a:pos x="52" y="7"/>
                  </a:cxn>
                  <a:cxn ang="0">
                    <a:pos x="43" y="0"/>
                  </a:cxn>
                  <a:cxn ang="0">
                    <a:pos x="46" y="9"/>
                  </a:cxn>
                  <a:cxn ang="0">
                    <a:pos x="0" y="73"/>
                  </a:cxn>
                  <a:cxn ang="0">
                    <a:pos x="13" y="73"/>
                  </a:cxn>
                </a:cxnLst>
                <a:rect l="0" t="0" r="r" b="b"/>
                <a:pathLst>
                  <a:path w="63" h="73">
                    <a:moveTo>
                      <a:pt x="13" y="73"/>
                    </a:moveTo>
                    <a:cubicBezTo>
                      <a:pt x="13" y="48"/>
                      <a:pt x="28" y="27"/>
                      <a:pt x="49" y="19"/>
                    </a:cubicBezTo>
                    <a:cubicBezTo>
                      <a:pt x="54" y="17"/>
                      <a:pt x="58" y="16"/>
                      <a:pt x="63" y="16"/>
                    </a:cubicBezTo>
                    <a:cubicBezTo>
                      <a:pt x="52" y="7"/>
                      <a:pt x="52" y="7"/>
                      <a:pt x="52" y="7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6" y="9"/>
                      <a:pt x="46" y="9"/>
                      <a:pt x="46" y="9"/>
                    </a:cubicBezTo>
                    <a:cubicBezTo>
                      <a:pt x="19" y="18"/>
                      <a:pt x="0" y="43"/>
                      <a:pt x="0" y="73"/>
                    </a:cubicBezTo>
                    <a:lnTo>
                      <a:pt x="13" y="73"/>
                    </a:lnTo>
                    <a:close/>
                  </a:path>
                </a:pathLst>
              </a:custGeom>
              <a:blipFill dpi="0"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12700"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6" name="Group 196"/>
            <p:cNvGrpSpPr/>
            <p:nvPr/>
          </p:nvGrpSpPr>
          <p:grpSpPr>
            <a:xfrm>
              <a:off x="5123889" y="2391462"/>
              <a:ext cx="1246069" cy="1068819"/>
              <a:chOff x="3692526" y="1944688"/>
              <a:chExt cx="1116013" cy="957263"/>
            </a:xfrm>
          </p:grpSpPr>
          <p:sp>
            <p:nvSpPr>
              <p:cNvPr id="45" name="Freeform: Shape 197"/>
              <p:cNvSpPr/>
              <p:nvPr/>
            </p:nvSpPr>
            <p:spPr bwMode="auto">
              <a:xfrm flipH="1">
                <a:off x="3692526" y="1944688"/>
                <a:ext cx="1116013" cy="957263"/>
              </a:xfrm>
              <a:custGeom>
                <a:avLst/>
                <a:gdLst/>
                <a:ahLst/>
                <a:cxnLst>
                  <a:cxn ang="0">
                    <a:pos x="16" y="62"/>
                  </a:cxn>
                  <a:cxn ang="0">
                    <a:pos x="0" y="42"/>
                  </a:cxn>
                  <a:cxn ang="0">
                    <a:pos x="9" y="45"/>
                  </a:cxn>
                  <a:cxn ang="0">
                    <a:pos x="73" y="0"/>
                  </a:cxn>
                  <a:cxn ang="0">
                    <a:pos x="73" y="25"/>
                  </a:cxn>
                  <a:cxn ang="0">
                    <a:pos x="33" y="54"/>
                  </a:cxn>
                  <a:cxn ang="0">
                    <a:pos x="43" y="57"/>
                  </a:cxn>
                  <a:cxn ang="0">
                    <a:pos x="16" y="62"/>
                  </a:cxn>
                </a:cxnLst>
                <a:rect l="0" t="0" r="r" b="b"/>
                <a:pathLst>
                  <a:path w="73" h="62">
                    <a:moveTo>
                      <a:pt x="16" y="62"/>
                    </a:moveTo>
                    <a:cubicBezTo>
                      <a:pt x="0" y="42"/>
                      <a:pt x="0" y="42"/>
                      <a:pt x="0" y="42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18" y="19"/>
                      <a:pt x="44" y="0"/>
                      <a:pt x="73" y="0"/>
                    </a:cubicBezTo>
                    <a:cubicBezTo>
                      <a:pt x="73" y="25"/>
                      <a:pt x="73" y="25"/>
                      <a:pt x="73" y="25"/>
                    </a:cubicBezTo>
                    <a:cubicBezTo>
                      <a:pt x="55" y="25"/>
                      <a:pt x="39" y="37"/>
                      <a:pt x="33" y="54"/>
                    </a:cubicBezTo>
                    <a:cubicBezTo>
                      <a:pt x="43" y="57"/>
                      <a:pt x="43" y="57"/>
                      <a:pt x="43" y="57"/>
                    </a:cubicBezTo>
                    <a:lnTo>
                      <a:pt x="16" y="6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" name="Freeform: Shape 198"/>
              <p:cNvSpPr/>
              <p:nvPr/>
            </p:nvSpPr>
            <p:spPr bwMode="auto">
              <a:xfrm flipH="1">
                <a:off x="3692526" y="1944688"/>
                <a:ext cx="1116013" cy="957263"/>
              </a:xfrm>
              <a:custGeom>
                <a:avLst/>
                <a:gdLst/>
                <a:ahLst/>
                <a:cxnLst>
                  <a:cxn ang="0">
                    <a:pos x="73" y="13"/>
                  </a:cxn>
                  <a:cxn ang="0">
                    <a:pos x="19" y="49"/>
                  </a:cxn>
                  <a:cxn ang="0">
                    <a:pos x="16" y="62"/>
                  </a:cxn>
                  <a:cxn ang="0">
                    <a:pos x="7" y="52"/>
                  </a:cxn>
                  <a:cxn ang="0">
                    <a:pos x="0" y="42"/>
                  </a:cxn>
                  <a:cxn ang="0">
                    <a:pos x="9" y="45"/>
                  </a:cxn>
                  <a:cxn ang="0">
                    <a:pos x="73" y="0"/>
                  </a:cxn>
                  <a:cxn ang="0">
                    <a:pos x="73" y="13"/>
                  </a:cxn>
                </a:cxnLst>
                <a:rect l="0" t="0" r="r" b="b"/>
                <a:pathLst>
                  <a:path w="73" h="62">
                    <a:moveTo>
                      <a:pt x="73" y="13"/>
                    </a:moveTo>
                    <a:cubicBezTo>
                      <a:pt x="48" y="13"/>
                      <a:pt x="27" y="28"/>
                      <a:pt x="19" y="49"/>
                    </a:cubicBezTo>
                    <a:cubicBezTo>
                      <a:pt x="17" y="53"/>
                      <a:pt x="16" y="58"/>
                      <a:pt x="16" y="62"/>
                    </a:cubicBezTo>
                    <a:cubicBezTo>
                      <a:pt x="7" y="52"/>
                      <a:pt x="7" y="52"/>
                      <a:pt x="7" y="52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18" y="19"/>
                      <a:pt x="44" y="0"/>
                      <a:pt x="73" y="0"/>
                    </a:cubicBezTo>
                    <a:lnTo>
                      <a:pt x="73" y="13"/>
                    </a:lnTo>
                    <a:close/>
                  </a:path>
                </a:pathLst>
              </a:custGeom>
              <a:blipFill dpi="0"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12700"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7" name="Group 199"/>
            <p:cNvGrpSpPr/>
            <p:nvPr/>
          </p:nvGrpSpPr>
          <p:grpSpPr>
            <a:xfrm>
              <a:off x="3860095" y="3736790"/>
              <a:ext cx="1246069" cy="1067046"/>
              <a:chOff x="2560638" y="3149600"/>
              <a:chExt cx="1116013" cy="955675"/>
            </a:xfrm>
          </p:grpSpPr>
          <p:sp>
            <p:nvSpPr>
              <p:cNvPr id="43" name="Freeform: Shape 200"/>
              <p:cNvSpPr/>
              <p:nvPr/>
            </p:nvSpPr>
            <p:spPr bwMode="auto">
              <a:xfrm flipH="1">
                <a:off x="2560638" y="3149600"/>
                <a:ext cx="1116013" cy="955675"/>
              </a:xfrm>
              <a:custGeom>
                <a:avLst/>
                <a:gdLst/>
                <a:ahLst/>
                <a:cxnLst>
                  <a:cxn ang="0">
                    <a:pos x="57" y="0"/>
                  </a:cxn>
                  <a:cxn ang="0">
                    <a:pos x="73" y="20"/>
                  </a:cxn>
                  <a:cxn ang="0">
                    <a:pos x="64" y="17"/>
                  </a:cxn>
                  <a:cxn ang="0">
                    <a:pos x="0" y="62"/>
                  </a:cxn>
                  <a:cxn ang="0">
                    <a:pos x="0" y="37"/>
                  </a:cxn>
                  <a:cxn ang="0">
                    <a:pos x="40" y="8"/>
                  </a:cxn>
                  <a:cxn ang="0">
                    <a:pos x="30" y="5"/>
                  </a:cxn>
                  <a:cxn ang="0">
                    <a:pos x="57" y="0"/>
                  </a:cxn>
                </a:cxnLst>
                <a:rect l="0" t="0" r="r" b="b"/>
                <a:pathLst>
                  <a:path w="73" h="62">
                    <a:moveTo>
                      <a:pt x="57" y="0"/>
                    </a:moveTo>
                    <a:cubicBezTo>
                      <a:pt x="73" y="20"/>
                      <a:pt x="73" y="20"/>
                      <a:pt x="73" y="20"/>
                    </a:cubicBezTo>
                    <a:cubicBezTo>
                      <a:pt x="64" y="17"/>
                      <a:pt x="64" y="17"/>
                      <a:pt x="64" y="17"/>
                    </a:cubicBezTo>
                    <a:cubicBezTo>
                      <a:pt x="55" y="43"/>
                      <a:pt x="29" y="62"/>
                      <a:pt x="0" y="62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18" y="37"/>
                      <a:pt x="34" y="25"/>
                      <a:pt x="40" y="8"/>
                    </a:cubicBezTo>
                    <a:cubicBezTo>
                      <a:pt x="30" y="5"/>
                      <a:pt x="30" y="5"/>
                      <a:pt x="30" y="5"/>
                    </a:cubicBezTo>
                    <a:lnTo>
                      <a:pt x="57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4" name="Freeform: Shape 201"/>
              <p:cNvSpPr/>
              <p:nvPr/>
            </p:nvSpPr>
            <p:spPr bwMode="auto">
              <a:xfrm flipH="1">
                <a:off x="2560638" y="3149600"/>
                <a:ext cx="1116013" cy="955675"/>
              </a:xfrm>
              <a:custGeom>
                <a:avLst/>
                <a:gdLst/>
                <a:ahLst/>
                <a:cxnLst>
                  <a:cxn ang="0">
                    <a:pos x="0" y="50"/>
                  </a:cxn>
                  <a:cxn ang="0">
                    <a:pos x="54" y="13"/>
                  </a:cxn>
                  <a:cxn ang="0">
                    <a:pos x="57" y="0"/>
                  </a:cxn>
                  <a:cxn ang="0">
                    <a:pos x="66" y="11"/>
                  </a:cxn>
                  <a:cxn ang="0">
                    <a:pos x="73" y="20"/>
                  </a:cxn>
                  <a:cxn ang="0">
                    <a:pos x="64" y="17"/>
                  </a:cxn>
                  <a:cxn ang="0">
                    <a:pos x="0" y="62"/>
                  </a:cxn>
                  <a:cxn ang="0">
                    <a:pos x="0" y="50"/>
                  </a:cxn>
                </a:cxnLst>
                <a:rect l="0" t="0" r="r" b="b"/>
                <a:pathLst>
                  <a:path w="73" h="62">
                    <a:moveTo>
                      <a:pt x="0" y="50"/>
                    </a:moveTo>
                    <a:cubicBezTo>
                      <a:pt x="25" y="50"/>
                      <a:pt x="46" y="34"/>
                      <a:pt x="54" y="13"/>
                    </a:cubicBezTo>
                    <a:cubicBezTo>
                      <a:pt x="56" y="9"/>
                      <a:pt x="57" y="4"/>
                      <a:pt x="57" y="0"/>
                    </a:cubicBezTo>
                    <a:cubicBezTo>
                      <a:pt x="66" y="11"/>
                      <a:pt x="66" y="11"/>
                      <a:pt x="66" y="11"/>
                    </a:cubicBezTo>
                    <a:cubicBezTo>
                      <a:pt x="73" y="20"/>
                      <a:pt x="73" y="20"/>
                      <a:pt x="73" y="20"/>
                    </a:cubicBezTo>
                    <a:cubicBezTo>
                      <a:pt x="64" y="17"/>
                      <a:pt x="64" y="17"/>
                      <a:pt x="64" y="17"/>
                    </a:cubicBezTo>
                    <a:cubicBezTo>
                      <a:pt x="55" y="43"/>
                      <a:pt x="29" y="62"/>
                      <a:pt x="0" y="62"/>
                    </a:cubicBezTo>
                    <a:lnTo>
                      <a:pt x="0" y="50"/>
                    </a:lnTo>
                    <a:close/>
                  </a:path>
                </a:pathLst>
              </a:custGeom>
              <a:blipFill dpi="0"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12700"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8" name="Group 202"/>
            <p:cNvGrpSpPr/>
            <p:nvPr/>
          </p:nvGrpSpPr>
          <p:grpSpPr>
            <a:xfrm>
              <a:off x="3929223" y="2340059"/>
              <a:ext cx="1074136" cy="1258476"/>
              <a:chOff x="2622551" y="1898650"/>
              <a:chExt cx="962025" cy="1127125"/>
            </a:xfrm>
          </p:grpSpPr>
          <p:sp>
            <p:nvSpPr>
              <p:cNvPr id="41" name="Freeform: Shape 203"/>
              <p:cNvSpPr/>
              <p:nvPr/>
            </p:nvSpPr>
            <p:spPr bwMode="auto">
              <a:xfrm flipH="1">
                <a:off x="2622551" y="1898650"/>
                <a:ext cx="962025" cy="1127125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21" y="0"/>
                  </a:cxn>
                  <a:cxn ang="0">
                    <a:pos x="17" y="9"/>
                  </a:cxn>
                  <a:cxn ang="0">
                    <a:pos x="63" y="73"/>
                  </a:cxn>
                  <a:cxn ang="0">
                    <a:pos x="38" y="73"/>
                  </a:cxn>
                  <a:cxn ang="0">
                    <a:pos x="9" y="33"/>
                  </a:cxn>
                  <a:cxn ang="0">
                    <a:pos x="6" y="43"/>
                  </a:cxn>
                  <a:cxn ang="0">
                    <a:pos x="0" y="16"/>
                  </a:cxn>
                </a:cxnLst>
                <a:rect l="0" t="0" r="r" b="b"/>
                <a:pathLst>
                  <a:path w="63" h="73">
                    <a:moveTo>
                      <a:pt x="0" y="16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44" y="18"/>
                      <a:pt x="63" y="43"/>
                      <a:pt x="63" y="73"/>
                    </a:cubicBezTo>
                    <a:cubicBezTo>
                      <a:pt x="38" y="73"/>
                      <a:pt x="38" y="73"/>
                      <a:pt x="38" y="73"/>
                    </a:cubicBezTo>
                    <a:cubicBezTo>
                      <a:pt x="38" y="54"/>
                      <a:pt x="26" y="39"/>
                      <a:pt x="9" y="33"/>
                    </a:cubicBezTo>
                    <a:cubicBezTo>
                      <a:pt x="6" y="43"/>
                      <a:pt x="6" y="43"/>
                      <a:pt x="6" y="43"/>
                    </a:cubicBezTo>
                    <a:lnTo>
                      <a:pt x="0" y="16"/>
                    </a:lnTo>
                    <a:close/>
                  </a:path>
                </a:pathLst>
              </a:custGeom>
              <a:blipFill dpi="0"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42" name="Freeform: Shape 204"/>
              <p:cNvSpPr/>
              <p:nvPr/>
            </p:nvSpPr>
            <p:spPr bwMode="auto">
              <a:xfrm flipH="1">
                <a:off x="2622551" y="1898650"/>
                <a:ext cx="962025" cy="1127125"/>
              </a:xfrm>
              <a:custGeom>
                <a:avLst/>
                <a:gdLst/>
                <a:ahLst/>
                <a:cxnLst>
                  <a:cxn ang="0">
                    <a:pos x="50" y="73"/>
                  </a:cxn>
                  <a:cxn ang="0">
                    <a:pos x="14" y="19"/>
                  </a:cxn>
                  <a:cxn ang="0">
                    <a:pos x="0" y="16"/>
                  </a:cxn>
                  <a:cxn ang="0">
                    <a:pos x="11" y="7"/>
                  </a:cxn>
                  <a:cxn ang="0">
                    <a:pos x="21" y="0"/>
                  </a:cxn>
                  <a:cxn ang="0">
                    <a:pos x="17" y="9"/>
                  </a:cxn>
                  <a:cxn ang="0">
                    <a:pos x="63" y="73"/>
                  </a:cxn>
                  <a:cxn ang="0">
                    <a:pos x="50" y="73"/>
                  </a:cxn>
                </a:cxnLst>
                <a:rect l="0" t="0" r="r" b="b"/>
                <a:pathLst>
                  <a:path w="63" h="73">
                    <a:moveTo>
                      <a:pt x="50" y="73"/>
                    </a:moveTo>
                    <a:cubicBezTo>
                      <a:pt x="50" y="48"/>
                      <a:pt x="35" y="27"/>
                      <a:pt x="14" y="19"/>
                    </a:cubicBezTo>
                    <a:cubicBezTo>
                      <a:pt x="10" y="17"/>
                      <a:pt x="5" y="16"/>
                      <a:pt x="0" y="16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44" y="18"/>
                      <a:pt x="63" y="43"/>
                      <a:pt x="63" y="73"/>
                    </a:cubicBezTo>
                    <a:lnTo>
                      <a:pt x="50" y="73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9" name="Group 205"/>
            <p:cNvGrpSpPr/>
            <p:nvPr/>
          </p:nvGrpSpPr>
          <p:grpSpPr>
            <a:xfrm>
              <a:off x="4606636" y="3063557"/>
              <a:ext cx="1016781" cy="1016781"/>
              <a:chOff x="3810000" y="1335901"/>
              <a:chExt cx="1524000" cy="1524000"/>
            </a:xfrm>
          </p:grpSpPr>
          <p:sp>
            <p:nvSpPr>
              <p:cNvPr id="39" name="Oval 206"/>
              <p:cNvSpPr/>
              <p:nvPr/>
            </p:nvSpPr>
            <p:spPr>
              <a:xfrm>
                <a:off x="3810000" y="1335901"/>
                <a:ext cx="1524000" cy="15240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0" name="Freeform: Shape 207"/>
              <p:cNvSpPr/>
              <p:nvPr/>
            </p:nvSpPr>
            <p:spPr bwMode="auto">
              <a:xfrm>
                <a:off x="4204520" y="1758300"/>
                <a:ext cx="734961" cy="679203"/>
              </a:xfrm>
              <a:custGeom>
                <a:avLst/>
                <a:gdLst/>
                <a:ahLst/>
                <a:cxnLst>
                  <a:cxn ang="0">
                    <a:pos x="67" y="20"/>
                  </a:cxn>
                  <a:cxn ang="0">
                    <a:pos x="46" y="36"/>
                  </a:cxn>
                  <a:cxn ang="0">
                    <a:pos x="42" y="40"/>
                  </a:cxn>
                  <a:cxn ang="0">
                    <a:pos x="39" y="47"/>
                  </a:cxn>
                  <a:cxn ang="0">
                    <a:pos x="44" y="52"/>
                  </a:cxn>
                  <a:cxn ang="0">
                    <a:pos x="52" y="58"/>
                  </a:cxn>
                  <a:cxn ang="0">
                    <a:pos x="52" y="61"/>
                  </a:cxn>
                  <a:cxn ang="0">
                    <a:pos x="51" y="62"/>
                  </a:cxn>
                  <a:cxn ang="0">
                    <a:pos x="17" y="62"/>
                  </a:cxn>
                  <a:cxn ang="0">
                    <a:pos x="16" y="61"/>
                  </a:cxn>
                  <a:cxn ang="0">
                    <a:pos x="16" y="58"/>
                  </a:cxn>
                  <a:cxn ang="0">
                    <a:pos x="24" y="52"/>
                  </a:cxn>
                  <a:cxn ang="0">
                    <a:pos x="29" y="47"/>
                  </a:cxn>
                  <a:cxn ang="0">
                    <a:pos x="26" y="40"/>
                  </a:cxn>
                  <a:cxn ang="0">
                    <a:pos x="22" y="36"/>
                  </a:cxn>
                  <a:cxn ang="0">
                    <a:pos x="0" y="20"/>
                  </a:cxn>
                  <a:cxn ang="0">
                    <a:pos x="0" y="15"/>
                  </a:cxn>
                  <a:cxn ang="0">
                    <a:pos x="4" y="11"/>
                  </a:cxn>
                  <a:cxn ang="0">
                    <a:pos x="16" y="11"/>
                  </a:cxn>
                  <a:cxn ang="0">
                    <a:pos x="16" y="7"/>
                  </a:cxn>
                  <a:cxn ang="0">
                    <a:pos x="22" y="0"/>
                  </a:cxn>
                  <a:cxn ang="0">
                    <a:pos x="45" y="0"/>
                  </a:cxn>
                  <a:cxn ang="0">
                    <a:pos x="52" y="7"/>
                  </a:cxn>
                  <a:cxn ang="0">
                    <a:pos x="52" y="11"/>
                  </a:cxn>
                  <a:cxn ang="0">
                    <a:pos x="63" y="11"/>
                  </a:cxn>
                  <a:cxn ang="0">
                    <a:pos x="67" y="15"/>
                  </a:cxn>
                  <a:cxn ang="0">
                    <a:pos x="67" y="20"/>
                  </a:cxn>
                  <a:cxn ang="0">
                    <a:pos x="16" y="16"/>
                  </a:cxn>
                  <a:cxn ang="0">
                    <a:pos x="6" y="16"/>
                  </a:cxn>
                  <a:cxn ang="0">
                    <a:pos x="6" y="20"/>
                  </a:cxn>
                  <a:cxn ang="0">
                    <a:pos x="19" y="31"/>
                  </a:cxn>
                  <a:cxn ang="0">
                    <a:pos x="16" y="16"/>
                  </a:cxn>
                  <a:cxn ang="0">
                    <a:pos x="62" y="16"/>
                  </a:cxn>
                  <a:cxn ang="0">
                    <a:pos x="52" y="16"/>
                  </a:cxn>
                  <a:cxn ang="0">
                    <a:pos x="49" y="31"/>
                  </a:cxn>
                  <a:cxn ang="0">
                    <a:pos x="62" y="20"/>
                  </a:cxn>
                  <a:cxn ang="0">
                    <a:pos x="62" y="16"/>
                  </a:cxn>
                </a:cxnLst>
                <a:rect l="0" t="0" r="r" b="b"/>
                <a:pathLst>
                  <a:path w="67" h="62">
                    <a:moveTo>
                      <a:pt x="67" y="20"/>
                    </a:moveTo>
                    <a:cubicBezTo>
                      <a:pt x="67" y="27"/>
                      <a:pt x="58" y="36"/>
                      <a:pt x="46" y="36"/>
                    </a:cubicBezTo>
                    <a:cubicBezTo>
                      <a:pt x="44" y="38"/>
                      <a:pt x="42" y="40"/>
                      <a:pt x="42" y="40"/>
                    </a:cubicBezTo>
                    <a:cubicBezTo>
                      <a:pt x="40" y="42"/>
                      <a:pt x="39" y="44"/>
                      <a:pt x="39" y="47"/>
                    </a:cubicBezTo>
                    <a:cubicBezTo>
                      <a:pt x="39" y="49"/>
                      <a:pt x="40" y="52"/>
                      <a:pt x="44" y="52"/>
                    </a:cubicBezTo>
                    <a:cubicBezTo>
                      <a:pt x="48" y="52"/>
                      <a:pt x="52" y="54"/>
                      <a:pt x="52" y="58"/>
                    </a:cubicBezTo>
                    <a:cubicBezTo>
                      <a:pt x="52" y="61"/>
                      <a:pt x="52" y="61"/>
                      <a:pt x="52" y="61"/>
                    </a:cubicBezTo>
                    <a:cubicBezTo>
                      <a:pt x="52" y="62"/>
                      <a:pt x="51" y="62"/>
                      <a:pt x="51" y="62"/>
                    </a:cubicBezTo>
                    <a:cubicBezTo>
                      <a:pt x="17" y="62"/>
                      <a:pt x="17" y="62"/>
                      <a:pt x="17" y="62"/>
                    </a:cubicBezTo>
                    <a:cubicBezTo>
                      <a:pt x="16" y="62"/>
                      <a:pt x="16" y="62"/>
                      <a:pt x="16" y="61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54"/>
                      <a:pt x="20" y="52"/>
                      <a:pt x="24" y="52"/>
                    </a:cubicBezTo>
                    <a:cubicBezTo>
                      <a:pt x="27" y="52"/>
                      <a:pt x="29" y="49"/>
                      <a:pt x="29" y="47"/>
                    </a:cubicBezTo>
                    <a:cubicBezTo>
                      <a:pt x="29" y="44"/>
                      <a:pt x="28" y="42"/>
                      <a:pt x="26" y="40"/>
                    </a:cubicBezTo>
                    <a:cubicBezTo>
                      <a:pt x="25" y="40"/>
                      <a:pt x="24" y="38"/>
                      <a:pt x="22" y="36"/>
                    </a:cubicBezTo>
                    <a:cubicBezTo>
                      <a:pt x="10" y="36"/>
                      <a:pt x="0" y="27"/>
                      <a:pt x="0" y="2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2"/>
                      <a:pt x="2" y="11"/>
                      <a:pt x="4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6" y="3"/>
                      <a:pt x="19" y="0"/>
                      <a:pt x="22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9" y="0"/>
                      <a:pt x="52" y="3"/>
                      <a:pt x="52" y="7"/>
                    </a:cubicBezTo>
                    <a:cubicBezTo>
                      <a:pt x="52" y="11"/>
                      <a:pt x="52" y="11"/>
                      <a:pt x="52" y="11"/>
                    </a:cubicBezTo>
                    <a:cubicBezTo>
                      <a:pt x="63" y="11"/>
                      <a:pt x="63" y="11"/>
                      <a:pt x="63" y="11"/>
                    </a:cubicBezTo>
                    <a:cubicBezTo>
                      <a:pt x="66" y="11"/>
                      <a:pt x="67" y="12"/>
                      <a:pt x="67" y="15"/>
                    </a:cubicBezTo>
                    <a:lnTo>
                      <a:pt x="67" y="20"/>
                    </a:lnTo>
                    <a:close/>
                    <a:moveTo>
                      <a:pt x="16" y="16"/>
                    </a:moveTo>
                    <a:cubicBezTo>
                      <a:pt x="6" y="16"/>
                      <a:pt x="6" y="16"/>
                      <a:pt x="6" y="16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24"/>
                      <a:pt x="11" y="29"/>
                      <a:pt x="19" y="31"/>
                    </a:cubicBezTo>
                    <a:cubicBezTo>
                      <a:pt x="17" y="27"/>
                      <a:pt x="16" y="22"/>
                      <a:pt x="16" y="16"/>
                    </a:cubicBezTo>
                    <a:close/>
                    <a:moveTo>
                      <a:pt x="62" y="16"/>
                    </a:moveTo>
                    <a:cubicBezTo>
                      <a:pt x="52" y="16"/>
                      <a:pt x="52" y="16"/>
                      <a:pt x="52" y="16"/>
                    </a:cubicBezTo>
                    <a:cubicBezTo>
                      <a:pt x="52" y="22"/>
                      <a:pt x="51" y="27"/>
                      <a:pt x="49" y="31"/>
                    </a:cubicBezTo>
                    <a:cubicBezTo>
                      <a:pt x="57" y="29"/>
                      <a:pt x="62" y="24"/>
                      <a:pt x="62" y="20"/>
                    </a:cubicBezTo>
                    <a:lnTo>
                      <a:pt x="62" y="16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30" name="Group 208"/>
            <p:cNvGrpSpPr/>
            <p:nvPr/>
          </p:nvGrpSpPr>
          <p:grpSpPr>
            <a:xfrm>
              <a:off x="6587407" y="3063557"/>
              <a:ext cx="1016781" cy="1016781"/>
              <a:chOff x="6819900" y="1335901"/>
              <a:chExt cx="1524000" cy="1524000"/>
            </a:xfrm>
          </p:grpSpPr>
          <p:sp>
            <p:nvSpPr>
              <p:cNvPr id="37" name="Oval 209"/>
              <p:cNvSpPr/>
              <p:nvPr/>
            </p:nvSpPr>
            <p:spPr>
              <a:xfrm>
                <a:off x="6819900" y="1335901"/>
                <a:ext cx="1524000" cy="15240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" name="Freeform: Shape 210"/>
              <p:cNvSpPr/>
              <p:nvPr/>
            </p:nvSpPr>
            <p:spPr bwMode="auto">
              <a:xfrm>
                <a:off x="7266036" y="1779889"/>
                <a:ext cx="631728" cy="636024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58" y="61"/>
                  </a:cxn>
                  <a:cxn ang="0">
                    <a:pos x="57" y="63"/>
                  </a:cxn>
                  <a:cxn ang="0">
                    <a:pos x="56" y="63"/>
                  </a:cxn>
                  <a:cxn ang="0">
                    <a:pos x="55" y="63"/>
                  </a:cxn>
                  <a:cxn ang="0">
                    <a:pos x="38" y="56"/>
                  </a:cxn>
                  <a:cxn ang="0">
                    <a:pos x="28" y="67"/>
                  </a:cxn>
                  <a:cxn ang="0">
                    <a:pos x="26" y="68"/>
                  </a:cxn>
                  <a:cxn ang="0">
                    <a:pos x="26" y="68"/>
                  </a:cxn>
                  <a:cxn ang="0">
                    <a:pos x="24" y="65"/>
                  </a:cxn>
                  <a:cxn ang="0">
                    <a:pos x="24" y="52"/>
                  </a:cxn>
                  <a:cxn ang="0">
                    <a:pos x="57" y="12"/>
                  </a:cxn>
                  <a:cxn ang="0">
                    <a:pos x="16" y="47"/>
                  </a:cxn>
                  <a:cxn ang="0">
                    <a:pos x="1" y="41"/>
                  </a:cxn>
                  <a:cxn ang="0">
                    <a:pos x="0" y="39"/>
                  </a:cxn>
                  <a:cxn ang="0">
                    <a:pos x="1" y="36"/>
                  </a:cxn>
                  <a:cxn ang="0">
                    <a:pos x="64" y="0"/>
                  </a:cxn>
                  <a:cxn ang="0">
                    <a:pos x="65" y="0"/>
                  </a:cxn>
                  <a:cxn ang="0">
                    <a:pos x="67" y="0"/>
                  </a:cxn>
                  <a:cxn ang="0">
                    <a:pos x="68" y="3"/>
                  </a:cxn>
                </a:cxnLst>
                <a:rect l="0" t="0" r="r" b="b"/>
                <a:pathLst>
                  <a:path w="68" h="68">
                    <a:moveTo>
                      <a:pt x="68" y="3"/>
                    </a:moveTo>
                    <a:cubicBezTo>
                      <a:pt x="58" y="61"/>
                      <a:pt x="58" y="61"/>
                      <a:pt x="58" y="61"/>
                    </a:cubicBezTo>
                    <a:cubicBezTo>
                      <a:pt x="58" y="62"/>
                      <a:pt x="57" y="62"/>
                      <a:pt x="57" y="63"/>
                    </a:cubicBezTo>
                    <a:cubicBezTo>
                      <a:pt x="56" y="63"/>
                      <a:pt x="56" y="63"/>
                      <a:pt x="56" y="63"/>
                    </a:cubicBezTo>
                    <a:cubicBezTo>
                      <a:pt x="55" y="63"/>
                      <a:pt x="55" y="63"/>
                      <a:pt x="55" y="63"/>
                    </a:cubicBezTo>
                    <a:cubicBezTo>
                      <a:pt x="38" y="56"/>
                      <a:pt x="38" y="56"/>
                      <a:pt x="38" y="56"/>
                    </a:cubicBezTo>
                    <a:cubicBezTo>
                      <a:pt x="28" y="67"/>
                      <a:pt x="28" y="67"/>
                      <a:pt x="28" y="67"/>
                    </a:cubicBezTo>
                    <a:cubicBezTo>
                      <a:pt x="28" y="67"/>
                      <a:pt x="27" y="68"/>
                      <a:pt x="26" y="68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5" y="67"/>
                      <a:pt x="24" y="66"/>
                      <a:pt x="24" y="65"/>
                    </a:cubicBezTo>
                    <a:cubicBezTo>
                      <a:pt x="24" y="52"/>
                      <a:pt x="24" y="52"/>
                      <a:pt x="24" y="52"/>
                    </a:cubicBezTo>
                    <a:cubicBezTo>
                      <a:pt x="57" y="12"/>
                      <a:pt x="57" y="12"/>
                      <a:pt x="57" y="12"/>
                    </a:cubicBezTo>
                    <a:cubicBezTo>
                      <a:pt x="16" y="47"/>
                      <a:pt x="16" y="47"/>
                      <a:pt x="16" y="47"/>
                    </a:cubicBezTo>
                    <a:cubicBezTo>
                      <a:pt x="1" y="41"/>
                      <a:pt x="1" y="41"/>
                      <a:pt x="1" y="41"/>
                    </a:cubicBezTo>
                    <a:cubicBezTo>
                      <a:pt x="0" y="40"/>
                      <a:pt x="0" y="40"/>
                      <a:pt x="0" y="39"/>
                    </a:cubicBezTo>
                    <a:cubicBezTo>
                      <a:pt x="0" y="38"/>
                      <a:pt x="0" y="37"/>
                      <a:pt x="1" y="36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6" y="0"/>
                      <a:pt x="66" y="0"/>
                      <a:pt x="67" y="0"/>
                    </a:cubicBezTo>
                    <a:cubicBezTo>
                      <a:pt x="68" y="1"/>
                      <a:pt x="68" y="2"/>
                      <a:pt x="68" y="3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31" name="TextBox 211"/>
            <p:cNvSpPr txBox="1"/>
            <p:nvPr/>
          </p:nvSpPr>
          <p:spPr>
            <a:xfrm rot="20378142">
              <a:off x="4015587" y="3829258"/>
              <a:ext cx="441146" cy="369332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01</a:t>
              </a:r>
            </a:p>
          </p:txBody>
        </p:sp>
        <p:sp>
          <p:nvSpPr>
            <p:cNvPr id="32" name="TextBox 212"/>
            <p:cNvSpPr txBox="1"/>
            <p:nvPr/>
          </p:nvSpPr>
          <p:spPr>
            <a:xfrm rot="3999129">
              <a:off x="4503568" y="2524589"/>
              <a:ext cx="441146" cy="369332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02</a:t>
              </a:r>
            </a:p>
          </p:txBody>
        </p:sp>
        <p:sp>
          <p:nvSpPr>
            <p:cNvPr id="33" name="TextBox 213"/>
            <p:cNvSpPr txBox="1"/>
            <p:nvPr/>
          </p:nvSpPr>
          <p:spPr>
            <a:xfrm rot="20515583">
              <a:off x="5765218" y="2998389"/>
              <a:ext cx="441146" cy="369332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03</a:t>
              </a:r>
            </a:p>
          </p:txBody>
        </p:sp>
        <p:sp>
          <p:nvSpPr>
            <p:cNvPr id="34" name="TextBox 214"/>
            <p:cNvSpPr txBox="1"/>
            <p:nvPr/>
          </p:nvSpPr>
          <p:spPr>
            <a:xfrm rot="1800000">
              <a:off x="6447123" y="4254317"/>
              <a:ext cx="441146" cy="369332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04</a:t>
              </a:r>
            </a:p>
          </p:txBody>
        </p:sp>
        <p:sp>
          <p:nvSpPr>
            <p:cNvPr id="35" name="TextBox 215"/>
            <p:cNvSpPr txBox="1"/>
            <p:nvPr/>
          </p:nvSpPr>
          <p:spPr>
            <a:xfrm rot="1099619">
              <a:off x="7717598" y="3770959"/>
              <a:ext cx="441146" cy="369332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05</a:t>
              </a:r>
            </a:p>
          </p:txBody>
        </p:sp>
        <p:sp>
          <p:nvSpPr>
            <p:cNvPr id="36" name="TextBox 216"/>
            <p:cNvSpPr txBox="1"/>
            <p:nvPr/>
          </p:nvSpPr>
          <p:spPr>
            <a:xfrm rot="17359790">
              <a:off x="7202110" y="2508146"/>
              <a:ext cx="441146" cy="369332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06</a:t>
              </a: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723256" y="1099294"/>
            <a:ext cx="7673544" cy="3285572"/>
            <a:chOff x="723256" y="1099294"/>
            <a:chExt cx="7673544" cy="3285572"/>
          </a:xfrm>
        </p:grpSpPr>
        <p:grpSp>
          <p:nvGrpSpPr>
            <p:cNvPr id="5" name="Group 39"/>
            <p:cNvGrpSpPr/>
            <p:nvPr/>
          </p:nvGrpSpPr>
          <p:grpSpPr>
            <a:xfrm>
              <a:off x="3028395" y="3735263"/>
              <a:ext cx="2184893" cy="649603"/>
              <a:chOff x="1415480" y="1669738"/>
              <a:chExt cx="2913191" cy="866137"/>
            </a:xfrm>
          </p:grpSpPr>
          <p:sp>
            <p:nvSpPr>
              <p:cNvPr id="21" name="TextBox 40"/>
              <p:cNvSpPr txBox="1"/>
              <p:nvPr/>
            </p:nvSpPr>
            <p:spPr bwMode="auto">
              <a:xfrm>
                <a:off x="1415480" y="1669738"/>
                <a:ext cx="2913191" cy="309958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0">
                <a:normAutofit/>
              </a:bodyPr>
              <a:lstStyle/>
              <a:p>
                <a:pPr algn="r" latinLnBrk="0"/>
                <a:r>
                  <a:rPr lang="zh-CN" altLang="en-US" sz="1400">
                    <a:solidFill>
                      <a:schemeClr val="accent4">
                        <a:lumMod val="100000"/>
                      </a:schemeClr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22" name="TextBox 41"/>
              <p:cNvSpPr txBox="1"/>
              <p:nvPr/>
            </p:nvSpPr>
            <p:spPr bwMode="auto">
              <a:xfrm>
                <a:off x="1415480" y="1979696"/>
                <a:ext cx="2913191" cy="556179"/>
              </a:xfrm>
              <a:prstGeom prst="rect">
                <a:avLst/>
              </a:prstGeom>
              <a:noFill/>
            </p:spPr>
            <p:txBody>
              <a:bodyPr wrap="square" lIns="0" tIns="0" rIns="0" bIns="0" anchor="t" anchorCtr="0">
                <a:normAutofit/>
              </a:bodyPr>
              <a:lstStyle/>
              <a:p>
                <a:pPr algn="r"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/>
                    </a:solidFill>
                    <a:effectLst/>
                  </a:rPr>
                  <a:t>此部分内容作为文字排版占位显示 </a:t>
                </a:r>
                <a:br>
                  <a:rPr lang="zh-CN" altLang="en-US" sz="1000" b="0">
                    <a:solidFill>
                      <a:schemeClr val="tx1"/>
                    </a:solidFill>
                    <a:effectLst/>
                  </a:rPr>
                </a:br>
                <a:r>
                  <a:rPr lang="zh-CN" altLang="en-US" sz="1000" b="0">
                    <a:solidFill>
                      <a:schemeClr val="tx1"/>
                    </a:solidFill>
                    <a:effectLst/>
                  </a:rPr>
                  <a:t>（建议使用主题字体）</a:t>
                </a:r>
              </a:p>
            </p:txBody>
          </p:sp>
        </p:grpSp>
        <p:grpSp>
          <p:nvGrpSpPr>
            <p:cNvPr id="6" name="Group 42"/>
            <p:cNvGrpSpPr/>
            <p:nvPr/>
          </p:nvGrpSpPr>
          <p:grpSpPr>
            <a:xfrm>
              <a:off x="6237123" y="1748897"/>
              <a:ext cx="2159677" cy="649603"/>
              <a:chOff x="8601584" y="1451933"/>
              <a:chExt cx="2196245" cy="866137"/>
            </a:xfrm>
          </p:grpSpPr>
          <p:sp>
            <p:nvSpPr>
              <p:cNvPr id="19" name="TextBox 43"/>
              <p:cNvSpPr txBox="1"/>
              <p:nvPr/>
            </p:nvSpPr>
            <p:spPr bwMode="auto">
              <a:xfrm>
                <a:off x="8601584" y="1451933"/>
                <a:ext cx="2196244" cy="309958"/>
              </a:xfrm>
              <a:prstGeom prst="rect">
                <a:avLst/>
              </a:prstGeom>
              <a:noFill/>
            </p:spPr>
            <p:txBody>
              <a:bodyPr wrap="none" lIns="288000" tIns="0" rIns="360000" bIns="0" anchor="ctr" anchorCtr="0">
                <a:normAutofit/>
              </a:bodyPr>
              <a:lstStyle/>
              <a:p>
                <a:pPr algn="l" latinLnBrk="0"/>
                <a:r>
                  <a:rPr lang="zh-CN" altLang="en-US" sz="1400">
                    <a:solidFill>
                      <a:schemeClr val="accent6">
                        <a:lumMod val="100000"/>
                      </a:schemeClr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20" name="TextBox 44"/>
              <p:cNvSpPr txBox="1"/>
              <p:nvPr/>
            </p:nvSpPr>
            <p:spPr bwMode="auto">
              <a:xfrm>
                <a:off x="8601585" y="1761891"/>
                <a:ext cx="2196244" cy="556179"/>
              </a:xfrm>
              <a:prstGeom prst="rect">
                <a:avLst/>
              </a:prstGeom>
              <a:noFill/>
            </p:spPr>
            <p:txBody>
              <a:bodyPr wrap="square" lIns="288000" tIns="0" rIns="360000" bIns="0">
                <a:normAutofit fontScale="92500" lnSpcReduction="20000"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此部分内容作为文字排版占位显示 </a:t>
                </a:r>
                <a:b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</a:br>
                <a: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（建议使用主题字体）</a:t>
                </a:r>
              </a:p>
            </p:txBody>
          </p:sp>
        </p:grpSp>
        <p:grpSp>
          <p:nvGrpSpPr>
            <p:cNvPr id="7" name="Group 45"/>
            <p:cNvGrpSpPr/>
            <p:nvPr/>
          </p:nvGrpSpPr>
          <p:grpSpPr>
            <a:xfrm>
              <a:off x="723256" y="1748897"/>
              <a:ext cx="2184893" cy="649603"/>
              <a:chOff x="1415480" y="1669738"/>
              <a:chExt cx="2913191" cy="866137"/>
            </a:xfrm>
          </p:grpSpPr>
          <p:sp>
            <p:nvSpPr>
              <p:cNvPr id="17" name="TextBox 46"/>
              <p:cNvSpPr txBox="1"/>
              <p:nvPr/>
            </p:nvSpPr>
            <p:spPr bwMode="auto">
              <a:xfrm>
                <a:off x="1415480" y="1669738"/>
                <a:ext cx="2913191" cy="309958"/>
              </a:xfrm>
              <a:prstGeom prst="rect">
                <a:avLst/>
              </a:prstGeom>
              <a:noFill/>
            </p:spPr>
            <p:txBody>
              <a:bodyPr wrap="none" lIns="360000" tIns="0" rIns="288000" bIns="0" anchor="ctr" anchorCtr="0">
                <a:normAutofit/>
              </a:bodyPr>
              <a:lstStyle/>
              <a:p>
                <a:pPr algn="r" latinLnBrk="0"/>
                <a:r>
                  <a:rPr lang="zh-CN" altLang="en-US" sz="1400">
                    <a:solidFill>
                      <a:schemeClr val="accent2">
                        <a:lumMod val="100000"/>
                      </a:schemeClr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18" name="TextBox 47"/>
              <p:cNvSpPr txBox="1"/>
              <p:nvPr/>
            </p:nvSpPr>
            <p:spPr bwMode="auto">
              <a:xfrm>
                <a:off x="1415480" y="1979696"/>
                <a:ext cx="2913191" cy="556179"/>
              </a:xfrm>
              <a:prstGeom prst="rect">
                <a:avLst/>
              </a:prstGeom>
              <a:noFill/>
            </p:spPr>
            <p:txBody>
              <a:bodyPr wrap="square" lIns="360000" tIns="0" rIns="288000" bIns="0" anchor="t" anchorCtr="0">
                <a:normAutofit fontScale="92500" lnSpcReduction="20000"/>
              </a:bodyPr>
              <a:lstStyle/>
              <a:p>
                <a:pPr algn="r"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/>
                    </a:solidFill>
                    <a:effectLst/>
                  </a:rPr>
                  <a:t>此部分内容作为文字排版占位显示 </a:t>
                </a:r>
                <a:br>
                  <a:rPr lang="zh-CN" altLang="en-US" sz="1000" b="0">
                    <a:solidFill>
                      <a:schemeClr val="tx1"/>
                    </a:solidFill>
                    <a:effectLst/>
                  </a:rPr>
                </a:br>
                <a:r>
                  <a:rPr lang="zh-CN" altLang="en-US" sz="1000" b="0">
                    <a:solidFill>
                      <a:schemeClr val="tx1"/>
                    </a:solidFill>
                    <a:effectLst/>
                  </a:rPr>
                  <a:t>（建议使用主题字体）</a:t>
                </a:r>
              </a:p>
            </p:txBody>
          </p:sp>
        </p:grpSp>
        <p:grpSp>
          <p:nvGrpSpPr>
            <p:cNvPr id="8" name="Group 48"/>
            <p:cNvGrpSpPr/>
            <p:nvPr/>
          </p:nvGrpSpPr>
          <p:grpSpPr>
            <a:xfrm>
              <a:off x="6237123" y="2973714"/>
              <a:ext cx="2159677" cy="649603"/>
              <a:chOff x="8601584" y="1451933"/>
              <a:chExt cx="2196245" cy="866137"/>
            </a:xfrm>
          </p:grpSpPr>
          <p:sp>
            <p:nvSpPr>
              <p:cNvPr id="15" name="TextBox 49"/>
              <p:cNvSpPr txBox="1"/>
              <p:nvPr/>
            </p:nvSpPr>
            <p:spPr bwMode="auto">
              <a:xfrm>
                <a:off x="8601584" y="1451933"/>
                <a:ext cx="2196244" cy="309958"/>
              </a:xfrm>
              <a:prstGeom prst="rect">
                <a:avLst/>
              </a:prstGeom>
              <a:noFill/>
            </p:spPr>
            <p:txBody>
              <a:bodyPr wrap="none" lIns="288000" tIns="0" rIns="360000" bIns="0" anchor="ctr" anchorCtr="0">
                <a:normAutofit/>
              </a:bodyPr>
              <a:lstStyle/>
              <a:p>
                <a:pPr algn="l" latinLnBrk="0"/>
                <a:r>
                  <a:rPr lang="zh-CN" altLang="en-US" sz="1400">
                    <a:solidFill>
                      <a:schemeClr val="accent5">
                        <a:lumMod val="100000"/>
                      </a:schemeClr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16" name="TextBox 50"/>
              <p:cNvSpPr txBox="1"/>
              <p:nvPr/>
            </p:nvSpPr>
            <p:spPr bwMode="auto">
              <a:xfrm>
                <a:off x="8601585" y="1761891"/>
                <a:ext cx="2196244" cy="556179"/>
              </a:xfrm>
              <a:prstGeom prst="rect">
                <a:avLst/>
              </a:prstGeom>
              <a:noFill/>
            </p:spPr>
            <p:txBody>
              <a:bodyPr wrap="square" lIns="288000" tIns="0" rIns="360000" bIns="0">
                <a:normAutofit fontScale="92500" lnSpcReduction="20000"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此部分内容作为文字排版占位显示 </a:t>
                </a:r>
                <a:b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</a:br>
                <a: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（建议使用主题字体）</a:t>
                </a:r>
              </a:p>
            </p:txBody>
          </p:sp>
        </p:grpSp>
        <p:grpSp>
          <p:nvGrpSpPr>
            <p:cNvPr id="9" name="Group 51"/>
            <p:cNvGrpSpPr/>
            <p:nvPr/>
          </p:nvGrpSpPr>
          <p:grpSpPr>
            <a:xfrm>
              <a:off x="3859715" y="1099294"/>
              <a:ext cx="2159677" cy="649603"/>
              <a:chOff x="8601584" y="1451933"/>
              <a:chExt cx="2196245" cy="866137"/>
            </a:xfrm>
          </p:grpSpPr>
          <p:sp>
            <p:nvSpPr>
              <p:cNvPr id="13" name="TextBox 52"/>
              <p:cNvSpPr txBox="1"/>
              <p:nvPr/>
            </p:nvSpPr>
            <p:spPr bwMode="auto">
              <a:xfrm>
                <a:off x="8601584" y="1451933"/>
                <a:ext cx="2196244" cy="309958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0">
                <a:normAutofit/>
              </a:bodyPr>
              <a:lstStyle/>
              <a:p>
                <a:pPr algn="l" latinLnBrk="0"/>
                <a:r>
                  <a:rPr lang="zh-CN" altLang="en-US" sz="1400">
                    <a:solidFill>
                      <a:schemeClr val="accent3">
                        <a:lumMod val="100000"/>
                      </a:schemeClr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14" name="TextBox 53"/>
              <p:cNvSpPr txBox="1"/>
              <p:nvPr/>
            </p:nvSpPr>
            <p:spPr bwMode="auto">
              <a:xfrm>
                <a:off x="8601585" y="1761891"/>
                <a:ext cx="2196244" cy="556179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1000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此部分内容作为文字排版占位显示 </a:t>
                </a:r>
                <a:br>
                  <a:rPr lang="zh-CN" altLang="en-US" sz="1000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</a:br>
                <a:r>
                  <a:rPr lang="zh-CN" altLang="en-US" sz="1000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（建议使用主题字体）</a:t>
                </a:r>
              </a:p>
            </p:txBody>
          </p:sp>
        </p:grpSp>
        <p:grpSp>
          <p:nvGrpSpPr>
            <p:cNvPr id="10" name="Group 54"/>
            <p:cNvGrpSpPr/>
            <p:nvPr/>
          </p:nvGrpSpPr>
          <p:grpSpPr>
            <a:xfrm>
              <a:off x="723256" y="2977562"/>
              <a:ext cx="2184893" cy="649603"/>
              <a:chOff x="1415480" y="1669738"/>
              <a:chExt cx="2913191" cy="866137"/>
            </a:xfrm>
          </p:grpSpPr>
          <p:sp>
            <p:nvSpPr>
              <p:cNvPr id="11" name="TextBox 55"/>
              <p:cNvSpPr txBox="1"/>
              <p:nvPr/>
            </p:nvSpPr>
            <p:spPr bwMode="auto">
              <a:xfrm>
                <a:off x="1415480" y="1669738"/>
                <a:ext cx="2913191" cy="309958"/>
              </a:xfrm>
              <a:prstGeom prst="rect">
                <a:avLst/>
              </a:prstGeom>
              <a:noFill/>
            </p:spPr>
            <p:txBody>
              <a:bodyPr wrap="none" lIns="360000" tIns="0" rIns="288000" bIns="0" anchor="ctr" anchorCtr="0">
                <a:normAutofit/>
              </a:bodyPr>
              <a:lstStyle/>
              <a:p>
                <a:pPr algn="r" latinLnBrk="0"/>
                <a:r>
                  <a:rPr lang="zh-CN" altLang="en-US" sz="1400">
                    <a:solidFill>
                      <a:schemeClr val="accent1">
                        <a:lumMod val="100000"/>
                      </a:schemeClr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12" name="TextBox 56"/>
              <p:cNvSpPr txBox="1"/>
              <p:nvPr/>
            </p:nvSpPr>
            <p:spPr bwMode="auto">
              <a:xfrm>
                <a:off x="1415480" y="1979696"/>
                <a:ext cx="2913191" cy="556179"/>
              </a:xfrm>
              <a:prstGeom prst="rect">
                <a:avLst/>
              </a:prstGeom>
              <a:noFill/>
            </p:spPr>
            <p:txBody>
              <a:bodyPr wrap="square" lIns="360000" tIns="0" rIns="288000" bIns="0" anchor="t" anchorCtr="0">
                <a:normAutofit fontScale="92500" lnSpcReduction="20000"/>
              </a:bodyPr>
              <a:lstStyle/>
              <a:p>
                <a:pPr algn="r"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/>
                    </a:solidFill>
                    <a:effectLst/>
                  </a:rPr>
                  <a:t>此部分内容作为文字排版占位显示 </a:t>
                </a:r>
                <a:br>
                  <a:rPr lang="zh-CN" altLang="en-US" sz="1000" b="0">
                    <a:solidFill>
                      <a:schemeClr val="tx1"/>
                    </a:solidFill>
                    <a:effectLst/>
                  </a:rPr>
                </a:br>
                <a:r>
                  <a:rPr lang="zh-CN" altLang="en-US" sz="1000" b="0">
                    <a:solidFill>
                      <a:schemeClr val="tx1"/>
                    </a:solidFill>
                    <a:effectLst/>
                  </a:rPr>
                  <a:t>（建议使用主题字体）</a:t>
                </a:r>
              </a:p>
            </p:txBody>
          </p:sp>
        </p:grpSp>
      </p:grpSp>
      <p:sp>
        <p:nvSpPr>
          <p:cNvPr id="54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5" name="图片 54"/>
          <p:cNvPicPr>
            <a:picLocks noChangeAspect="1"/>
          </p:cNvPicPr>
          <p:nvPr/>
        </p:nvPicPr>
        <p:blipFill rotWithShape="1">
          <a:blip r:embed="rId8"/>
          <a:srcRect b="54179"/>
          <a:stretch>
            <a:fillRect/>
          </a:stretch>
        </p:blipFill>
        <p:spPr>
          <a:xfrm>
            <a:off x="1" y="3479343"/>
            <a:ext cx="9164459" cy="16641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3"/>
          <a:srcRect b="54179"/>
          <a:stretch>
            <a:fillRect/>
          </a:stretch>
        </p:blipFill>
        <p:spPr>
          <a:xfrm>
            <a:off x="1" y="3479343"/>
            <a:ext cx="9164459" cy="1664158"/>
          </a:xfrm>
          <a:prstGeom prst="rect">
            <a:avLst/>
          </a:prstGeom>
        </p:spPr>
      </p:pic>
      <p:grpSp>
        <p:nvGrpSpPr>
          <p:cNvPr id="3" name="5f910e46-4cb9-4640-9a3f-74c828c08143"/>
          <p:cNvGrpSpPr>
            <a:grpSpLocks noChangeAspect="1"/>
          </p:cNvGrpSpPr>
          <p:nvPr/>
        </p:nvGrpSpPr>
        <p:grpSpPr>
          <a:xfrm>
            <a:off x="404425" y="1167596"/>
            <a:ext cx="8397286" cy="3331570"/>
            <a:chOff x="539233" y="1556795"/>
            <a:chExt cx="11196381" cy="4442093"/>
          </a:xfrm>
        </p:grpSpPr>
        <p:grpSp>
          <p:nvGrpSpPr>
            <p:cNvPr id="4" name="Group 2"/>
            <p:cNvGrpSpPr/>
            <p:nvPr/>
          </p:nvGrpSpPr>
          <p:grpSpPr>
            <a:xfrm>
              <a:off x="3571462" y="1556795"/>
              <a:ext cx="5403621" cy="4442093"/>
              <a:chOff x="3452424" y="1605808"/>
              <a:chExt cx="5403621" cy="4442093"/>
            </a:xfrm>
          </p:grpSpPr>
          <p:grpSp>
            <p:nvGrpSpPr>
              <p:cNvPr id="20" name="Group 47"/>
              <p:cNvGrpSpPr/>
              <p:nvPr/>
            </p:nvGrpSpPr>
            <p:grpSpPr>
              <a:xfrm rot="612547">
                <a:off x="3949590" y="1819966"/>
                <a:ext cx="2142982" cy="3620459"/>
                <a:chOff x="1828800" y="1622469"/>
                <a:chExt cx="1667494" cy="2817145"/>
              </a:xfrm>
            </p:grpSpPr>
            <p:sp>
              <p:nvSpPr>
                <p:cNvPr id="39" name="Freeform: Shape 48"/>
                <p:cNvSpPr/>
                <p:nvPr/>
              </p:nvSpPr>
              <p:spPr bwMode="auto">
                <a:xfrm>
                  <a:off x="1828800" y="1762426"/>
                  <a:ext cx="1095667" cy="2677188"/>
                </a:xfrm>
                <a:custGeom>
                  <a:avLst/>
                  <a:gdLst/>
                  <a:ahLst/>
                  <a:cxnLst>
                    <a:cxn ang="0">
                      <a:pos x="190" y="0"/>
                    </a:cxn>
                    <a:cxn ang="0">
                      <a:pos x="210" y="37"/>
                    </a:cxn>
                    <a:cxn ang="0">
                      <a:pos x="72" y="318"/>
                    </a:cxn>
                    <a:cxn ang="0">
                      <a:pos x="312" y="725"/>
                    </a:cxn>
                    <a:cxn ang="0">
                      <a:pos x="303" y="761"/>
                    </a:cxn>
                    <a:cxn ang="0">
                      <a:pos x="49" y="200"/>
                    </a:cxn>
                    <a:cxn ang="0">
                      <a:pos x="190" y="0"/>
                    </a:cxn>
                  </a:cxnLst>
                  <a:rect l="0" t="0" r="r" b="b"/>
                  <a:pathLst>
                    <a:path w="312" h="761">
                      <a:moveTo>
                        <a:pt x="190" y="0"/>
                      </a:moveTo>
                      <a:cubicBezTo>
                        <a:pt x="210" y="37"/>
                        <a:pt x="210" y="37"/>
                        <a:pt x="210" y="37"/>
                      </a:cubicBezTo>
                      <a:cubicBezTo>
                        <a:pt x="124" y="85"/>
                        <a:pt x="69" y="188"/>
                        <a:pt x="72" y="318"/>
                      </a:cubicBezTo>
                      <a:cubicBezTo>
                        <a:pt x="76" y="488"/>
                        <a:pt x="177" y="652"/>
                        <a:pt x="312" y="725"/>
                      </a:cubicBezTo>
                      <a:cubicBezTo>
                        <a:pt x="303" y="761"/>
                        <a:pt x="303" y="761"/>
                        <a:pt x="303" y="761"/>
                      </a:cubicBezTo>
                      <a:cubicBezTo>
                        <a:pt x="114" y="659"/>
                        <a:pt x="0" y="408"/>
                        <a:pt x="49" y="200"/>
                      </a:cubicBezTo>
                      <a:cubicBezTo>
                        <a:pt x="71" y="106"/>
                        <a:pt x="117" y="40"/>
                        <a:pt x="190" y="0"/>
                      </a:cubicBez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0" name="Freeform: Shape 49"/>
                <p:cNvSpPr/>
                <p:nvPr/>
              </p:nvSpPr>
              <p:spPr bwMode="auto">
                <a:xfrm>
                  <a:off x="2070726" y="1622469"/>
                  <a:ext cx="1425568" cy="2689184"/>
                </a:xfrm>
                <a:custGeom>
                  <a:avLst/>
                  <a:gdLst/>
                  <a:ahLst/>
                  <a:cxnLst>
                    <a:cxn ang="0">
                      <a:pos x="141" y="77"/>
                    </a:cxn>
                    <a:cxn ang="0">
                      <a:pos x="305" y="0"/>
                    </a:cxn>
                    <a:cxn ang="0">
                      <a:pos x="167" y="281"/>
                    </a:cxn>
                    <a:cxn ang="0">
                      <a:pos x="406" y="688"/>
                    </a:cxn>
                    <a:cxn ang="0">
                      <a:pos x="243" y="765"/>
                    </a:cxn>
                    <a:cxn ang="0">
                      <a:pos x="3" y="358"/>
                    </a:cxn>
                    <a:cxn ang="0">
                      <a:pos x="141" y="77"/>
                    </a:cxn>
                  </a:cxnLst>
                  <a:rect l="0" t="0" r="r" b="b"/>
                  <a:pathLst>
                    <a:path w="406" h="765">
                      <a:moveTo>
                        <a:pt x="141" y="77"/>
                      </a:moveTo>
                      <a:cubicBezTo>
                        <a:pt x="305" y="0"/>
                        <a:pt x="305" y="0"/>
                        <a:pt x="305" y="0"/>
                      </a:cubicBezTo>
                      <a:cubicBezTo>
                        <a:pt x="219" y="48"/>
                        <a:pt x="164" y="150"/>
                        <a:pt x="167" y="281"/>
                      </a:cubicBezTo>
                      <a:cubicBezTo>
                        <a:pt x="171" y="451"/>
                        <a:pt x="272" y="615"/>
                        <a:pt x="406" y="688"/>
                      </a:cubicBezTo>
                      <a:cubicBezTo>
                        <a:pt x="243" y="765"/>
                        <a:pt x="243" y="765"/>
                        <a:pt x="243" y="765"/>
                      </a:cubicBezTo>
                      <a:cubicBezTo>
                        <a:pt x="108" y="692"/>
                        <a:pt x="7" y="528"/>
                        <a:pt x="3" y="358"/>
                      </a:cubicBezTo>
                      <a:cubicBezTo>
                        <a:pt x="0" y="228"/>
                        <a:pt x="55" y="125"/>
                        <a:pt x="141" y="77"/>
                      </a:cubicBezTo>
                      <a:close/>
                    </a:path>
                  </a:pathLst>
                </a:custGeom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 w="12700">
                  <a:solidFill>
                    <a:schemeClr val="bg1"/>
                  </a:solidFill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21" name="Group 50"/>
              <p:cNvGrpSpPr/>
              <p:nvPr/>
            </p:nvGrpSpPr>
            <p:grpSpPr>
              <a:xfrm rot="612547">
                <a:off x="5119362" y="1605808"/>
                <a:ext cx="1600813" cy="693775"/>
                <a:chOff x="2496597" y="1352550"/>
                <a:chExt cx="1245622" cy="539837"/>
              </a:xfrm>
            </p:grpSpPr>
            <p:sp>
              <p:nvSpPr>
                <p:cNvPr id="37" name="Freeform: Shape 51"/>
                <p:cNvSpPr/>
                <p:nvPr/>
              </p:nvSpPr>
              <p:spPr bwMode="auto">
                <a:xfrm>
                  <a:off x="2496597" y="1618470"/>
                  <a:ext cx="673796" cy="273917"/>
                </a:xfrm>
                <a:custGeom>
                  <a:avLst/>
                  <a:gdLst/>
                  <a:ahLst/>
                  <a:cxnLst>
                    <a:cxn ang="0">
                      <a:pos x="191" y="15"/>
                    </a:cxn>
                    <a:cxn ang="0">
                      <a:pos x="192" y="55"/>
                    </a:cxn>
                    <a:cxn ang="0">
                      <a:pos x="20" y="78"/>
                    </a:cxn>
                    <a:cxn ang="0">
                      <a:pos x="0" y="41"/>
                    </a:cxn>
                    <a:cxn ang="0">
                      <a:pos x="191" y="15"/>
                    </a:cxn>
                  </a:cxnLst>
                  <a:rect l="0" t="0" r="r" b="b"/>
                  <a:pathLst>
                    <a:path w="192" h="78">
                      <a:moveTo>
                        <a:pt x="191" y="15"/>
                      </a:moveTo>
                      <a:cubicBezTo>
                        <a:pt x="192" y="55"/>
                        <a:pt x="192" y="55"/>
                        <a:pt x="192" y="55"/>
                      </a:cubicBezTo>
                      <a:cubicBezTo>
                        <a:pt x="128" y="41"/>
                        <a:pt x="69" y="51"/>
                        <a:pt x="20" y="78"/>
                      </a:cubicBezTo>
                      <a:cubicBezTo>
                        <a:pt x="0" y="41"/>
                        <a:pt x="0" y="41"/>
                        <a:pt x="0" y="41"/>
                      </a:cubicBezTo>
                      <a:cubicBezTo>
                        <a:pt x="59" y="8"/>
                        <a:pt x="120" y="0"/>
                        <a:pt x="191" y="15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8" name="Freeform: Shape 52"/>
                <p:cNvSpPr/>
                <p:nvPr/>
              </p:nvSpPr>
              <p:spPr bwMode="auto">
                <a:xfrm>
                  <a:off x="2554579" y="1352550"/>
                  <a:ext cx="1187640" cy="379885"/>
                </a:xfrm>
                <a:custGeom>
                  <a:avLst/>
                  <a:gdLst/>
                  <a:ahLst/>
                  <a:cxnLst>
                    <a:cxn ang="0">
                      <a:pos x="0" y="108"/>
                    </a:cxn>
                    <a:cxn ang="0">
                      <a:pos x="164" y="31"/>
                    </a:cxn>
                    <a:cxn ang="0">
                      <a:pos x="338" y="14"/>
                    </a:cxn>
                    <a:cxn ang="0">
                      <a:pos x="174" y="91"/>
                    </a:cxn>
                    <a:cxn ang="0">
                      <a:pos x="0" y="108"/>
                    </a:cxn>
                  </a:cxnLst>
                  <a:rect l="0" t="0" r="r" b="b"/>
                  <a:pathLst>
                    <a:path w="338" h="108">
                      <a:moveTo>
                        <a:pt x="0" y="108"/>
                      </a:moveTo>
                      <a:cubicBezTo>
                        <a:pt x="55" y="82"/>
                        <a:pt x="109" y="57"/>
                        <a:pt x="164" y="31"/>
                      </a:cubicBezTo>
                      <a:cubicBezTo>
                        <a:pt x="217" y="6"/>
                        <a:pt x="274" y="0"/>
                        <a:pt x="338" y="14"/>
                      </a:cubicBezTo>
                      <a:cubicBezTo>
                        <a:pt x="174" y="91"/>
                        <a:pt x="174" y="91"/>
                        <a:pt x="174" y="91"/>
                      </a:cubicBezTo>
                      <a:cubicBezTo>
                        <a:pt x="110" y="77"/>
                        <a:pt x="54" y="83"/>
                        <a:pt x="0" y="10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22" name="Group 53"/>
              <p:cNvGrpSpPr/>
              <p:nvPr/>
            </p:nvGrpSpPr>
            <p:grpSpPr>
              <a:xfrm rot="612547">
                <a:off x="5068130" y="4267221"/>
                <a:ext cx="2718556" cy="1780680"/>
                <a:chOff x="2892477" y="3313955"/>
                <a:chExt cx="2115358" cy="1385580"/>
              </a:xfrm>
            </p:grpSpPr>
            <p:sp>
              <p:nvSpPr>
                <p:cNvPr id="35" name="Freeform: Shape 55"/>
                <p:cNvSpPr/>
                <p:nvPr/>
              </p:nvSpPr>
              <p:spPr bwMode="auto">
                <a:xfrm>
                  <a:off x="3850186" y="3313955"/>
                  <a:ext cx="1157649" cy="1191638"/>
                </a:xfrm>
                <a:custGeom>
                  <a:avLst/>
                  <a:gdLst/>
                  <a:ahLst/>
                  <a:cxnLst>
                    <a:cxn ang="0">
                      <a:pos x="164" y="262"/>
                    </a:cxn>
                    <a:cxn ang="0">
                      <a:pos x="0" y="339"/>
                    </a:cxn>
                    <a:cxn ang="0">
                      <a:pos x="166" y="77"/>
                    </a:cxn>
                    <a:cxn ang="0">
                      <a:pos x="330" y="0"/>
                    </a:cxn>
                    <a:cxn ang="0">
                      <a:pos x="164" y="262"/>
                    </a:cxn>
                  </a:cxnLst>
                  <a:rect l="0" t="0" r="r" b="b"/>
                  <a:pathLst>
                    <a:path w="330" h="339">
                      <a:moveTo>
                        <a:pt x="164" y="262"/>
                      </a:moveTo>
                      <a:cubicBezTo>
                        <a:pt x="110" y="288"/>
                        <a:pt x="55" y="314"/>
                        <a:pt x="0" y="339"/>
                      </a:cubicBezTo>
                      <a:cubicBezTo>
                        <a:pt x="90" y="297"/>
                        <a:pt x="154" y="204"/>
                        <a:pt x="166" y="77"/>
                      </a:cubicBezTo>
                      <a:cubicBezTo>
                        <a:pt x="330" y="0"/>
                        <a:pt x="330" y="0"/>
                        <a:pt x="330" y="0"/>
                      </a:cubicBezTo>
                      <a:cubicBezTo>
                        <a:pt x="317" y="127"/>
                        <a:pt x="253" y="220"/>
                        <a:pt x="164" y="262"/>
                      </a:cubicBezTo>
                      <a:close/>
                    </a:path>
                  </a:pathLst>
                </a:custGeom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34" name="Freeform: Shape 54"/>
                <p:cNvSpPr/>
                <p:nvPr/>
              </p:nvSpPr>
              <p:spPr bwMode="auto">
                <a:xfrm>
                  <a:off x="2924467" y="4041734"/>
                  <a:ext cx="1437564" cy="429870"/>
                </a:xfrm>
                <a:custGeom>
                  <a:avLst/>
                  <a:gdLst/>
                  <a:ahLst/>
                  <a:cxnLst>
                    <a:cxn ang="0">
                      <a:pos x="410" y="17"/>
                    </a:cxn>
                    <a:cxn ang="0">
                      <a:pos x="246" y="94"/>
                    </a:cxn>
                    <a:cxn ang="0">
                      <a:pos x="88" y="110"/>
                    </a:cxn>
                    <a:cxn ang="0">
                      <a:pos x="0" y="77"/>
                    </a:cxn>
                    <a:cxn ang="0">
                      <a:pos x="163" y="0"/>
                    </a:cxn>
                    <a:cxn ang="0">
                      <a:pos x="252" y="33"/>
                    </a:cxn>
                    <a:cxn ang="0">
                      <a:pos x="410" y="17"/>
                    </a:cxn>
                  </a:cxnLst>
                  <a:rect l="0" t="0" r="r" b="b"/>
                  <a:pathLst>
                    <a:path w="410" h="122">
                      <a:moveTo>
                        <a:pt x="410" y="17"/>
                      </a:moveTo>
                      <a:cubicBezTo>
                        <a:pt x="355" y="43"/>
                        <a:pt x="301" y="68"/>
                        <a:pt x="246" y="94"/>
                      </a:cubicBezTo>
                      <a:cubicBezTo>
                        <a:pt x="200" y="116"/>
                        <a:pt x="146" y="122"/>
                        <a:pt x="88" y="110"/>
                      </a:cubicBezTo>
                      <a:cubicBezTo>
                        <a:pt x="57" y="104"/>
                        <a:pt x="28" y="92"/>
                        <a:pt x="0" y="77"/>
                      </a:cubicBezTo>
                      <a:cubicBezTo>
                        <a:pt x="163" y="0"/>
                        <a:pt x="163" y="0"/>
                        <a:pt x="163" y="0"/>
                      </a:cubicBezTo>
                      <a:cubicBezTo>
                        <a:pt x="191" y="15"/>
                        <a:pt x="221" y="27"/>
                        <a:pt x="252" y="33"/>
                      </a:cubicBezTo>
                      <a:cubicBezTo>
                        <a:pt x="310" y="45"/>
                        <a:pt x="364" y="39"/>
                        <a:pt x="410" y="17"/>
                      </a:cubicBezTo>
                      <a:close/>
                    </a:path>
                  </a:pathLst>
                </a:custGeom>
                <a:blipFill dpi="0" rotWithShape="1"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36" name="Freeform: Shape 56"/>
                <p:cNvSpPr/>
                <p:nvPr/>
              </p:nvSpPr>
              <p:spPr bwMode="auto">
                <a:xfrm>
                  <a:off x="2892477" y="3537887"/>
                  <a:ext cx="1541533" cy="1161648"/>
                </a:xfrm>
                <a:custGeom>
                  <a:avLst/>
                  <a:gdLst/>
                  <a:ahLst/>
                  <a:cxnLst>
                    <a:cxn ang="0">
                      <a:pos x="405" y="0"/>
                    </a:cxn>
                    <a:cxn ang="0">
                      <a:pos x="439" y="13"/>
                    </a:cxn>
                    <a:cxn ang="0">
                      <a:pos x="98" y="293"/>
                    </a:cxn>
                    <a:cxn ang="0">
                      <a:pos x="48" y="279"/>
                    </a:cxn>
                    <a:cxn ang="0">
                      <a:pos x="0" y="256"/>
                    </a:cxn>
                    <a:cxn ang="0">
                      <a:pos x="9" y="220"/>
                    </a:cxn>
                    <a:cxn ang="0">
                      <a:pos x="97" y="253"/>
                    </a:cxn>
                    <a:cxn ang="0">
                      <a:pos x="405" y="0"/>
                    </a:cxn>
                  </a:cxnLst>
                  <a:rect l="0" t="0" r="r" b="b"/>
                  <a:pathLst>
                    <a:path w="439" h="330">
                      <a:moveTo>
                        <a:pt x="405" y="0"/>
                      </a:moveTo>
                      <a:cubicBezTo>
                        <a:pt x="439" y="13"/>
                        <a:pt x="439" y="13"/>
                        <a:pt x="439" y="13"/>
                      </a:cubicBezTo>
                      <a:cubicBezTo>
                        <a:pt x="419" y="213"/>
                        <a:pt x="272" y="330"/>
                        <a:pt x="98" y="293"/>
                      </a:cubicBezTo>
                      <a:cubicBezTo>
                        <a:pt x="82" y="290"/>
                        <a:pt x="65" y="285"/>
                        <a:pt x="48" y="279"/>
                      </a:cubicBezTo>
                      <a:cubicBezTo>
                        <a:pt x="31" y="272"/>
                        <a:pt x="17" y="266"/>
                        <a:pt x="0" y="256"/>
                      </a:cubicBezTo>
                      <a:cubicBezTo>
                        <a:pt x="9" y="220"/>
                        <a:pt x="9" y="220"/>
                        <a:pt x="9" y="220"/>
                      </a:cubicBezTo>
                      <a:cubicBezTo>
                        <a:pt x="37" y="235"/>
                        <a:pt x="66" y="247"/>
                        <a:pt x="97" y="253"/>
                      </a:cubicBezTo>
                      <a:cubicBezTo>
                        <a:pt x="258" y="287"/>
                        <a:pt x="388" y="176"/>
                        <a:pt x="405" y="0"/>
                      </a:cubicBez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23" name="Group 57"/>
              <p:cNvGrpSpPr/>
              <p:nvPr/>
            </p:nvGrpSpPr>
            <p:grpSpPr>
              <a:xfrm rot="612547">
                <a:off x="5933338" y="1816387"/>
                <a:ext cx="1593105" cy="945585"/>
                <a:chOff x="3166393" y="1400535"/>
                <a:chExt cx="1239624" cy="735777"/>
              </a:xfrm>
            </p:grpSpPr>
            <p:sp>
              <p:nvSpPr>
                <p:cNvPr id="32" name="Freeform: Shape 58"/>
                <p:cNvSpPr/>
                <p:nvPr/>
              </p:nvSpPr>
              <p:spPr bwMode="auto">
                <a:xfrm>
                  <a:off x="3166393" y="1400535"/>
                  <a:ext cx="1239624" cy="629809"/>
                </a:xfrm>
                <a:custGeom>
                  <a:avLst/>
                  <a:gdLst/>
                  <a:ahLst/>
                  <a:cxnLst>
                    <a:cxn ang="0">
                      <a:pos x="0" y="77"/>
                    </a:cxn>
                    <a:cxn ang="0">
                      <a:pos x="164" y="0"/>
                    </a:cxn>
                    <a:cxn ang="0">
                      <a:pos x="353" y="102"/>
                    </a:cxn>
                    <a:cxn ang="0">
                      <a:pos x="189" y="179"/>
                    </a:cxn>
                    <a:cxn ang="0">
                      <a:pos x="0" y="77"/>
                    </a:cxn>
                  </a:cxnLst>
                  <a:rect l="0" t="0" r="r" b="b"/>
                  <a:pathLst>
                    <a:path w="353" h="179">
                      <a:moveTo>
                        <a:pt x="0" y="77"/>
                      </a:moveTo>
                      <a:cubicBezTo>
                        <a:pt x="164" y="0"/>
                        <a:pt x="164" y="0"/>
                        <a:pt x="164" y="0"/>
                      </a:cubicBezTo>
                      <a:cubicBezTo>
                        <a:pt x="235" y="15"/>
                        <a:pt x="292" y="46"/>
                        <a:pt x="353" y="102"/>
                      </a:cubicBezTo>
                      <a:cubicBezTo>
                        <a:pt x="189" y="179"/>
                        <a:pt x="189" y="179"/>
                        <a:pt x="189" y="179"/>
                      </a:cubicBezTo>
                      <a:cubicBezTo>
                        <a:pt x="128" y="123"/>
                        <a:pt x="71" y="92"/>
                        <a:pt x="0" y="77"/>
                      </a:cubicBezTo>
                      <a:close/>
                    </a:path>
                  </a:pathLst>
                </a:custGeom>
                <a:blipFill dpi="0" rotWithShape="1"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33" name="Freeform: Shape 59"/>
                <p:cNvSpPr/>
                <p:nvPr/>
              </p:nvSpPr>
              <p:spPr bwMode="auto">
                <a:xfrm>
                  <a:off x="3166393" y="1672453"/>
                  <a:ext cx="663799" cy="46385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89" y="102"/>
                    </a:cxn>
                    <a:cxn ang="0">
                      <a:pos x="172" y="132"/>
                    </a:cxn>
                    <a:cxn ang="0">
                      <a:pos x="1" y="4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9" h="132">
                      <a:moveTo>
                        <a:pt x="0" y="0"/>
                      </a:moveTo>
                      <a:cubicBezTo>
                        <a:pt x="71" y="15"/>
                        <a:pt x="128" y="46"/>
                        <a:pt x="189" y="102"/>
                      </a:cubicBezTo>
                      <a:cubicBezTo>
                        <a:pt x="172" y="132"/>
                        <a:pt x="172" y="132"/>
                        <a:pt x="172" y="132"/>
                      </a:cubicBezTo>
                      <a:cubicBezTo>
                        <a:pt x="122" y="86"/>
                        <a:pt x="63" y="53"/>
                        <a:pt x="1" y="4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24" name="Group 60"/>
              <p:cNvGrpSpPr/>
              <p:nvPr/>
            </p:nvGrpSpPr>
            <p:grpSpPr>
              <a:xfrm rot="612547">
                <a:off x="6490628" y="2404428"/>
                <a:ext cx="1665052" cy="2343408"/>
                <a:chOff x="3770210" y="1760426"/>
                <a:chExt cx="1295607" cy="1823448"/>
              </a:xfrm>
            </p:grpSpPr>
            <p:sp>
              <p:nvSpPr>
                <p:cNvPr id="30" name="Freeform: Shape 61"/>
                <p:cNvSpPr/>
                <p:nvPr/>
              </p:nvSpPr>
              <p:spPr bwMode="auto">
                <a:xfrm>
                  <a:off x="3830192" y="1760426"/>
                  <a:ext cx="1235625" cy="1823446"/>
                </a:xfrm>
                <a:custGeom>
                  <a:avLst/>
                  <a:gdLst/>
                  <a:ahLst/>
                  <a:cxnLst>
                    <a:cxn ang="0">
                      <a:pos x="0" y="77"/>
                    </a:cxn>
                    <a:cxn ang="0">
                      <a:pos x="164" y="0"/>
                    </a:cxn>
                    <a:cxn ang="0">
                      <a:pos x="336" y="442"/>
                    </a:cxn>
                    <a:cxn ang="0">
                      <a:pos x="172" y="519"/>
                    </a:cxn>
                    <a:cxn ang="0">
                      <a:pos x="0" y="77"/>
                    </a:cxn>
                  </a:cxnLst>
                  <a:rect l="0" t="0" r="r" b="b"/>
                  <a:pathLst>
                    <a:path w="352" h="519">
                      <a:moveTo>
                        <a:pt x="0" y="77"/>
                      </a:moveTo>
                      <a:cubicBezTo>
                        <a:pt x="164" y="0"/>
                        <a:pt x="164" y="0"/>
                        <a:pt x="164" y="0"/>
                      </a:cubicBezTo>
                      <a:cubicBezTo>
                        <a:pt x="286" y="114"/>
                        <a:pt x="352" y="282"/>
                        <a:pt x="336" y="442"/>
                      </a:cubicBezTo>
                      <a:cubicBezTo>
                        <a:pt x="172" y="519"/>
                        <a:pt x="172" y="519"/>
                        <a:pt x="172" y="519"/>
                      </a:cubicBezTo>
                      <a:cubicBezTo>
                        <a:pt x="188" y="359"/>
                        <a:pt x="122" y="191"/>
                        <a:pt x="0" y="77"/>
                      </a:cubicBezTo>
                      <a:close/>
                    </a:path>
                  </a:pathLst>
                </a:custGeom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 w="12700">
                  <a:solidFill>
                    <a:schemeClr val="bg1"/>
                  </a:solidFill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1" name="Freeform: Shape 62"/>
                <p:cNvSpPr/>
                <p:nvPr/>
              </p:nvSpPr>
              <p:spPr bwMode="auto">
                <a:xfrm>
                  <a:off x="3770210" y="2030345"/>
                  <a:ext cx="719782" cy="1553529"/>
                </a:xfrm>
                <a:custGeom>
                  <a:avLst/>
                  <a:gdLst/>
                  <a:ahLst/>
                  <a:cxnLst>
                    <a:cxn ang="0">
                      <a:pos x="17" y="0"/>
                    </a:cxn>
                    <a:cxn ang="0">
                      <a:pos x="189" y="442"/>
                    </a:cxn>
                    <a:cxn ang="0">
                      <a:pos x="155" y="429"/>
                    </a:cxn>
                    <a:cxn ang="0">
                      <a:pos x="157" y="378"/>
                    </a:cxn>
                    <a:cxn ang="0">
                      <a:pos x="0" y="30"/>
                    </a:cxn>
                    <a:cxn ang="0">
                      <a:pos x="17" y="0"/>
                    </a:cxn>
                  </a:cxnLst>
                  <a:rect l="0" t="0" r="r" b="b"/>
                  <a:pathLst>
                    <a:path w="205" h="442">
                      <a:moveTo>
                        <a:pt x="17" y="0"/>
                      </a:moveTo>
                      <a:cubicBezTo>
                        <a:pt x="139" y="114"/>
                        <a:pt x="205" y="282"/>
                        <a:pt x="189" y="442"/>
                      </a:cubicBezTo>
                      <a:cubicBezTo>
                        <a:pt x="155" y="429"/>
                        <a:pt x="155" y="429"/>
                        <a:pt x="155" y="429"/>
                      </a:cubicBezTo>
                      <a:cubicBezTo>
                        <a:pt x="157" y="412"/>
                        <a:pt x="157" y="395"/>
                        <a:pt x="157" y="378"/>
                      </a:cubicBezTo>
                      <a:cubicBezTo>
                        <a:pt x="154" y="245"/>
                        <a:pt x="91" y="115"/>
                        <a:pt x="0" y="30"/>
                      </a:cubicBezTo>
                      <a:lnTo>
                        <a:pt x="17" y="0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cxnSp>
            <p:nvCxnSpPr>
              <p:cNvPr id="25" name="Straight Connector 63"/>
              <p:cNvCxnSpPr>
                <a:stCxn id="16" idx="3"/>
              </p:cNvCxnSpPr>
              <p:nvPr/>
            </p:nvCxnSpPr>
            <p:spPr>
              <a:xfrm flipV="1">
                <a:off x="4468429" y="1798781"/>
                <a:ext cx="1567471" cy="2425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64"/>
              <p:cNvCxnSpPr>
                <a:stCxn id="18" idx="1"/>
              </p:cNvCxnSpPr>
              <p:nvPr/>
            </p:nvCxnSpPr>
            <p:spPr>
              <a:xfrm flipH="1">
                <a:off x="7132984" y="2075343"/>
                <a:ext cx="1238491" cy="16951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65"/>
              <p:cNvCxnSpPr>
                <a:stCxn id="14" idx="1"/>
              </p:cNvCxnSpPr>
              <p:nvPr/>
            </p:nvCxnSpPr>
            <p:spPr>
              <a:xfrm flipH="1">
                <a:off x="7291108" y="3354145"/>
                <a:ext cx="1564937" cy="12470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66"/>
              <p:cNvCxnSpPr>
                <a:stCxn id="12" idx="1"/>
              </p:cNvCxnSpPr>
              <p:nvPr/>
            </p:nvCxnSpPr>
            <p:spPr>
              <a:xfrm flipH="1" flipV="1">
                <a:off x="7406900" y="5128352"/>
                <a:ext cx="1138897" cy="15970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67"/>
              <p:cNvCxnSpPr>
                <a:stCxn id="10" idx="3"/>
              </p:cNvCxnSpPr>
              <p:nvPr/>
            </p:nvCxnSpPr>
            <p:spPr>
              <a:xfrm>
                <a:off x="3452424" y="3787214"/>
                <a:ext cx="1310132" cy="0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oup 30"/>
            <p:cNvGrpSpPr/>
            <p:nvPr/>
          </p:nvGrpSpPr>
          <p:grpSpPr>
            <a:xfrm>
              <a:off x="8371475" y="1920364"/>
              <a:ext cx="2879569" cy="866137"/>
              <a:chOff x="8601584" y="1451933"/>
              <a:chExt cx="2196245" cy="866137"/>
            </a:xfrm>
          </p:grpSpPr>
          <p:sp>
            <p:nvSpPr>
              <p:cNvPr id="18" name="TextBox 34"/>
              <p:cNvSpPr txBox="1"/>
              <p:nvPr/>
            </p:nvSpPr>
            <p:spPr bwMode="auto">
              <a:xfrm>
                <a:off x="8601584" y="1451933"/>
                <a:ext cx="2196244" cy="309958"/>
              </a:xfrm>
              <a:prstGeom prst="rect">
                <a:avLst/>
              </a:prstGeom>
              <a:noFill/>
            </p:spPr>
            <p:txBody>
              <a:bodyPr wrap="none" lIns="216000" tIns="0" rIns="360000" bIns="0" anchor="ctr" anchorCtr="0">
                <a:normAutofit/>
              </a:bodyPr>
              <a:lstStyle/>
              <a:p>
                <a:pPr algn="l" latinLnBrk="0"/>
                <a:r>
                  <a:rPr lang="zh-CN" altLang="en-US" sz="1400">
                    <a:solidFill>
                      <a:schemeClr val="accent2">
                        <a:lumMod val="100000"/>
                      </a:schemeClr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19" name="TextBox 35"/>
              <p:cNvSpPr txBox="1"/>
              <p:nvPr/>
            </p:nvSpPr>
            <p:spPr bwMode="auto">
              <a:xfrm>
                <a:off x="8601585" y="1761891"/>
                <a:ext cx="2196244" cy="556179"/>
              </a:xfrm>
              <a:prstGeom prst="rect">
                <a:avLst/>
              </a:prstGeom>
              <a:noFill/>
            </p:spPr>
            <p:txBody>
              <a:bodyPr wrap="square" lIns="216000" tIns="0" rIns="360000" bIns="0">
                <a:normAutofit fontScale="92500" lnSpcReduction="20000"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此部分内容作为文字排版占位显示 </a:t>
                </a:r>
                <a:b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</a:br>
                <a: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（建议使用主题字体）</a:t>
                </a:r>
              </a:p>
            </p:txBody>
          </p:sp>
        </p:grpSp>
        <p:grpSp>
          <p:nvGrpSpPr>
            <p:cNvPr id="6" name="Group 31"/>
            <p:cNvGrpSpPr/>
            <p:nvPr/>
          </p:nvGrpSpPr>
          <p:grpSpPr>
            <a:xfrm>
              <a:off x="1555238" y="1646227"/>
              <a:ext cx="2913191" cy="866137"/>
              <a:chOff x="1415480" y="1669738"/>
              <a:chExt cx="2913191" cy="866137"/>
            </a:xfrm>
          </p:grpSpPr>
          <p:sp>
            <p:nvSpPr>
              <p:cNvPr id="16" name="TextBox 32"/>
              <p:cNvSpPr txBox="1"/>
              <p:nvPr/>
            </p:nvSpPr>
            <p:spPr bwMode="auto">
              <a:xfrm>
                <a:off x="1415480" y="1669738"/>
                <a:ext cx="2913191" cy="309958"/>
              </a:xfrm>
              <a:prstGeom prst="rect">
                <a:avLst/>
              </a:prstGeom>
              <a:noFill/>
            </p:spPr>
            <p:txBody>
              <a:bodyPr wrap="none" lIns="360000" tIns="0" rIns="216000" bIns="0" anchor="ctr" anchorCtr="0">
                <a:normAutofit/>
              </a:bodyPr>
              <a:lstStyle/>
              <a:p>
                <a:pPr algn="r" latinLnBrk="0"/>
                <a:r>
                  <a:rPr lang="zh-CN" altLang="en-US" sz="1400">
                    <a:solidFill>
                      <a:schemeClr val="accent1">
                        <a:lumMod val="100000"/>
                      </a:schemeClr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17" name="TextBox 33"/>
              <p:cNvSpPr txBox="1"/>
              <p:nvPr/>
            </p:nvSpPr>
            <p:spPr bwMode="auto">
              <a:xfrm>
                <a:off x="1415480" y="1979696"/>
                <a:ext cx="2913191" cy="556179"/>
              </a:xfrm>
              <a:prstGeom prst="rect">
                <a:avLst/>
              </a:prstGeom>
              <a:noFill/>
            </p:spPr>
            <p:txBody>
              <a:bodyPr wrap="square" lIns="360000" tIns="0" rIns="216000" bIns="0" anchor="t" anchorCtr="0">
                <a:normAutofit fontScale="92500" lnSpcReduction="20000"/>
              </a:bodyPr>
              <a:lstStyle/>
              <a:p>
                <a:pPr algn="r"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/>
                    </a:solidFill>
                    <a:effectLst/>
                  </a:rPr>
                  <a:t>此部分内容作为文字排版占位显示 </a:t>
                </a:r>
                <a:br>
                  <a:rPr lang="zh-CN" altLang="en-US" sz="1000" b="0">
                    <a:solidFill>
                      <a:schemeClr val="tx1"/>
                    </a:solidFill>
                    <a:effectLst/>
                  </a:rPr>
                </a:br>
                <a:r>
                  <a:rPr lang="zh-CN" altLang="en-US" sz="1000" b="0">
                    <a:solidFill>
                      <a:schemeClr val="tx1"/>
                    </a:solidFill>
                    <a:effectLst/>
                  </a:rPr>
                  <a:t>（建议使用主题字体）</a:t>
                </a:r>
              </a:p>
            </p:txBody>
          </p:sp>
        </p:grpSp>
        <p:grpSp>
          <p:nvGrpSpPr>
            <p:cNvPr id="7" name="Group 37"/>
            <p:cNvGrpSpPr/>
            <p:nvPr/>
          </p:nvGrpSpPr>
          <p:grpSpPr>
            <a:xfrm>
              <a:off x="8856045" y="3199166"/>
              <a:ext cx="2879569" cy="866137"/>
              <a:chOff x="8601584" y="1451933"/>
              <a:chExt cx="2196245" cy="866137"/>
            </a:xfrm>
          </p:grpSpPr>
          <p:sp>
            <p:nvSpPr>
              <p:cNvPr id="14" name="TextBox 38"/>
              <p:cNvSpPr txBox="1"/>
              <p:nvPr/>
            </p:nvSpPr>
            <p:spPr bwMode="auto">
              <a:xfrm>
                <a:off x="8601584" y="1451933"/>
                <a:ext cx="2196244" cy="309958"/>
              </a:xfrm>
              <a:prstGeom prst="rect">
                <a:avLst/>
              </a:prstGeom>
              <a:noFill/>
            </p:spPr>
            <p:txBody>
              <a:bodyPr wrap="none" lIns="216000" tIns="0" rIns="360000" bIns="0" anchor="ctr" anchorCtr="0">
                <a:normAutofit/>
              </a:bodyPr>
              <a:lstStyle/>
              <a:p>
                <a:pPr algn="l" latinLnBrk="0"/>
                <a:r>
                  <a:rPr lang="zh-CN" altLang="en-US" sz="1400">
                    <a:solidFill>
                      <a:schemeClr val="accent3">
                        <a:lumMod val="100000"/>
                      </a:schemeClr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15" name="TextBox 39"/>
              <p:cNvSpPr txBox="1"/>
              <p:nvPr/>
            </p:nvSpPr>
            <p:spPr bwMode="auto">
              <a:xfrm>
                <a:off x="8601585" y="1761891"/>
                <a:ext cx="2196244" cy="556179"/>
              </a:xfrm>
              <a:prstGeom prst="rect">
                <a:avLst/>
              </a:prstGeom>
              <a:noFill/>
            </p:spPr>
            <p:txBody>
              <a:bodyPr wrap="square" lIns="216000" tIns="0" rIns="360000" bIns="0">
                <a:normAutofit fontScale="92500" lnSpcReduction="20000"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此部分内容作为文字排版占位显示 </a:t>
                </a:r>
                <a:b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</a:br>
                <a: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（建议使用主题字体）</a:t>
                </a:r>
              </a:p>
            </p:txBody>
          </p:sp>
        </p:grpSp>
        <p:grpSp>
          <p:nvGrpSpPr>
            <p:cNvPr id="8" name="Group 40"/>
            <p:cNvGrpSpPr/>
            <p:nvPr/>
          </p:nvGrpSpPr>
          <p:grpSpPr>
            <a:xfrm>
              <a:off x="8545797" y="4989343"/>
              <a:ext cx="2879569" cy="866137"/>
              <a:chOff x="8601584" y="1451933"/>
              <a:chExt cx="2196245" cy="866137"/>
            </a:xfrm>
          </p:grpSpPr>
          <p:sp>
            <p:nvSpPr>
              <p:cNvPr id="12" name="TextBox 41"/>
              <p:cNvSpPr txBox="1"/>
              <p:nvPr/>
            </p:nvSpPr>
            <p:spPr bwMode="auto">
              <a:xfrm>
                <a:off x="8601584" y="1451933"/>
                <a:ext cx="2196244" cy="309958"/>
              </a:xfrm>
              <a:prstGeom prst="rect">
                <a:avLst/>
              </a:prstGeom>
              <a:noFill/>
            </p:spPr>
            <p:txBody>
              <a:bodyPr wrap="none" lIns="216000" tIns="0" rIns="360000" bIns="0" anchor="ctr" anchorCtr="0">
                <a:normAutofit/>
              </a:bodyPr>
              <a:lstStyle/>
              <a:p>
                <a:pPr algn="l" latinLnBrk="0"/>
                <a:r>
                  <a:rPr lang="zh-CN" altLang="en-US" sz="1400">
                    <a:solidFill>
                      <a:schemeClr val="accent4">
                        <a:lumMod val="100000"/>
                      </a:schemeClr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13" name="TextBox 42"/>
              <p:cNvSpPr txBox="1"/>
              <p:nvPr/>
            </p:nvSpPr>
            <p:spPr bwMode="auto">
              <a:xfrm>
                <a:off x="8601585" y="1761891"/>
                <a:ext cx="2196244" cy="556179"/>
              </a:xfrm>
              <a:prstGeom prst="rect">
                <a:avLst/>
              </a:prstGeom>
              <a:noFill/>
            </p:spPr>
            <p:txBody>
              <a:bodyPr wrap="square" lIns="216000" tIns="0" rIns="360000" bIns="0">
                <a:normAutofit fontScale="92500" lnSpcReduction="20000"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此部分内容作为文字排版占位显示 </a:t>
                </a:r>
                <a:b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</a:br>
                <a: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（建议使用主题字体）</a:t>
                </a:r>
              </a:p>
            </p:txBody>
          </p:sp>
        </p:grpSp>
        <p:grpSp>
          <p:nvGrpSpPr>
            <p:cNvPr id="9" name="Group 43"/>
            <p:cNvGrpSpPr/>
            <p:nvPr/>
          </p:nvGrpSpPr>
          <p:grpSpPr>
            <a:xfrm>
              <a:off x="539233" y="3632235"/>
              <a:ext cx="2913191" cy="866137"/>
              <a:chOff x="1415480" y="1669738"/>
              <a:chExt cx="2913191" cy="866137"/>
            </a:xfrm>
          </p:grpSpPr>
          <p:sp>
            <p:nvSpPr>
              <p:cNvPr id="10" name="TextBox 44"/>
              <p:cNvSpPr txBox="1"/>
              <p:nvPr/>
            </p:nvSpPr>
            <p:spPr bwMode="auto">
              <a:xfrm>
                <a:off x="1415480" y="1669738"/>
                <a:ext cx="2913191" cy="309958"/>
              </a:xfrm>
              <a:prstGeom prst="rect">
                <a:avLst/>
              </a:prstGeom>
              <a:noFill/>
            </p:spPr>
            <p:txBody>
              <a:bodyPr wrap="none" lIns="360000" tIns="0" rIns="216000" bIns="0" anchor="ctr" anchorCtr="0">
                <a:normAutofit/>
              </a:bodyPr>
              <a:lstStyle/>
              <a:p>
                <a:pPr algn="r" latinLnBrk="0"/>
                <a:r>
                  <a:rPr lang="zh-CN" altLang="en-US" sz="1400">
                    <a:solidFill>
                      <a:schemeClr val="accent5">
                        <a:lumMod val="100000"/>
                      </a:schemeClr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11" name="TextBox 45"/>
              <p:cNvSpPr txBox="1"/>
              <p:nvPr/>
            </p:nvSpPr>
            <p:spPr bwMode="auto">
              <a:xfrm>
                <a:off x="1415480" y="1979696"/>
                <a:ext cx="2913191" cy="556179"/>
              </a:xfrm>
              <a:prstGeom prst="rect">
                <a:avLst/>
              </a:prstGeom>
              <a:noFill/>
            </p:spPr>
            <p:txBody>
              <a:bodyPr wrap="square" lIns="360000" tIns="0" rIns="216000" bIns="0" anchor="t" anchorCtr="0">
                <a:normAutofit fontScale="92500" lnSpcReduction="20000"/>
              </a:bodyPr>
              <a:lstStyle/>
              <a:p>
                <a:pPr algn="r"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/>
                    </a:solidFill>
                    <a:effectLst/>
                  </a:rPr>
                  <a:t>此部分内容作为文字排版占位显示 </a:t>
                </a:r>
                <a:br>
                  <a:rPr lang="zh-CN" altLang="en-US" sz="1000" b="0">
                    <a:solidFill>
                      <a:schemeClr val="tx1"/>
                    </a:solidFill>
                    <a:effectLst/>
                  </a:rPr>
                </a:br>
                <a:r>
                  <a:rPr lang="zh-CN" altLang="en-US" sz="1000" b="0">
                    <a:solidFill>
                      <a:schemeClr val="tx1"/>
                    </a:solidFill>
                    <a:effectLst/>
                  </a:rPr>
                  <a:t>（建议使用主题字体）</a:t>
                </a:r>
              </a:p>
            </p:txBody>
          </p:sp>
        </p:grpSp>
      </p:grpSp>
      <p:sp>
        <p:nvSpPr>
          <p:cNvPr id="41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xagon 3"/>
          <p:cNvSpPr/>
          <p:nvPr/>
        </p:nvSpPr>
        <p:spPr>
          <a:xfrm rot="19944453">
            <a:off x="3950610" y="2184131"/>
            <a:ext cx="1275099" cy="1099223"/>
          </a:xfrm>
          <a:prstGeom prst="hexag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grpSp>
        <p:nvGrpSpPr>
          <p:cNvPr id="5" name="Group 4"/>
          <p:cNvGrpSpPr/>
          <p:nvPr/>
        </p:nvGrpSpPr>
        <p:grpSpPr>
          <a:xfrm rot="14469289">
            <a:off x="3511113" y="1014749"/>
            <a:ext cx="331692" cy="1660110"/>
            <a:chOff x="2117759" y="1650038"/>
            <a:chExt cx="333788" cy="1670603"/>
          </a:xfrm>
        </p:grpSpPr>
        <p:sp>
          <p:nvSpPr>
            <p:cNvPr id="56" name="Rectangle: Rounded Corners 5"/>
            <p:cNvSpPr/>
            <p:nvPr/>
          </p:nvSpPr>
          <p:spPr>
            <a:xfrm>
              <a:off x="2184756" y="1765252"/>
              <a:ext cx="199794" cy="1555389"/>
            </a:xfrm>
            <a:prstGeom prst="roundRect">
              <a:avLst>
                <a:gd name="adj" fmla="val 50000"/>
              </a:avLst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 dirty="0">
                <a:solidFill>
                  <a:schemeClr val="tx1"/>
                </a:solidFill>
              </a:endParaRPr>
            </a:p>
          </p:txBody>
        </p:sp>
        <p:grpSp>
          <p:nvGrpSpPr>
            <p:cNvPr id="57" name="Group 6"/>
            <p:cNvGrpSpPr/>
            <p:nvPr/>
          </p:nvGrpSpPr>
          <p:grpSpPr>
            <a:xfrm>
              <a:off x="2117759" y="1650038"/>
              <a:ext cx="333788" cy="333788"/>
              <a:chOff x="2786183" y="1189182"/>
              <a:chExt cx="921712" cy="921712"/>
            </a:xfrm>
          </p:grpSpPr>
          <p:sp>
            <p:nvSpPr>
              <p:cNvPr id="58" name="Oval 7"/>
              <p:cNvSpPr/>
              <p:nvPr/>
            </p:nvSpPr>
            <p:spPr>
              <a:xfrm>
                <a:off x="2786183" y="1189182"/>
                <a:ext cx="921712" cy="92171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9" name="Oval 8"/>
              <p:cNvSpPr/>
              <p:nvPr/>
            </p:nvSpPr>
            <p:spPr>
              <a:xfrm>
                <a:off x="2878354" y="1281353"/>
                <a:ext cx="737370" cy="7373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6" name="Group 9"/>
          <p:cNvGrpSpPr/>
          <p:nvPr/>
        </p:nvGrpSpPr>
        <p:grpSpPr>
          <a:xfrm rot="10800000">
            <a:off x="3213351" y="2268149"/>
            <a:ext cx="331692" cy="1660111"/>
            <a:chOff x="1485809" y="1650038"/>
            <a:chExt cx="333788" cy="1670603"/>
          </a:xfrm>
        </p:grpSpPr>
        <p:sp>
          <p:nvSpPr>
            <p:cNvPr id="52" name="Rectangle: Rounded Corners 10"/>
            <p:cNvSpPr/>
            <p:nvPr/>
          </p:nvSpPr>
          <p:spPr>
            <a:xfrm>
              <a:off x="1552806" y="1765252"/>
              <a:ext cx="199794" cy="1555389"/>
            </a:xfrm>
            <a:prstGeom prst="roundRect">
              <a:avLst>
                <a:gd name="adj" fmla="val 50000"/>
              </a:avLst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53" name="Group 11"/>
            <p:cNvGrpSpPr/>
            <p:nvPr/>
          </p:nvGrpSpPr>
          <p:grpSpPr>
            <a:xfrm>
              <a:off x="1485809" y="1650038"/>
              <a:ext cx="333788" cy="333788"/>
              <a:chOff x="2786183" y="1189182"/>
              <a:chExt cx="921712" cy="921712"/>
            </a:xfrm>
          </p:grpSpPr>
          <p:sp>
            <p:nvSpPr>
              <p:cNvPr id="54" name="Oval 12"/>
              <p:cNvSpPr/>
              <p:nvPr/>
            </p:nvSpPr>
            <p:spPr>
              <a:xfrm>
                <a:off x="2786183" y="1189182"/>
                <a:ext cx="921712" cy="92171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5" name="Oval 13"/>
              <p:cNvSpPr/>
              <p:nvPr/>
            </p:nvSpPr>
            <p:spPr>
              <a:xfrm>
                <a:off x="2878354" y="1281353"/>
                <a:ext cx="737370" cy="7373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7" name="Group 14"/>
          <p:cNvGrpSpPr/>
          <p:nvPr/>
        </p:nvGrpSpPr>
        <p:grpSpPr>
          <a:xfrm rot="7518191">
            <a:off x="4106987" y="3073722"/>
            <a:ext cx="331692" cy="1660110"/>
            <a:chOff x="760548" y="1650038"/>
            <a:chExt cx="333788" cy="1670603"/>
          </a:xfrm>
        </p:grpSpPr>
        <p:sp>
          <p:nvSpPr>
            <p:cNvPr id="48" name="Rectangle: Rounded Corners 15"/>
            <p:cNvSpPr/>
            <p:nvPr/>
          </p:nvSpPr>
          <p:spPr>
            <a:xfrm>
              <a:off x="827545" y="1765252"/>
              <a:ext cx="199794" cy="1555389"/>
            </a:xfrm>
            <a:prstGeom prst="roundRect">
              <a:avLst>
                <a:gd name="adj" fmla="val 50000"/>
              </a:avLst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solidFill>
                  <a:schemeClr val="tx1"/>
                </a:solidFill>
              </a:endParaRPr>
            </a:p>
          </p:txBody>
        </p:sp>
        <p:grpSp>
          <p:nvGrpSpPr>
            <p:cNvPr id="49" name="Group 16"/>
            <p:cNvGrpSpPr/>
            <p:nvPr/>
          </p:nvGrpSpPr>
          <p:grpSpPr>
            <a:xfrm>
              <a:off x="760548" y="1650038"/>
              <a:ext cx="333788" cy="333788"/>
              <a:chOff x="2786183" y="1189182"/>
              <a:chExt cx="921712" cy="921712"/>
            </a:xfrm>
          </p:grpSpPr>
          <p:sp>
            <p:nvSpPr>
              <p:cNvPr id="50" name="Oval 17"/>
              <p:cNvSpPr/>
              <p:nvPr/>
            </p:nvSpPr>
            <p:spPr>
              <a:xfrm>
                <a:off x="2786183" y="1189182"/>
                <a:ext cx="921712" cy="92171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1" name="Oval 18"/>
              <p:cNvSpPr/>
              <p:nvPr/>
            </p:nvSpPr>
            <p:spPr>
              <a:xfrm>
                <a:off x="2878354" y="1281353"/>
                <a:ext cx="737370" cy="7373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8" name="Group 19"/>
          <p:cNvGrpSpPr/>
          <p:nvPr/>
        </p:nvGrpSpPr>
        <p:grpSpPr>
          <a:xfrm rot="3647897">
            <a:off x="5349852" y="2739922"/>
            <a:ext cx="331692" cy="1660110"/>
            <a:chOff x="2648116" y="1650038"/>
            <a:chExt cx="333788" cy="1670603"/>
          </a:xfrm>
        </p:grpSpPr>
        <p:sp>
          <p:nvSpPr>
            <p:cNvPr id="44" name="Rectangle: Rounded Corners 20"/>
            <p:cNvSpPr/>
            <p:nvPr/>
          </p:nvSpPr>
          <p:spPr>
            <a:xfrm>
              <a:off x="2715113" y="1765252"/>
              <a:ext cx="199794" cy="1555389"/>
            </a:xfrm>
            <a:prstGeom prst="roundRect">
              <a:avLst>
                <a:gd name="adj" fmla="val 50000"/>
              </a:avLst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45" name="Group 21"/>
            <p:cNvGrpSpPr/>
            <p:nvPr/>
          </p:nvGrpSpPr>
          <p:grpSpPr>
            <a:xfrm>
              <a:off x="2648116" y="1650038"/>
              <a:ext cx="333788" cy="333788"/>
              <a:chOff x="2786183" y="1189182"/>
              <a:chExt cx="921712" cy="921712"/>
            </a:xfrm>
          </p:grpSpPr>
          <p:sp>
            <p:nvSpPr>
              <p:cNvPr id="46" name="Oval 22"/>
              <p:cNvSpPr/>
              <p:nvPr/>
            </p:nvSpPr>
            <p:spPr>
              <a:xfrm>
                <a:off x="2786183" y="1189182"/>
                <a:ext cx="921712" cy="92171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7" name="Oval 23"/>
              <p:cNvSpPr/>
              <p:nvPr/>
            </p:nvSpPr>
            <p:spPr>
              <a:xfrm>
                <a:off x="2878354" y="1281353"/>
                <a:ext cx="737370" cy="7373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9" name="Group 24"/>
          <p:cNvGrpSpPr/>
          <p:nvPr/>
        </p:nvGrpSpPr>
        <p:grpSpPr>
          <a:xfrm>
            <a:off x="5674910" y="1488803"/>
            <a:ext cx="331692" cy="1660111"/>
            <a:chOff x="5982866" y="1650038"/>
            <a:chExt cx="333788" cy="1670603"/>
          </a:xfrm>
        </p:grpSpPr>
        <p:sp>
          <p:nvSpPr>
            <p:cNvPr id="40" name="Rectangle: Rounded Corners 25"/>
            <p:cNvSpPr/>
            <p:nvPr/>
          </p:nvSpPr>
          <p:spPr>
            <a:xfrm>
              <a:off x="6049863" y="1765252"/>
              <a:ext cx="199794" cy="1555389"/>
            </a:xfrm>
            <a:prstGeom prst="roundRect">
              <a:avLst>
                <a:gd name="adj" fmla="val 50000"/>
              </a:avLst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solidFill>
                  <a:schemeClr val="tx1"/>
                </a:solidFill>
              </a:endParaRPr>
            </a:p>
          </p:txBody>
        </p:sp>
        <p:grpSp>
          <p:nvGrpSpPr>
            <p:cNvPr id="41" name="Group 26"/>
            <p:cNvGrpSpPr/>
            <p:nvPr/>
          </p:nvGrpSpPr>
          <p:grpSpPr>
            <a:xfrm>
              <a:off x="5982866" y="1650038"/>
              <a:ext cx="333788" cy="333788"/>
              <a:chOff x="2786183" y="1189182"/>
              <a:chExt cx="921712" cy="921712"/>
            </a:xfrm>
          </p:grpSpPr>
          <p:sp>
            <p:nvSpPr>
              <p:cNvPr id="42" name="Oval 27"/>
              <p:cNvSpPr/>
              <p:nvPr/>
            </p:nvSpPr>
            <p:spPr>
              <a:xfrm>
                <a:off x="2786183" y="1189182"/>
                <a:ext cx="921712" cy="921712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" name="Oval 28"/>
              <p:cNvSpPr/>
              <p:nvPr/>
            </p:nvSpPr>
            <p:spPr>
              <a:xfrm>
                <a:off x="2878354" y="1281353"/>
                <a:ext cx="737370" cy="7373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10" name="Group 29"/>
          <p:cNvGrpSpPr/>
          <p:nvPr/>
        </p:nvGrpSpPr>
        <p:grpSpPr>
          <a:xfrm rot="18356643">
            <a:off x="4800834" y="688460"/>
            <a:ext cx="331692" cy="1660110"/>
            <a:chOff x="5982866" y="1650038"/>
            <a:chExt cx="333788" cy="1670603"/>
          </a:xfrm>
        </p:grpSpPr>
        <p:sp>
          <p:nvSpPr>
            <p:cNvPr id="36" name="Rectangle: Rounded Corners 30"/>
            <p:cNvSpPr/>
            <p:nvPr/>
          </p:nvSpPr>
          <p:spPr>
            <a:xfrm>
              <a:off x="6049863" y="1765252"/>
              <a:ext cx="199794" cy="1555389"/>
            </a:xfrm>
            <a:prstGeom prst="roundRect">
              <a:avLst>
                <a:gd name="adj" fmla="val 50000"/>
              </a:avLst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37" name="Group 31"/>
            <p:cNvGrpSpPr/>
            <p:nvPr/>
          </p:nvGrpSpPr>
          <p:grpSpPr>
            <a:xfrm>
              <a:off x="5982866" y="1650038"/>
              <a:ext cx="333788" cy="333788"/>
              <a:chOff x="2786183" y="1189182"/>
              <a:chExt cx="921712" cy="921712"/>
            </a:xfrm>
          </p:grpSpPr>
          <p:sp>
            <p:nvSpPr>
              <p:cNvPr id="38" name="Oval 32"/>
              <p:cNvSpPr/>
              <p:nvPr/>
            </p:nvSpPr>
            <p:spPr>
              <a:xfrm>
                <a:off x="2786183" y="1189182"/>
                <a:ext cx="921712" cy="921712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" name="Oval 33"/>
              <p:cNvSpPr/>
              <p:nvPr/>
            </p:nvSpPr>
            <p:spPr>
              <a:xfrm>
                <a:off x="2878354" y="1281353"/>
                <a:ext cx="737370" cy="7373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11" name="Group 40"/>
          <p:cNvGrpSpPr/>
          <p:nvPr/>
        </p:nvGrpSpPr>
        <p:grpSpPr>
          <a:xfrm>
            <a:off x="6119118" y="1526757"/>
            <a:ext cx="2487029" cy="484748"/>
            <a:chOff x="8158825" y="2035676"/>
            <a:chExt cx="2460780" cy="646331"/>
          </a:xfrm>
        </p:grpSpPr>
        <p:sp>
          <p:nvSpPr>
            <p:cNvPr id="34" name="TextBox 35"/>
            <p:cNvSpPr txBox="1"/>
            <p:nvPr/>
          </p:nvSpPr>
          <p:spPr>
            <a:xfrm>
              <a:off x="8158825" y="2220342"/>
              <a:ext cx="2460780" cy="461665"/>
            </a:xfrm>
            <a:prstGeom prst="rect">
              <a:avLst/>
            </a:prstGeom>
          </p:spPr>
          <p:txBody>
            <a:bodyPr wrap="square" lIns="0" tIns="0" rIns="0" bIns="0" anchor="ctr" anchorCtr="0">
              <a:normAutofit lnSpcReduction="10000"/>
            </a:bodyPr>
            <a:lstStyle/>
            <a:p>
              <a:pPr lvl="0" algn="l" defTabSz="9144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00">
                  <a:solidFill>
                    <a:sysClr val="windowText" lastClr="000000"/>
                  </a:solidFill>
                </a:rPr>
                <a:t>此部分内容作为文字排版占位显示 </a:t>
              </a:r>
              <a:br>
                <a:rPr lang="zh-CN" altLang="en-US" sz="1000">
                  <a:solidFill>
                    <a:sysClr val="windowText" lastClr="000000"/>
                  </a:solidFill>
                </a:rPr>
              </a:br>
              <a:r>
                <a:rPr lang="zh-CN" altLang="en-US" sz="1000">
                  <a:solidFill>
                    <a:sysClr val="windowText" lastClr="000000"/>
                  </a:solidFill>
                </a:rPr>
                <a:t>（建议使用主题字体）</a:t>
              </a:r>
            </a:p>
          </p:txBody>
        </p:sp>
        <p:sp>
          <p:nvSpPr>
            <p:cNvPr id="35" name="TextBox 36"/>
            <p:cNvSpPr txBox="1"/>
            <p:nvPr/>
          </p:nvSpPr>
          <p:spPr>
            <a:xfrm>
              <a:off x="8158825" y="2035676"/>
              <a:ext cx="685189" cy="184666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rmAutofit fontScale="92500" lnSpcReduction="20000"/>
            </a:bodyPr>
            <a:lstStyle/>
            <a:p>
              <a:r>
                <a:rPr lang="zh-CN" altLang="en-US" sz="1200" b="1">
                  <a:solidFill>
                    <a:schemeClr val="accent5"/>
                  </a:solidFill>
                </a:rPr>
                <a:t>标题文本预设</a:t>
              </a:r>
            </a:p>
          </p:txBody>
        </p:sp>
      </p:grpSp>
      <p:grpSp>
        <p:nvGrpSpPr>
          <p:cNvPr id="12" name="Group 43"/>
          <p:cNvGrpSpPr/>
          <p:nvPr/>
        </p:nvGrpSpPr>
        <p:grpSpPr>
          <a:xfrm>
            <a:off x="6321170" y="3100097"/>
            <a:ext cx="2284976" cy="493172"/>
            <a:chOff x="8428228" y="4133462"/>
            <a:chExt cx="2460780" cy="657562"/>
          </a:xfrm>
        </p:grpSpPr>
        <p:sp>
          <p:nvSpPr>
            <p:cNvPr id="32" name="TextBox 38"/>
            <p:cNvSpPr txBox="1"/>
            <p:nvPr/>
          </p:nvSpPr>
          <p:spPr>
            <a:xfrm>
              <a:off x="8428228" y="4329359"/>
              <a:ext cx="2460780" cy="461665"/>
            </a:xfrm>
            <a:prstGeom prst="rect">
              <a:avLst/>
            </a:prstGeom>
          </p:spPr>
          <p:txBody>
            <a:bodyPr wrap="square" lIns="0" tIns="0" rIns="0" bIns="0" anchor="ctr" anchorCtr="0">
              <a:normAutofit lnSpcReduction="10000"/>
            </a:bodyPr>
            <a:lstStyle/>
            <a:p>
              <a:pPr lvl="0" algn="l" defTabSz="9144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00">
                  <a:solidFill>
                    <a:sysClr val="windowText" lastClr="000000"/>
                  </a:solidFill>
                </a:rPr>
                <a:t>此部分内容作为文字排版占位显示 </a:t>
              </a:r>
              <a:br>
                <a:rPr lang="zh-CN" altLang="en-US" sz="1000">
                  <a:solidFill>
                    <a:sysClr val="windowText" lastClr="000000"/>
                  </a:solidFill>
                </a:rPr>
              </a:br>
              <a:r>
                <a:rPr lang="zh-CN" altLang="en-US" sz="1000">
                  <a:solidFill>
                    <a:sysClr val="windowText" lastClr="000000"/>
                  </a:solidFill>
                </a:rPr>
                <a:t>（建议使用主题字体）</a:t>
              </a:r>
            </a:p>
          </p:txBody>
        </p:sp>
        <p:sp>
          <p:nvSpPr>
            <p:cNvPr id="33" name="TextBox 39"/>
            <p:cNvSpPr txBox="1"/>
            <p:nvPr/>
          </p:nvSpPr>
          <p:spPr>
            <a:xfrm>
              <a:off x="8428228" y="4133462"/>
              <a:ext cx="745778" cy="184666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rmAutofit fontScale="92500" lnSpcReduction="20000"/>
            </a:bodyPr>
            <a:lstStyle/>
            <a:p>
              <a:r>
                <a:rPr lang="zh-CN" altLang="en-US" sz="1200" b="1">
                  <a:solidFill>
                    <a:schemeClr val="accent4"/>
                  </a:solidFill>
                </a:rPr>
                <a:t>标题文本预设</a:t>
              </a:r>
            </a:p>
          </p:txBody>
        </p:sp>
      </p:grpSp>
      <p:grpSp>
        <p:nvGrpSpPr>
          <p:cNvPr id="13" name="Group 34"/>
          <p:cNvGrpSpPr/>
          <p:nvPr/>
        </p:nvGrpSpPr>
        <p:grpSpPr>
          <a:xfrm>
            <a:off x="539750" y="1948886"/>
            <a:ext cx="2283079" cy="474457"/>
            <a:chOff x="1302992" y="2598515"/>
            <a:chExt cx="2460780" cy="632609"/>
          </a:xfrm>
        </p:grpSpPr>
        <p:sp>
          <p:nvSpPr>
            <p:cNvPr id="30" name="TextBox 41"/>
            <p:cNvSpPr txBox="1"/>
            <p:nvPr/>
          </p:nvSpPr>
          <p:spPr>
            <a:xfrm>
              <a:off x="1302992" y="2769459"/>
              <a:ext cx="2460780" cy="461665"/>
            </a:xfrm>
            <a:prstGeom prst="rect">
              <a:avLst/>
            </a:prstGeom>
          </p:spPr>
          <p:txBody>
            <a:bodyPr wrap="square" lIns="0" tIns="0" rIns="0" bIns="0" anchor="ctr" anchorCtr="0">
              <a:normAutofit lnSpcReduction="10000"/>
            </a:bodyPr>
            <a:lstStyle/>
            <a:p>
              <a:pPr lvl="0" algn="r" defTabSz="9144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00">
                  <a:solidFill>
                    <a:sysClr val="windowText" lastClr="000000"/>
                  </a:solidFill>
                </a:rPr>
                <a:t>此部分内容作为文字排版占位显示</a:t>
              </a:r>
              <a:br>
                <a:rPr lang="zh-CN" altLang="en-US" sz="1000">
                  <a:solidFill>
                    <a:sysClr val="windowText" lastClr="000000"/>
                  </a:solidFill>
                </a:rPr>
              </a:br>
              <a:r>
                <a:rPr lang="zh-CN" altLang="en-US" sz="1000">
                  <a:solidFill>
                    <a:sysClr val="windowText" lastClr="000000"/>
                  </a:solidFill>
                </a:rPr>
                <a:t> （建议使用主题字体）</a:t>
              </a:r>
            </a:p>
          </p:txBody>
        </p:sp>
        <p:sp>
          <p:nvSpPr>
            <p:cNvPr id="31" name="TextBox 42"/>
            <p:cNvSpPr txBox="1"/>
            <p:nvPr/>
          </p:nvSpPr>
          <p:spPr>
            <a:xfrm>
              <a:off x="3017375" y="2598515"/>
              <a:ext cx="746397" cy="184666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rmAutofit fontScale="92500" lnSpcReduction="20000"/>
            </a:bodyPr>
            <a:lstStyle/>
            <a:p>
              <a:pPr algn="r"/>
              <a:r>
                <a:rPr lang="zh-CN" altLang="en-US" sz="1200" b="1">
                  <a:solidFill>
                    <a:schemeClr val="accent1"/>
                  </a:solidFill>
                </a:rPr>
                <a:t>标题文本预设</a:t>
              </a:r>
            </a:p>
          </p:txBody>
        </p:sp>
      </p:grpSp>
      <p:grpSp>
        <p:nvGrpSpPr>
          <p:cNvPr id="14" name="Group 49"/>
          <p:cNvGrpSpPr/>
          <p:nvPr/>
        </p:nvGrpSpPr>
        <p:grpSpPr>
          <a:xfrm>
            <a:off x="539750" y="3563155"/>
            <a:ext cx="2559113" cy="493172"/>
            <a:chOff x="1671038" y="4750873"/>
            <a:chExt cx="2460780" cy="657562"/>
          </a:xfrm>
        </p:grpSpPr>
        <p:sp>
          <p:nvSpPr>
            <p:cNvPr id="28" name="TextBox 44"/>
            <p:cNvSpPr txBox="1"/>
            <p:nvPr/>
          </p:nvSpPr>
          <p:spPr>
            <a:xfrm>
              <a:off x="1671038" y="4946770"/>
              <a:ext cx="2460780" cy="461665"/>
            </a:xfrm>
            <a:prstGeom prst="rect">
              <a:avLst/>
            </a:prstGeom>
          </p:spPr>
          <p:txBody>
            <a:bodyPr wrap="square" lIns="0" tIns="0" rIns="0" bIns="0" anchor="ctr" anchorCtr="0">
              <a:normAutofit lnSpcReduction="10000"/>
            </a:bodyPr>
            <a:lstStyle/>
            <a:p>
              <a:pPr lvl="0" algn="r" defTabSz="9144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00">
                  <a:solidFill>
                    <a:sysClr val="windowText" lastClr="000000"/>
                  </a:solidFill>
                </a:rPr>
                <a:t>此部分内容作为文字排版占位显示 </a:t>
              </a:r>
              <a:br>
                <a:rPr lang="zh-CN" altLang="en-US" sz="1000">
                  <a:solidFill>
                    <a:sysClr val="windowText" lastClr="000000"/>
                  </a:solidFill>
                </a:rPr>
              </a:br>
              <a:r>
                <a:rPr lang="zh-CN" altLang="en-US" sz="1000">
                  <a:solidFill>
                    <a:sysClr val="windowText" lastClr="000000"/>
                  </a:solidFill>
                </a:rPr>
                <a:t>（建议使用主题字体）</a:t>
              </a:r>
            </a:p>
          </p:txBody>
        </p:sp>
        <p:sp>
          <p:nvSpPr>
            <p:cNvPr id="29" name="TextBox 45"/>
            <p:cNvSpPr txBox="1"/>
            <p:nvPr/>
          </p:nvSpPr>
          <p:spPr>
            <a:xfrm>
              <a:off x="3465930" y="4750873"/>
              <a:ext cx="665888" cy="184666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rmAutofit fontScale="92500" lnSpcReduction="20000"/>
            </a:bodyPr>
            <a:lstStyle/>
            <a:p>
              <a:pPr algn="r"/>
              <a:r>
                <a:rPr lang="zh-CN" altLang="en-US" sz="1200" b="1">
                  <a:solidFill>
                    <a:schemeClr val="accent2"/>
                  </a:solidFill>
                </a:rPr>
                <a:t>标题文本预设</a:t>
              </a:r>
            </a:p>
          </p:txBody>
        </p:sp>
      </p:grpSp>
      <p:grpSp>
        <p:nvGrpSpPr>
          <p:cNvPr id="15" name="Group 37"/>
          <p:cNvGrpSpPr/>
          <p:nvPr/>
        </p:nvGrpSpPr>
        <p:grpSpPr>
          <a:xfrm>
            <a:off x="2226446" y="902157"/>
            <a:ext cx="1845585" cy="474457"/>
            <a:chOff x="2968595" y="1202876"/>
            <a:chExt cx="2460780" cy="632609"/>
          </a:xfrm>
        </p:grpSpPr>
        <p:sp>
          <p:nvSpPr>
            <p:cNvPr id="26" name="TextBox 47"/>
            <p:cNvSpPr txBox="1"/>
            <p:nvPr/>
          </p:nvSpPr>
          <p:spPr>
            <a:xfrm>
              <a:off x="2968595" y="1373820"/>
              <a:ext cx="2460780" cy="461665"/>
            </a:xfrm>
            <a:prstGeom prst="rect">
              <a:avLst/>
            </a:prstGeom>
          </p:spPr>
          <p:txBody>
            <a:bodyPr wrap="square" lIns="0" tIns="0" rIns="0" bIns="0" anchor="ctr" anchorCtr="0">
              <a:normAutofit fontScale="92500"/>
            </a:bodyPr>
            <a:lstStyle/>
            <a:p>
              <a:pPr lvl="0" algn="r" defTabSz="9144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00" dirty="0">
                  <a:solidFill>
                    <a:sysClr val="windowText" lastClr="000000"/>
                  </a:solidFill>
                </a:rPr>
                <a:t>此部分内容作为文字排版占位显示 </a:t>
              </a:r>
              <a:br>
                <a:rPr lang="zh-CN" altLang="en-US" sz="1000" dirty="0">
                  <a:solidFill>
                    <a:sysClr val="windowText" lastClr="000000"/>
                  </a:solidFill>
                </a:rPr>
              </a:br>
              <a:r>
                <a:rPr lang="zh-CN" altLang="en-US" sz="1000" dirty="0">
                  <a:solidFill>
                    <a:sysClr val="windowText" lastClr="000000"/>
                  </a:solidFill>
                </a:rPr>
                <a:t>（建议使用主题字体）</a:t>
              </a:r>
            </a:p>
          </p:txBody>
        </p:sp>
        <p:sp>
          <p:nvSpPr>
            <p:cNvPr id="27" name="TextBox 48"/>
            <p:cNvSpPr txBox="1"/>
            <p:nvPr/>
          </p:nvSpPr>
          <p:spPr>
            <a:xfrm>
              <a:off x="4506045" y="1202876"/>
              <a:ext cx="923330" cy="184666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rmAutofit fontScale="92500" lnSpcReduction="20000"/>
            </a:bodyPr>
            <a:lstStyle/>
            <a:p>
              <a:pPr algn="r"/>
              <a:r>
                <a:rPr lang="zh-CN" altLang="en-US" sz="1200" b="1">
                  <a:solidFill>
                    <a:schemeClr val="accent6"/>
                  </a:solidFill>
                </a:rPr>
                <a:t>标题文本预设</a:t>
              </a:r>
            </a:p>
          </p:txBody>
        </p:sp>
      </p:grpSp>
      <p:grpSp>
        <p:nvGrpSpPr>
          <p:cNvPr id="16" name="Group 46"/>
          <p:cNvGrpSpPr/>
          <p:nvPr/>
        </p:nvGrpSpPr>
        <p:grpSpPr>
          <a:xfrm>
            <a:off x="5083795" y="4080918"/>
            <a:ext cx="1845585" cy="493172"/>
            <a:chOff x="6778394" y="5441224"/>
            <a:chExt cx="2460780" cy="657562"/>
          </a:xfrm>
        </p:grpSpPr>
        <p:sp>
          <p:nvSpPr>
            <p:cNvPr id="24" name="TextBox 50"/>
            <p:cNvSpPr txBox="1"/>
            <p:nvPr/>
          </p:nvSpPr>
          <p:spPr>
            <a:xfrm>
              <a:off x="6778394" y="5637121"/>
              <a:ext cx="2460780" cy="461665"/>
            </a:xfrm>
            <a:prstGeom prst="rect">
              <a:avLst/>
            </a:prstGeom>
          </p:spPr>
          <p:txBody>
            <a:bodyPr wrap="square" lIns="0" tIns="0" rIns="0" bIns="0" anchor="ctr" anchorCtr="0">
              <a:normAutofit fontScale="92500"/>
            </a:bodyPr>
            <a:lstStyle/>
            <a:p>
              <a:pPr lvl="0" algn="l" defTabSz="9144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00">
                  <a:solidFill>
                    <a:sysClr val="windowText" lastClr="000000"/>
                  </a:solidFill>
                </a:rPr>
                <a:t>此部分内容作为文字排版占位显示 </a:t>
              </a:r>
              <a:br>
                <a:rPr lang="zh-CN" altLang="en-US" sz="1000">
                  <a:solidFill>
                    <a:sysClr val="windowText" lastClr="000000"/>
                  </a:solidFill>
                </a:rPr>
              </a:br>
              <a:r>
                <a:rPr lang="zh-CN" altLang="en-US" sz="1000">
                  <a:solidFill>
                    <a:sysClr val="windowText" lastClr="000000"/>
                  </a:solidFill>
                </a:rPr>
                <a:t>（建议使用主题字体）</a:t>
              </a:r>
            </a:p>
          </p:txBody>
        </p:sp>
        <p:sp>
          <p:nvSpPr>
            <p:cNvPr id="25" name="TextBox 51"/>
            <p:cNvSpPr txBox="1"/>
            <p:nvPr/>
          </p:nvSpPr>
          <p:spPr>
            <a:xfrm>
              <a:off x="6778394" y="5441224"/>
              <a:ext cx="923330" cy="184666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rmAutofit fontScale="92500" lnSpcReduction="20000"/>
            </a:bodyPr>
            <a:lstStyle/>
            <a:p>
              <a:r>
                <a:rPr lang="zh-CN" altLang="en-US" sz="1200" b="1">
                  <a:solidFill>
                    <a:schemeClr val="accent3"/>
                  </a:solidFill>
                </a:rPr>
                <a:t>标题文本预设</a:t>
              </a:r>
            </a:p>
          </p:txBody>
        </p:sp>
      </p:grpSp>
      <p:sp>
        <p:nvSpPr>
          <p:cNvPr id="17" name="Freeform: Shape 52"/>
          <p:cNvSpPr/>
          <p:nvPr/>
        </p:nvSpPr>
        <p:spPr bwMode="auto">
          <a:xfrm>
            <a:off x="4290816" y="2401736"/>
            <a:ext cx="615686" cy="608285"/>
          </a:xfrm>
          <a:custGeom>
            <a:avLst/>
            <a:gdLst/>
            <a:ahLst/>
            <a:cxnLst>
              <a:cxn ang="0">
                <a:pos x="131" y="82"/>
              </a:cxn>
              <a:cxn ang="0">
                <a:pos x="122" y="98"/>
              </a:cxn>
              <a:cxn ang="0">
                <a:pos x="125" y="107"/>
              </a:cxn>
              <a:cxn ang="0">
                <a:pos x="65" y="141"/>
              </a:cxn>
              <a:cxn ang="0">
                <a:pos x="51" y="134"/>
              </a:cxn>
              <a:cxn ang="0">
                <a:pos x="44" y="97"/>
              </a:cxn>
              <a:cxn ang="0">
                <a:pos x="68" y="28"/>
              </a:cxn>
              <a:cxn ang="0">
                <a:pos x="74" y="29"/>
              </a:cxn>
              <a:cxn ang="0">
                <a:pos x="86" y="24"/>
              </a:cxn>
              <a:cxn ang="0">
                <a:pos x="131" y="82"/>
              </a:cxn>
              <a:cxn ang="0">
                <a:pos x="92" y="11"/>
              </a:cxn>
              <a:cxn ang="0">
                <a:pos x="91" y="15"/>
              </a:cxn>
              <a:cxn ang="0">
                <a:pos x="141" y="80"/>
              </a:cxn>
              <a:cxn ang="0">
                <a:pos x="142" y="80"/>
              </a:cxn>
              <a:cxn ang="0">
                <a:pos x="153" y="32"/>
              </a:cxn>
              <a:cxn ang="0">
                <a:pos x="153" y="29"/>
              </a:cxn>
              <a:cxn ang="0">
                <a:pos x="102" y="0"/>
              </a:cxn>
              <a:cxn ang="0">
                <a:pos x="91" y="6"/>
              </a:cxn>
              <a:cxn ang="0">
                <a:pos x="92" y="11"/>
              </a:cxn>
              <a:cxn ang="0">
                <a:pos x="40" y="137"/>
              </a:cxn>
              <a:cxn ang="0">
                <a:pos x="33" y="97"/>
              </a:cxn>
              <a:cxn ang="0">
                <a:pos x="59" y="22"/>
              </a:cxn>
              <a:cxn ang="0">
                <a:pos x="55" y="11"/>
              </a:cxn>
              <a:cxn ang="0">
                <a:pos x="46" y="9"/>
              </a:cxn>
              <a:cxn ang="0">
                <a:pos x="0" y="85"/>
              </a:cxn>
              <a:cxn ang="0">
                <a:pos x="20" y="140"/>
              </a:cxn>
              <a:cxn ang="0">
                <a:pos x="35" y="143"/>
              </a:cxn>
              <a:cxn ang="0">
                <a:pos x="40" y="137"/>
              </a:cxn>
              <a:cxn ang="0">
                <a:pos x="163" y="45"/>
              </a:cxn>
              <a:cxn ang="0">
                <a:pos x="153" y="84"/>
              </a:cxn>
              <a:cxn ang="0">
                <a:pos x="159" y="98"/>
              </a:cxn>
              <a:cxn ang="0">
                <a:pos x="147" y="115"/>
              </a:cxn>
              <a:cxn ang="0">
                <a:pos x="147" y="116"/>
              </a:cxn>
              <a:cxn ang="0">
                <a:pos x="142" y="151"/>
              </a:cxn>
              <a:cxn ang="0">
                <a:pos x="173" y="85"/>
              </a:cxn>
              <a:cxn ang="0">
                <a:pos x="163" y="45"/>
              </a:cxn>
              <a:cxn ang="0">
                <a:pos x="132" y="114"/>
              </a:cxn>
              <a:cxn ang="0">
                <a:pos x="69" y="151"/>
              </a:cxn>
              <a:cxn ang="0">
                <a:pos x="69" y="152"/>
              </a:cxn>
              <a:cxn ang="0">
                <a:pos x="66" y="162"/>
              </a:cxn>
              <a:cxn ang="0">
                <a:pos x="74" y="170"/>
              </a:cxn>
              <a:cxn ang="0">
                <a:pos x="86" y="171"/>
              </a:cxn>
              <a:cxn ang="0">
                <a:pos x="126" y="162"/>
              </a:cxn>
              <a:cxn ang="0">
                <a:pos x="136" y="116"/>
              </a:cxn>
              <a:cxn ang="0">
                <a:pos x="136" y="116"/>
              </a:cxn>
              <a:cxn ang="0">
                <a:pos x="132" y="114"/>
              </a:cxn>
              <a:cxn ang="0">
                <a:pos x="132" y="114"/>
              </a:cxn>
              <a:cxn ang="0">
                <a:pos x="132" y="114"/>
              </a:cxn>
            </a:cxnLst>
            <a:rect l="0" t="0" r="r" b="b"/>
            <a:pathLst>
              <a:path w="173" h="171">
                <a:moveTo>
                  <a:pt x="131" y="82"/>
                </a:moveTo>
                <a:cubicBezTo>
                  <a:pt x="126" y="86"/>
                  <a:pt x="122" y="91"/>
                  <a:pt x="122" y="98"/>
                </a:cubicBezTo>
                <a:cubicBezTo>
                  <a:pt x="122" y="101"/>
                  <a:pt x="123" y="104"/>
                  <a:pt x="125" y="107"/>
                </a:cubicBezTo>
                <a:cubicBezTo>
                  <a:pt x="109" y="124"/>
                  <a:pt x="88" y="136"/>
                  <a:pt x="65" y="141"/>
                </a:cubicBezTo>
                <a:cubicBezTo>
                  <a:pt x="62" y="137"/>
                  <a:pt x="57" y="134"/>
                  <a:pt x="51" y="134"/>
                </a:cubicBezTo>
                <a:cubicBezTo>
                  <a:pt x="47" y="122"/>
                  <a:pt x="44" y="110"/>
                  <a:pt x="44" y="97"/>
                </a:cubicBezTo>
                <a:cubicBezTo>
                  <a:pt x="44" y="71"/>
                  <a:pt x="53" y="47"/>
                  <a:pt x="68" y="28"/>
                </a:cubicBezTo>
                <a:cubicBezTo>
                  <a:pt x="70" y="29"/>
                  <a:pt x="72" y="29"/>
                  <a:pt x="74" y="29"/>
                </a:cubicBezTo>
                <a:cubicBezTo>
                  <a:pt x="78" y="29"/>
                  <a:pt x="82" y="27"/>
                  <a:pt x="86" y="24"/>
                </a:cubicBezTo>
                <a:cubicBezTo>
                  <a:pt x="107" y="38"/>
                  <a:pt x="123" y="58"/>
                  <a:pt x="131" y="82"/>
                </a:cubicBezTo>
                <a:close/>
                <a:moveTo>
                  <a:pt x="92" y="11"/>
                </a:moveTo>
                <a:cubicBezTo>
                  <a:pt x="92" y="12"/>
                  <a:pt x="92" y="13"/>
                  <a:pt x="91" y="15"/>
                </a:cubicBezTo>
                <a:cubicBezTo>
                  <a:pt x="115" y="30"/>
                  <a:pt x="133" y="53"/>
                  <a:pt x="141" y="80"/>
                </a:cubicBezTo>
                <a:cubicBezTo>
                  <a:pt x="142" y="80"/>
                  <a:pt x="142" y="80"/>
                  <a:pt x="142" y="80"/>
                </a:cubicBezTo>
                <a:cubicBezTo>
                  <a:pt x="149" y="65"/>
                  <a:pt x="153" y="49"/>
                  <a:pt x="153" y="32"/>
                </a:cubicBezTo>
                <a:cubicBezTo>
                  <a:pt x="153" y="31"/>
                  <a:pt x="153" y="30"/>
                  <a:pt x="153" y="29"/>
                </a:cubicBezTo>
                <a:cubicBezTo>
                  <a:pt x="140" y="14"/>
                  <a:pt x="122" y="4"/>
                  <a:pt x="102" y="0"/>
                </a:cubicBezTo>
                <a:cubicBezTo>
                  <a:pt x="98" y="2"/>
                  <a:pt x="95" y="4"/>
                  <a:pt x="91" y="6"/>
                </a:cubicBezTo>
                <a:cubicBezTo>
                  <a:pt x="92" y="8"/>
                  <a:pt x="92" y="9"/>
                  <a:pt x="92" y="11"/>
                </a:cubicBezTo>
                <a:close/>
                <a:moveTo>
                  <a:pt x="40" y="137"/>
                </a:moveTo>
                <a:cubicBezTo>
                  <a:pt x="36" y="124"/>
                  <a:pt x="33" y="111"/>
                  <a:pt x="33" y="97"/>
                </a:cubicBezTo>
                <a:cubicBezTo>
                  <a:pt x="33" y="69"/>
                  <a:pt x="43" y="42"/>
                  <a:pt x="59" y="22"/>
                </a:cubicBezTo>
                <a:cubicBezTo>
                  <a:pt x="57" y="19"/>
                  <a:pt x="55" y="15"/>
                  <a:pt x="55" y="11"/>
                </a:cubicBezTo>
                <a:cubicBezTo>
                  <a:pt x="52" y="10"/>
                  <a:pt x="49" y="9"/>
                  <a:pt x="46" y="9"/>
                </a:cubicBezTo>
                <a:cubicBezTo>
                  <a:pt x="19" y="23"/>
                  <a:pt x="0" y="52"/>
                  <a:pt x="0" y="85"/>
                </a:cubicBezTo>
                <a:cubicBezTo>
                  <a:pt x="0" y="106"/>
                  <a:pt x="8" y="125"/>
                  <a:pt x="20" y="140"/>
                </a:cubicBezTo>
                <a:cubicBezTo>
                  <a:pt x="25" y="141"/>
                  <a:pt x="30" y="142"/>
                  <a:pt x="35" y="143"/>
                </a:cubicBezTo>
                <a:cubicBezTo>
                  <a:pt x="36" y="140"/>
                  <a:pt x="38" y="138"/>
                  <a:pt x="40" y="137"/>
                </a:cubicBezTo>
                <a:close/>
                <a:moveTo>
                  <a:pt x="163" y="45"/>
                </a:moveTo>
                <a:cubicBezTo>
                  <a:pt x="162" y="59"/>
                  <a:pt x="158" y="72"/>
                  <a:pt x="153" y="84"/>
                </a:cubicBezTo>
                <a:cubicBezTo>
                  <a:pt x="157" y="87"/>
                  <a:pt x="159" y="92"/>
                  <a:pt x="159" y="98"/>
                </a:cubicBezTo>
                <a:cubicBezTo>
                  <a:pt x="159" y="106"/>
                  <a:pt x="154" y="112"/>
                  <a:pt x="147" y="115"/>
                </a:cubicBezTo>
                <a:cubicBezTo>
                  <a:pt x="147" y="115"/>
                  <a:pt x="147" y="116"/>
                  <a:pt x="147" y="116"/>
                </a:cubicBezTo>
                <a:cubicBezTo>
                  <a:pt x="147" y="128"/>
                  <a:pt x="145" y="140"/>
                  <a:pt x="142" y="151"/>
                </a:cubicBezTo>
                <a:cubicBezTo>
                  <a:pt x="161" y="135"/>
                  <a:pt x="173" y="112"/>
                  <a:pt x="173" y="85"/>
                </a:cubicBezTo>
                <a:cubicBezTo>
                  <a:pt x="173" y="71"/>
                  <a:pt x="169" y="57"/>
                  <a:pt x="163" y="45"/>
                </a:cubicBezTo>
                <a:close/>
                <a:moveTo>
                  <a:pt x="132" y="114"/>
                </a:moveTo>
                <a:cubicBezTo>
                  <a:pt x="116" y="133"/>
                  <a:pt x="94" y="146"/>
                  <a:pt x="69" y="151"/>
                </a:cubicBezTo>
                <a:cubicBezTo>
                  <a:pt x="69" y="151"/>
                  <a:pt x="69" y="152"/>
                  <a:pt x="69" y="152"/>
                </a:cubicBezTo>
                <a:cubicBezTo>
                  <a:pt x="69" y="156"/>
                  <a:pt x="68" y="159"/>
                  <a:pt x="66" y="162"/>
                </a:cubicBezTo>
                <a:cubicBezTo>
                  <a:pt x="69" y="165"/>
                  <a:pt x="71" y="168"/>
                  <a:pt x="74" y="170"/>
                </a:cubicBezTo>
                <a:cubicBezTo>
                  <a:pt x="78" y="171"/>
                  <a:pt x="82" y="171"/>
                  <a:pt x="86" y="171"/>
                </a:cubicBezTo>
                <a:cubicBezTo>
                  <a:pt x="101" y="171"/>
                  <a:pt x="114" y="168"/>
                  <a:pt x="126" y="162"/>
                </a:cubicBezTo>
                <a:cubicBezTo>
                  <a:pt x="132" y="148"/>
                  <a:pt x="136" y="133"/>
                  <a:pt x="136" y="116"/>
                </a:cubicBezTo>
                <a:cubicBezTo>
                  <a:pt x="136" y="116"/>
                  <a:pt x="136" y="116"/>
                  <a:pt x="136" y="116"/>
                </a:cubicBezTo>
                <a:cubicBezTo>
                  <a:pt x="135" y="115"/>
                  <a:pt x="134" y="115"/>
                  <a:pt x="132" y="114"/>
                </a:cubicBezTo>
                <a:close/>
                <a:moveTo>
                  <a:pt x="132" y="114"/>
                </a:moveTo>
                <a:cubicBezTo>
                  <a:pt x="132" y="114"/>
                  <a:pt x="132" y="114"/>
                  <a:pt x="132" y="114"/>
                </a:cubicBezTo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" name="TextBox 53"/>
          <p:cNvSpPr txBox="1"/>
          <p:nvPr/>
        </p:nvSpPr>
        <p:spPr>
          <a:xfrm rot="19804241">
            <a:off x="3856513" y="1928357"/>
            <a:ext cx="346249" cy="207749"/>
          </a:xfrm>
          <a:prstGeom prst="rect">
            <a:avLst/>
          </a:prstGeom>
        </p:spPr>
        <p:txBody>
          <a:bodyPr wrap="none" lIns="0" tIns="0" rIns="0" bIns="0" anchor="ctr">
            <a:normAutofit fontScale="92500" lnSpcReduction="20000"/>
          </a:bodyPr>
          <a:lstStyle/>
          <a:p>
            <a:pPr marL="0" marR="0" lvl="0" indent="0" defTabSz="914400" eaLnBrk="1" fontAlgn="auto" latinLnBrk="0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180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25%</a:t>
            </a:r>
          </a:p>
        </p:txBody>
      </p:sp>
      <p:sp>
        <p:nvSpPr>
          <p:cNvPr id="19" name="TextBox 54"/>
          <p:cNvSpPr txBox="1"/>
          <p:nvPr/>
        </p:nvSpPr>
        <p:spPr>
          <a:xfrm rot="19957524">
            <a:off x="5090057" y="3210099"/>
            <a:ext cx="346249" cy="207749"/>
          </a:xfrm>
          <a:prstGeom prst="rect">
            <a:avLst/>
          </a:prstGeom>
        </p:spPr>
        <p:txBody>
          <a:bodyPr wrap="none" lIns="0" tIns="0" rIns="0" bIns="0" anchor="ctr">
            <a:normAutofit fontScale="92500" lnSpcReduction="20000"/>
          </a:bodyPr>
          <a:lstStyle/>
          <a:p>
            <a:pPr marL="0" marR="0" lvl="0" indent="0" defTabSz="914400" rtl="0" eaLnBrk="1" fontAlgn="auto" latinLnBrk="0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1800" i="0" u="none" strike="noStrike" kern="1200" cap="none" spc="0" normalizeH="0" baseline="0" noProof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90%</a:t>
            </a:r>
          </a:p>
        </p:txBody>
      </p:sp>
      <p:sp>
        <p:nvSpPr>
          <p:cNvPr id="20" name="TextBox 55"/>
          <p:cNvSpPr txBox="1"/>
          <p:nvPr/>
        </p:nvSpPr>
        <p:spPr>
          <a:xfrm rot="16200000">
            <a:off x="3487245" y="2846796"/>
            <a:ext cx="346249" cy="207749"/>
          </a:xfrm>
          <a:prstGeom prst="rect">
            <a:avLst/>
          </a:prstGeom>
        </p:spPr>
        <p:txBody>
          <a:bodyPr wrap="none" lIns="0" tIns="0" rIns="0" bIns="0" anchor="ctr">
            <a:normAutofit fontScale="92500" lnSpcReduction="20000"/>
          </a:bodyPr>
          <a:lstStyle/>
          <a:p>
            <a:pPr marL="0" marR="0" lvl="0" indent="0" defTabSz="914400" eaLnBrk="1" fontAlgn="auto" latinLnBrk="0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180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rPr>
              <a:t>50%</a:t>
            </a:r>
          </a:p>
        </p:txBody>
      </p:sp>
      <p:sp>
        <p:nvSpPr>
          <p:cNvPr id="21" name="TextBox 56"/>
          <p:cNvSpPr txBox="1"/>
          <p:nvPr/>
        </p:nvSpPr>
        <p:spPr>
          <a:xfrm rot="2157338">
            <a:off x="4212478" y="3506091"/>
            <a:ext cx="346249" cy="207749"/>
          </a:xfrm>
          <a:prstGeom prst="rect">
            <a:avLst/>
          </a:prstGeom>
        </p:spPr>
        <p:txBody>
          <a:bodyPr wrap="none" lIns="0" tIns="0" rIns="0" bIns="0" anchor="ctr">
            <a:normAutofit fontScale="92500" lnSpcReduction="20000"/>
          </a:bodyPr>
          <a:lstStyle/>
          <a:p>
            <a:pPr marL="0" marR="0" lvl="0" indent="0" defTabSz="914400" eaLnBrk="1" fontAlgn="auto" latinLnBrk="0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1800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</a:rPr>
              <a:t>75%</a:t>
            </a:r>
          </a:p>
        </p:txBody>
      </p:sp>
      <p:sp>
        <p:nvSpPr>
          <p:cNvPr id="22" name="TextBox 57"/>
          <p:cNvSpPr txBox="1"/>
          <p:nvPr/>
        </p:nvSpPr>
        <p:spPr>
          <a:xfrm rot="16200000">
            <a:off x="5375511" y="2421563"/>
            <a:ext cx="346249" cy="207749"/>
          </a:xfrm>
          <a:prstGeom prst="rect">
            <a:avLst/>
          </a:prstGeom>
        </p:spPr>
        <p:txBody>
          <a:bodyPr wrap="none" lIns="0" tIns="0" rIns="0" bIns="0" anchor="ctr">
            <a:normAutofit fontScale="92500" lnSpcReduction="20000"/>
          </a:bodyPr>
          <a:lstStyle/>
          <a:p>
            <a:pPr marL="0" marR="0" lvl="0" indent="0" defTabSz="914400" eaLnBrk="1" fontAlgn="auto" latinLnBrk="0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1800" i="0" u="none" strike="noStrike" kern="1200" cap="none" spc="0" normalizeH="0" baseline="0" noProof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</a:rPr>
              <a:t>50%</a:t>
            </a:r>
          </a:p>
        </p:txBody>
      </p:sp>
      <p:sp>
        <p:nvSpPr>
          <p:cNvPr id="23" name="TextBox 58"/>
          <p:cNvSpPr txBox="1"/>
          <p:nvPr/>
        </p:nvSpPr>
        <p:spPr>
          <a:xfrm rot="2157072">
            <a:off x="4635751" y="1740663"/>
            <a:ext cx="346249" cy="207749"/>
          </a:xfrm>
          <a:prstGeom prst="rect">
            <a:avLst/>
          </a:prstGeom>
        </p:spPr>
        <p:txBody>
          <a:bodyPr wrap="none" lIns="0" tIns="0" rIns="0" bIns="0" anchor="ctr">
            <a:normAutofit fontScale="92500" lnSpcReduction="20000"/>
          </a:bodyPr>
          <a:lstStyle/>
          <a:p>
            <a:pPr marL="0" marR="0" lvl="0" indent="0" defTabSz="914400" eaLnBrk="1" fontAlgn="auto" latinLnBrk="0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1800" i="0" u="none" strike="noStrike" kern="1200" cap="none" spc="0" normalizeH="0" baseline="0" noProof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</a:rPr>
              <a:t>25%</a:t>
            </a:r>
          </a:p>
        </p:txBody>
      </p:sp>
      <p:sp>
        <p:nvSpPr>
          <p:cNvPr id="61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0" name="图片 59"/>
          <p:cNvPicPr>
            <a:picLocks noChangeAspect="1"/>
          </p:cNvPicPr>
          <p:nvPr/>
        </p:nvPicPr>
        <p:blipFill rotWithShape="1">
          <a:blip r:embed="rId6"/>
          <a:srcRect b="54179"/>
          <a:stretch>
            <a:fillRect/>
          </a:stretch>
        </p:blipFill>
        <p:spPr>
          <a:xfrm>
            <a:off x="1" y="3479343"/>
            <a:ext cx="9164459" cy="16641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 animBg="1"/>
      <p:bldP spid="18" grpId="0"/>
      <p:bldP spid="19" grpId="0"/>
      <p:bldP spid="20" grpId="0"/>
      <p:bldP spid="22" grpId="0"/>
      <p:bldP spid="2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组合 163"/>
          <p:cNvGrpSpPr/>
          <p:nvPr/>
        </p:nvGrpSpPr>
        <p:grpSpPr>
          <a:xfrm>
            <a:off x="2691863" y="1109445"/>
            <a:ext cx="3745884" cy="3073292"/>
            <a:chOff x="2691863" y="1109445"/>
            <a:chExt cx="3745884" cy="3073292"/>
          </a:xfrm>
        </p:grpSpPr>
        <p:grpSp>
          <p:nvGrpSpPr>
            <p:cNvPr id="4" name="Group 28"/>
            <p:cNvGrpSpPr/>
            <p:nvPr/>
          </p:nvGrpSpPr>
          <p:grpSpPr>
            <a:xfrm>
              <a:off x="5457760" y="1109445"/>
              <a:ext cx="324517" cy="205792"/>
              <a:chOff x="5203825" y="1243013"/>
              <a:chExt cx="195263" cy="123825"/>
            </a:xfrm>
            <a:solidFill>
              <a:schemeClr val="accent2"/>
            </a:solidFill>
          </p:grpSpPr>
          <p:sp>
            <p:nvSpPr>
              <p:cNvPr id="157" name="Freeform: Shape 29"/>
              <p:cNvSpPr/>
              <p:nvPr/>
            </p:nvSpPr>
            <p:spPr bwMode="auto">
              <a:xfrm>
                <a:off x="5203825" y="1243013"/>
                <a:ext cx="195263" cy="112713"/>
              </a:xfrm>
              <a:custGeom>
                <a:avLst/>
                <a:gdLst/>
                <a:ahLst/>
                <a:cxnLst>
                  <a:cxn ang="0">
                    <a:pos x="33" y="3"/>
                  </a:cxn>
                  <a:cxn ang="0">
                    <a:pos x="33" y="3"/>
                  </a:cxn>
                  <a:cxn ang="0">
                    <a:pos x="33" y="1"/>
                  </a:cxn>
                  <a:cxn ang="0">
                    <a:pos x="33" y="1"/>
                  </a:cxn>
                  <a:cxn ang="0">
                    <a:pos x="33" y="0"/>
                  </a:cxn>
                  <a:cxn ang="0">
                    <a:pos x="32" y="0"/>
                  </a:cxn>
                  <a:cxn ang="0">
                    <a:pos x="30" y="1"/>
                  </a:cxn>
                  <a:cxn ang="0">
                    <a:pos x="30" y="1"/>
                  </a:cxn>
                  <a:cxn ang="0">
                    <a:pos x="30" y="2"/>
                  </a:cxn>
                  <a:cxn ang="0">
                    <a:pos x="30" y="2"/>
                  </a:cxn>
                  <a:cxn ang="0">
                    <a:pos x="30" y="2"/>
                  </a:cxn>
                  <a:cxn ang="0">
                    <a:pos x="21" y="11"/>
                  </a:cxn>
                  <a:cxn ang="0">
                    <a:pos x="15" y="5"/>
                  </a:cxn>
                  <a:cxn ang="0">
                    <a:pos x="0" y="19"/>
                  </a:cxn>
                  <a:cxn ang="0">
                    <a:pos x="1" y="19"/>
                  </a:cxn>
                  <a:cxn ang="0">
                    <a:pos x="15" y="6"/>
                  </a:cxn>
                  <a:cxn ang="0">
                    <a:pos x="21" y="12"/>
                  </a:cxn>
                  <a:cxn ang="0">
                    <a:pos x="31" y="3"/>
                  </a:cxn>
                  <a:cxn ang="0">
                    <a:pos x="31" y="3"/>
                  </a:cxn>
                  <a:cxn ang="0">
                    <a:pos x="32" y="3"/>
                  </a:cxn>
                  <a:cxn ang="0">
                    <a:pos x="33" y="3"/>
                  </a:cxn>
                </a:cxnLst>
                <a:rect l="0" t="0" r="r" b="b"/>
                <a:pathLst>
                  <a:path w="33" h="19">
                    <a:moveTo>
                      <a:pt x="33" y="3"/>
                    </a:moveTo>
                    <a:cubicBezTo>
                      <a:pt x="33" y="3"/>
                      <a:pt x="33" y="3"/>
                      <a:pt x="33" y="3"/>
                    </a:cubicBezTo>
                    <a:cubicBezTo>
                      <a:pt x="33" y="2"/>
                      <a:pt x="33" y="2"/>
                      <a:pt x="33" y="1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0"/>
                      <a:pt x="31" y="0"/>
                      <a:pt x="30" y="1"/>
                    </a:cubicBezTo>
                    <a:cubicBezTo>
                      <a:pt x="30" y="1"/>
                      <a:pt x="30" y="1"/>
                      <a:pt x="30" y="1"/>
                    </a:cubicBezTo>
                    <a:cubicBezTo>
                      <a:pt x="30" y="1"/>
                      <a:pt x="29" y="1"/>
                      <a:pt x="30" y="2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31" y="3"/>
                      <a:pt x="31" y="3"/>
                      <a:pt x="31" y="3"/>
                    </a:cubicBezTo>
                    <a:cubicBezTo>
                      <a:pt x="31" y="3"/>
                      <a:pt x="31" y="3"/>
                      <a:pt x="31" y="3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2" y="4"/>
                      <a:pt x="32" y="4"/>
                      <a:pt x="33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8" name="Freeform: Shape 30"/>
              <p:cNvSpPr/>
              <p:nvPr/>
            </p:nvSpPr>
            <p:spPr bwMode="auto">
              <a:xfrm>
                <a:off x="5362575" y="1266825"/>
                <a:ext cx="19050" cy="100013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0" y="63"/>
                  </a:cxn>
                  <a:cxn ang="0">
                    <a:pos x="12" y="63"/>
                  </a:cxn>
                  <a:cxn ang="0">
                    <a:pos x="12" y="0"/>
                  </a:cxn>
                  <a:cxn ang="0">
                    <a:pos x="0" y="15"/>
                  </a:cxn>
                </a:cxnLst>
                <a:rect l="0" t="0" r="r" b="b"/>
                <a:pathLst>
                  <a:path w="12" h="63">
                    <a:moveTo>
                      <a:pt x="0" y="15"/>
                    </a:moveTo>
                    <a:lnTo>
                      <a:pt x="0" y="63"/>
                    </a:lnTo>
                    <a:lnTo>
                      <a:pt x="12" y="63"/>
                    </a:lnTo>
                    <a:lnTo>
                      <a:pt x="12" y="0"/>
                    </a:lnTo>
                    <a:lnTo>
                      <a:pt x="0" y="1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9" name="Freeform: Shape 31"/>
              <p:cNvSpPr/>
              <p:nvPr/>
            </p:nvSpPr>
            <p:spPr bwMode="auto">
              <a:xfrm>
                <a:off x="5334000" y="1295400"/>
                <a:ext cx="17463" cy="71438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0" y="45"/>
                  </a:cxn>
                  <a:cxn ang="0">
                    <a:pos x="11" y="45"/>
                  </a:cxn>
                  <a:cxn ang="0">
                    <a:pos x="11" y="0"/>
                  </a:cxn>
                  <a:cxn ang="0">
                    <a:pos x="0" y="12"/>
                  </a:cxn>
                </a:cxnLst>
                <a:rect l="0" t="0" r="r" b="b"/>
                <a:pathLst>
                  <a:path w="11" h="45">
                    <a:moveTo>
                      <a:pt x="0" y="12"/>
                    </a:moveTo>
                    <a:lnTo>
                      <a:pt x="0" y="45"/>
                    </a:lnTo>
                    <a:lnTo>
                      <a:pt x="11" y="45"/>
                    </a:lnTo>
                    <a:lnTo>
                      <a:pt x="11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0" name="Freeform: Shape 32"/>
              <p:cNvSpPr/>
              <p:nvPr/>
            </p:nvSpPr>
            <p:spPr bwMode="auto">
              <a:xfrm>
                <a:off x="5303838" y="1295400"/>
                <a:ext cx="17463" cy="714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5"/>
                  </a:cxn>
                  <a:cxn ang="0">
                    <a:pos x="11" y="45"/>
                  </a:cxn>
                  <a:cxn ang="0">
                    <a:pos x="11" y="12"/>
                  </a:cxn>
                  <a:cxn ang="0">
                    <a:pos x="0" y="0"/>
                  </a:cxn>
                </a:cxnLst>
                <a:rect l="0" t="0" r="r" b="b"/>
                <a:pathLst>
                  <a:path w="11" h="45">
                    <a:moveTo>
                      <a:pt x="0" y="0"/>
                    </a:moveTo>
                    <a:lnTo>
                      <a:pt x="0" y="45"/>
                    </a:lnTo>
                    <a:lnTo>
                      <a:pt x="11" y="45"/>
                    </a:lnTo>
                    <a:lnTo>
                      <a:pt x="11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1" name="Freeform: Shape 33"/>
              <p:cNvSpPr/>
              <p:nvPr/>
            </p:nvSpPr>
            <p:spPr bwMode="auto">
              <a:xfrm>
                <a:off x="5275263" y="1284288"/>
                <a:ext cx="17463" cy="82550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11"/>
                  </a:cxn>
                  <a:cxn ang="0">
                    <a:pos x="0" y="52"/>
                  </a:cxn>
                  <a:cxn ang="0">
                    <a:pos x="11" y="52"/>
                  </a:cxn>
                  <a:cxn ang="0">
                    <a:pos x="11" y="0"/>
                  </a:cxn>
                  <a:cxn ang="0">
                    <a:pos x="11" y="0"/>
                  </a:cxn>
                </a:cxnLst>
                <a:rect l="0" t="0" r="r" b="b"/>
                <a:pathLst>
                  <a:path w="11" h="52">
                    <a:moveTo>
                      <a:pt x="11" y="0"/>
                    </a:moveTo>
                    <a:lnTo>
                      <a:pt x="0" y="11"/>
                    </a:lnTo>
                    <a:lnTo>
                      <a:pt x="0" y="52"/>
                    </a:lnTo>
                    <a:lnTo>
                      <a:pt x="11" y="52"/>
                    </a:lnTo>
                    <a:lnTo>
                      <a:pt x="11" y="0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2" name="Freeform: Shape 34"/>
              <p:cNvSpPr/>
              <p:nvPr/>
            </p:nvSpPr>
            <p:spPr bwMode="auto">
              <a:xfrm>
                <a:off x="5238750" y="1314450"/>
                <a:ext cx="23813" cy="52388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0" y="33"/>
                  </a:cxn>
                  <a:cxn ang="0">
                    <a:pos x="15" y="33"/>
                  </a:cxn>
                  <a:cxn ang="0">
                    <a:pos x="15" y="0"/>
                  </a:cxn>
                  <a:cxn ang="0">
                    <a:pos x="0" y="11"/>
                  </a:cxn>
                </a:cxnLst>
                <a:rect l="0" t="0" r="r" b="b"/>
                <a:pathLst>
                  <a:path w="15" h="33">
                    <a:moveTo>
                      <a:pt x="0" y="11"/>
                    </a:moveTo>
                    <a:lnTo>
                      <a:pt x="0" y="33"/>
                    </a:lnTo>
                    <a:lnTo>
                      <a:pt x="15" y="33"/>
                    </a:lnTo>
                    <a:lnTo>
                      <a:pt x="15" y="0"/>
                    </a:lnTo>
                    <a:lnTo>
                      <a:pt x="0" y="1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3" name="Freeform: Shape 35"/>
              <p:cNvSpPr/>
              <p:nvPr/>
            </p:nvSpPr>
            <p:spPr bwMode="auto">
              <a:xfrm>
                <a:off x="5210175" y="1338263"/>
                <a:ext cx="23813" cy="28575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0" y="18"/>
                  </a:cxn>
                  <a:cxn ang="0">
                    <a:pos x="15" y="18"/>
                  </a:cxn>
                  <a:cxn ang="0">
                    <a:pos x="15" y="0"/>
                  </a:cxn>
                  <a:cxn ang="0">
                    <a:pos x="0" y="14"/>
                  </a:cxn>
                </a:cxnLst>
                <a:rect l="0" t="0" r="r" b="b"/>
                <a:pathLst>
                  <a:path w="15" h="18">
                    <a:moveTo>
                      <a:pt x="0" y="14"/>
                    </a:moveTo>
                    <a:lnTo>
                      <a:pt x="0" y="18"/>
                    </a:lnTo>
                    <a:lnTo>
                      <a:pt x="15" y="18"/>
                    </a:lnTo>
                    <a:lnTo>
                      <a:pt x="15" y="0"/>
                    </a:lnTo>
                    <a:lnTo>
                      <a:pt x="0" y="1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5" name="Group 36"/>
            <p:cNvGrpSpPr/>
            <p:nvPr/>
          </p:nvGrpSpPr>
          <p:grpSpPr>
            <a:xfrm>
              <a:off x="5921017" y="2274087"/>
              <a:ext cx="324518" cy="284942"/>
              <a:chOff x="5622925" y="2335213"/>
              <a:chExt cx="195263" cy="171450"/>
            </a:xfrm>
            <a:solidFill>
              <a:schemeClr val="accent3"/>
            </a:solidFill>
          </p:grpSpPr>
          <p:sp>
            <p:nvSpPr>
              <p:cNvPr id="154" name="Freeform: Shape 37"/>
              <p:cNvSpPr/>
              <p:nvPr/>
            </p:nvSpPr>
            <p:spPr bwMode="auto">
              <a:xfrm>
                <a:off x="5622925" y="2376488"/>
                <a:ext cx="130175" cy="130175"/>
              </a:xfrm>
              <a:custGeom>
                <a:avLst/>
                <a:gdLst/>
                <a:ahLst/>
                <a:cxnLst>
                  <a:cxn ang="0">
                    <a:pos x="22" y="12"/>
                  </a:cxn>
                  <a:cxn ang="0">
                    <a:pos x="22" y="9"/>
                  </a:cxn>
                  <a:cxn ang="0">
                    <a:pos x="20" y="9"/>
                  </a:cxn>
                  <a:cxn ang="0">
                    <a:pos x="18" y="5"/>
                  </a:cxn>
                  <a:cxn ang="0">
                    <a:pos x="20" y="4"/>
                  </a:cxn>
                  <a:cxn ang="0">
                    <a:pos x="18" y="2"/>
                  </a:cxn>
                  <a:cxn ang="0">
                    <a:pos x="16" y="3"/>
                  </a:cxn>
                  <a:cxn ang="0">
                    <a:pos x="12" y="2"/>
                  </a:cxn>
                  <a:cxn ang="0">
                    <a:pos x="12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6" y="3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4" y="5"/>
                  </a:cxn>
                  <a:cxn ang="0">
                    <a:pos x="2" y="9"/>
                  </a:cxn>
                  <a:cxn ang="0">
                    <a:pos x="0" y="9"/>
                  </a:cxn>
                  <a:cxn ang="0">
                    <a:pos x="0" y="12"/>
                  </a:cxn>
                  <a:cxn ang="0">
                    <a:pos x="2" y="12"/>
                  </a:cxn>
                  <a:cxn ang="0">
                    <a:pos x="4" y="16"/>
                  </a:cxn>
                  <a:cxn ang="0">
                    <a:pos x="2" y="18"/>
                  </a:cxn>
                  <a:cxn ang="0">
                    <a:pos x="4" y="19"/>
                  </a:cxn>
                  <a:cxn ang="0">
                    <a:pos x="6" y="18"/>
                  </a:cxn>
                  <a:cxn ang="0">
                    <a:pos x="10" y="20"/>
                  </a:cxn>
                  <a:cxn ang="0">
                    <a:pos x="10" y="22"/>
                  </a:cxn>
                  <a:cxn ang="0">
                    <a:pos x="12" y="22"/>
                  </a:cxn>
                  <a:cxn ang="0">
                    <a:pos x="12" y="20"/>
                  </a:cxn>
                  <a:cxn ang="0">
                    <a:pos x="16" y="18"/>
                  </a:cxn>
                  <a:cxn ang="0">
                    <a:pos x="18" y="19"/>
                  </a:cxn>
                  <a:cxn ang="0">
                    <a:pos x="20" y="18"/>
                  </a:cxn>
                  <a:cxn ang="0">
                    <a:pos x="18" y="16"/>
                  </a:cxn>
                  <a:cxn ang="0">
                    <a:pos x="20" y="12"/>
                  </a:cxn>
                  <a:cxn ang="0">
                    <a:pos x="22" y="12"/>
                  </a:cxn>
                  <a:cxn ang="0">
                    <a:pos x="17" y="11"/>
                  </a:cxn>
                  <a:cxn ang="0">
                    <a:pos x="11" y="17"/>
                  </a:cxn>
                  <a:cxn ang="0">
                    <a:pos x="4" y="11"/>
                  </a:cxn>
                  <a:cxn ang="0">
                    <a:pos x="11" y="4"/>
                  </a:cxn>
                  <a:cxn ang="0">
                    <a:pos x="17" y="11"/>
                  </a:cxn>
                </a:cxnLst>
                <a:rect l="0" t="0" r="r" b="b"/>
                <a:pathLst>
                  <a:path w="22" h="22">
                    <a:moveTo>
                      <a:pt x="22" y="12"/>
                    </a:moveTo>
                    <a:cubicBezTo>
                      <a:pt x="22" y="9"/>
                      <a:pt x="22" y="9"/>
                      <a:pt x="22" y="9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20" y="8"/>
                      <a:pt x="19" y="6"/>
                      <a:pt x="18" y="5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5" y="3"/>
                      <a:pt x="14" y="2"/>
                      <a:pt x="12" y="2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8" y="2"/>
                      <a:pt x="7" y="3"/>
                      <a:pt x="6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3" y="6"/>
                      <a:pt x="2" y="8"/>
                      <a:pt x="2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4"/>
                      <a:pt x="3" y="15"/>
                      <a:pt x="4" y="16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7" y="19"/>
                      <a:pt x="8" y="19"/>
                      <a:pt x="10" y="20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2" y="22"/>
                      <a:pt x="12" y="22"/>
                      <a:pt x="12" y="22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4" y="19"/>
                      <a:pt x="15" y="19"/>
                      <a:pt x="16" y="18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19" y="15"/>
                      <a:pt x="20" y="13"/>
                      <a:pt x="20" y="12"/>
                    </a:cubicBezTo>
                    <a:lnTo>
                      <a:pt x="22" y="12"/>
                    </a:lnTo>
                    <a:close/>
                    <a:moveTo>
                      <a:pt x="17" y="11"/>
                    </a:moveTo>
                    <a:cubicBezTo>
                      <a:pt x="17" y="14"/>
                      <a:pt x="15" y="17"/>
                      <a:pt x="11" y="17"/>
                    </a:cubicBezTo>
                    <a:cubicBezTo>
                      <a:pt x="7" y="17"/>
                      <a:pt x="4" y="14"/>
                      <a:pt x="4" y="11"/>
                    </a:cubicBezTo>
                    <a:cubicBezTo>
                      <a:pt x="4" y="7"/>
                      <a:pt x="7" y="4"/>
                      <a:pt x="11" y="4"/>
                    </a:cubicBezTo>
                    <a:cubicBezTo>
                      <a:pt x="15" y="4"/>
                      <a:pt x="17" y="7"/>
                      <a:pt x="17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5" name="Freeform: Shape 38"/>
              <p:cNvSpPr/>
              <p:nvPr/>
            </p:nvSpPr>
            <p:spPr bwMode="auto">
              <a:xfrm>
                <a:off x="5753100" y="2424113"/>
                <a:ext cx="65088" cy="71438"/>
              </a:xfrm>
              <a:custGeom>
                <a:avLst/>
                <a:gdLst/>
                <a:ahLst/>
                <a:cxnLst>
                  <a:cxn ang="0">
                    <a:pos x="11" y="7"/>
                  </a:cxn>
                  <a:cxn ang="0">
                    <a:pos x="11" y="5"/>
                  </a:cxn>
                  <a:cxn ang="0">
                    <a:pos x="10" y="5"/>
                  </a:cxn>
                  <a:cxn ang="0">
                    <a:pos x="9" y="3"/>
                  </a:cxn>
                  <a:cxn ang="0">
                    <a:pos x="10" y="3"/>
                  </a:cxn>
                  <a:cxn ang="0">
                    <a:pos x="9" y="2"/>
                  </a:cxn>
                  <a:cxn ang="0">
                    <a:pos x="8" y="2"/>
                  </a:cxn>
                  <a:cxn ang="0">
                    <a:pos x="6" y="2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5" y="2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1" y="3"/>
                  </a:cxn>
                  <a:cxn ang="0">
                    <a:pos x="2" y="3"/>
                  </a:cxn>
                  <a:cxn ang="0">
                    <a:pos x="1" y="5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1" y="7"/>
                  </a:cxn>
                  <a:cxn ang="0">
                    <a:pos x="2" y="9"/>
                  </a:cxn>
                  <a:cxn ang="0">
                    <a:pos x="1" y="9"/>
                  </a:cxn>
                  <a:cxn ang="0">
                    <a:pos x="2" y="10"/>
                  </a:cxn>
                  <a:cxn ang="0">
                    <a:pos x="3" y="10"/>
                  </a:cxn>
                  <a:cxn ang="0">
                    <a:pos x="5" y="10"/>
                  </a:cxn>
                  <a:cxn ang="0">
                    <a:pos x="5" y="12"/>
                  </a:cxn>
                  <a:cxn ang="0">
                    <a:pos x="6" y="12"/>
                  </a:cxn>
                  <a:cxn ang="0">
                    <a:pos x="6" y="10"/>
                  </a:cxn>
                  <a:cxn ang="0">
                    <a:pos x="8" y="10"/>
                  </a:cxn>
                  <a:cxn ang="0">
                    <a:pos x="9" y="10"/>
                  </a:cxn>
                  <a:cxn ang="0">
                    <a:pos x="10" y="9"/>
                  </a:cxn>
                  <a:cxn ang="0">
                    <a:pos x="9" y="9"/>
                  </a:cxn>
                  <a:cxn ang="0">
                    <a:pos x="10" y="7"/>
                  </a:cxn>
                  <a:cxn ang="0">
                    <a:pos x="11" y="7"/>
                  </a:cxn>
                  <a:cxn ang="0">
                    <a:pos x="9" y="6"/>
                  </a:cxn>
                  <a:cxn ang="0">
                    <a:pos x="5" y="9"/>
                  </a:cxn>
                  <a:cxn ang="0">
                    <a:pos x="2" y="6"/>
                  </a:cxn>
                  <a:cxn ang="0">
                    <a:pos x="5" y="3"/>
                  </a:cxn>
                  <a:cxn ang="0">
                    <a:pos x="9" y="6"/>
                  </a:cxn>
                </a:cxnLst>
                <a:rect l="0" t="0" r="r" b="b"/>
                <a:pathLst>
                  <a:path w="11" h="12">
                    <a:moveTo>
                      <a:pt x="11" y="7"/>
                    </a:moveTo>
                    <a:cubicBezTo>
                      <a:pt x="11" y="5"/>
                      <a:pt x="11" y="5"/>
                      <a:pt x="11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9" y="4"/>
                      <a:pt x="9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7" y="2"/>
                      <a:pt x="7" y="2"/>
                      <a:pt x="6" y="2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2"/>
                      <a:pt x="3" y="2"/>
                      <a:pt x="3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1" y="8"/>
                      <a:pt x="2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4" y="10"/>
                      <a:pt x="5" y="10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7" y="10"/>
                      <a:pt x="7" y="10"/>
                      <a:pt x="8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8"/>
                      <a:pt x="10" y="7"/>
                      <a:pt x="10" y="7"/>
                    </a:cubicBezTo>
                    <a:lnTo>
                      <a:pt x="11" y="7"/>
                    </a:lnTo>
                    <a:close/>
                    <a:moveTo>
                      <a:pt x="9" y="6"/>
                    </a:moveTo>
                    <a:cubicBezTo>
                      <a:pt x="9" y="8"/>
                      <a:pt x="7" y="9"/>
                      <a:pt x="5" y="9"/>
                    </a:cubicBezTo>
                    <a:cubicBezTo>
                      <a:pt x="3" y="9"/>
                      <a:pt x="2" y="8"/>
                      <a:pt x="2" y="6"/>
                    </a:cubicBezTo>
                    <a:cubicBezTo>
                      <a:pt x="2" y="4"/>
                      <a:pt x="3" y="3"/>
                      <a:pt x="5" y="3"/>
                    </a:cubicBezTo>
                    <a:cubicBezTo>
                      <a:pt x="7" y="3"/>
                      <a:pt x="9" y="4"/>
                      <a:pt x="9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6" name="Freeform: Shape 39"/>
              <p:cNvSpPr/>
              <p:nvPr/>
            </p:nvSpPr>
            <p:spPr bwMode="auto">
              <a:xfrm>
                <a:off x="5729288" y="2335213"/>
                <a:ext cx="88900" cy="82550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5" y="6"/>
                  </a:cxn>
                  <a:cxn ang="0">
                    <a:pos x="13" y="6"/>
                  </a:cxn>
                  <a:cxn ang="0">
                    <a:pos x="12" y="4"/>
                  </a:cxn>
                  <a:cxn ang="0">
                    <a:pos x="13" y="3"/>
                  </a:cxn>
                  <a:cxn ang="0">
                    <a:pos x="12" y="1"/>
                  </a:cxn>
                  <a:cxn ang="0">
                    <a:pos x="11" y="2"/>
                  </a:cxn>
                  <a:cxn ang="0">
                    <a:pos x="8" y="1"/>
                  </a:cxn>
                  <a:cxn ang="0">
                    <a:pos x="8" y="0"/>
                  </a:cxn>
                  <a:cxn ang="0">
                    <a:pos x="7" y="0"/>
                  </a:cxn>
                  <a:cxn ang="0">
                    <a:pos x="7" y="1"/>
                  </a:cxn>
                  <a:cxn ang="0">
                    <a:pos x="4" y="2"/>
                  </a:cxn>
                  <a:cxn ang="0">
                    <a:pos x="3" y="1"/>
                  </a:cxn>
                  <a:cxn ang="0">
                    <a:pos x="2" y="3"/>
                  </a:cxn>
                  <a:cxn ang="0">
                    <a:pos x="3" y="4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8"/>
                  </a:cxn>
                  <a:cxn ang="0">
                    <a:pos x="2" y="8"/>
                  </a:cxn>
                  <a:cxn ang="0">
                    <a:pos x="3" y="11"/>
                  </a:cxn>
                  <a:cxn ang="0">
                    <a:pos x="2" y="12"/>
                  </a:cxn>
                  <a:cxn ang="0">
                    <a:pos x="3" y="13"/>
                  </a:cxn>
                  <a:cxn ang="0">
                    <a:pos x="4" y="12"/>
                  </a:cxn>
                  <a:cxn ang="0">
                    <a:pos x="7" y="13"/>
                  </a:cxn>
                  <a:cxn ang="0">
                    <a:pos x="7" y="14"/>
                  </a:cxn>
                  <a:cxn ang="0">
                    <a:pos x="8" y="14"/>
                  </a:cxn>
                  <a:cxn ang="0">
                    <a:pos x="8" y="13"/>
                  </a:cxn>
                  <a:cxn ang="0">
                    <a:pos x="11" y="12"/>
                  </a:cxn>
                  <a:cxn ang="0">
                    <a:pos x="12" y="13"/>
                  </a:cxn>
                  <a:cxn ang="0">
                    <a:pos x="13" y="12"/>
                  </a:cxn>
                  <a:cxn ang="0">
                    <a:pos x="12" y="11"/>
                  </a:cxn>
                  <a:cxn ang="0">
                    <a:pos x="13" y="8"/>
                  </a:cxn>
                  <a:cxn ang="0">
                    <a:pos x="15" y="8"/>
                  </a:cxn>
                  <a:cxn ang="0">
                    <a:pos x="12" y="7"/>
                  </a:cxn>
                  <a:cxn ang="0">
                    <a:pos x="8" y="11"/>
                  </a:cxn>
                  <a:cxn ang="0">
                    <a:pos x="3" y="7"/>
                  </a:cxn>
                  <a:cxn ang="0">
                    <a:pos x="8" y="3"/>
                  </a:cxn>
                  <a:cxn ang="0">
                    <a:pos x="12" y="7"/>
                  </a:cxn>
                </a:cxnLst>
                <a:rect l="0" t="0" r="r" b="b"/>
                <a:pathLst>
                  <a:path w="15" h="14">
                    <a:moveTo>
                      <a:pt x="15" y="8"/>
                    </a:moveTo>
                    <a:cubicBezTo>
                      <a:pt x="15" y="6"/>
                      <a:pt x="15" y="6"/>
                      <a:pt x="15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5"/>
                      <a:pt x="13" y="4"/>
                      <a:pt x="12" y="4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0" y="2"/>
                      <a:pt x="9" y="1"/>
                      <a:pt x="8" y="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6" y="1"/>
                      <a:pt x="5" y="2"/>
                      <a:pt x="4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9"/>
                      <a:pt x="2" y="10"/>
                      <a:pt x="3" y="11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5" y="13"/>
                      <a:pt x="6" y="13"/>
                      <a:pt x="7" y="13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9" y="13"/>
                      <a:pt x="10" y="13"/>
                      <a:pt x="11" y="12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3" y="10"/>
                      <a:pt x="13" y="9"/>
                      <a:pt x="13" y="8"/>
                    </a:cubicBezTo>
                    <a:lnTo>
                      <a:pt x="15" y="8"/>
                    </a:lnTo>
                    <a:close/>
                    <a:moveTo>
                      <a:pt x="12" y="7"/>
                    </a:moveTo>
                    <a:cubicBezTo>
                      <a:pt x="12" y="10"/>
                      <a:pt x="10" y="11"/>
                      <a:pt x="8" y="11"/>
                    </a:cubicBezTo>
                    <a:cubicBezTo>
                      <a:pt x="5" y="11"/>
                      <a:pt x="3" y="10"/>
                      <a:pt x="3" y="7"/>
                    </a:cubicBezTo>
                    <a:cubicBezTo>
                      <a:pt x="3" y="5"/>
                      <a:pt x="5" y="3"/>
                      <a:pt x="8" y="3"/>
                    </a:cubicBezTo>
                    <a:cubicBezTo>
                      <a:pt x="10" y="3"/>
                      <a:pt x="12" y="5"/>
                      <a:pt x="1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6" name="Group 40"/>
            <p:cNvGrpSpPr/>
            <p:nvPr/>
          </p:nvGrpSpPr>
          <p:grpSpPr>
            <a:xfrm>
              <a:off x="3391696" y="3947922"/>
              <a:ext cx="303410" cy="234815"/>
              <a:chOff x="5203825" y="3646488"/>
              <a:chExt cx="182563" cy="141288"/>
            </a:xfrm>
            <a:solidFill>
              <a:schemeClr val="accent5"/>
            </a:solidFill>
          </p:grpSpPr>
          <p:sp>
            <p:nvSpPr>
              <p:cNvPr id="150" name="Freeform: Shape 41"/>
              <p:cNvSpPr/>
              <p:nvPr/>
            </p:nvSpPr>
            <p:spPr bwMode="auto">
              <a:xfrm>
                <a:off x="5245100" y="3670300"/>
                <a:ext cx="100013" cy="47625"/>
              </a:xfrm>
              <a:custGeom>
                <a:avLst/>
                <a:gdLst/>
                <a:ahLst/>
                <a:cxnLst>
                  <a:cxn ang="0">
                    <a:pos x="8" y="8"/>
                  </a:cxn>
                  <a:cxn ang="0">
                    <a:pos x="8" y="7"/>
                  </a:cxn>
                  <a:cxn ang="0">
                    <a:pos x="8" y="7"/>
                  </a:cxn>
                  <a:cxn ang="0">
                    <a:pos x="9" y="7"/>
                  </a:cxn>
                  <a:cxn ang="0">
                    <a:pos x="9" y="7"/>
                  </a:cxn>
                  <a:cxn ang="0">
                    <a:pos x="9" y="8"/>
                  </a:cxn>
                  <a:cxn ang="0">
                    <a:pos x="17" y="5"/>
                  </a:cxn>
                  <a:cxn ang="0">
                    <a:pos x="14" y="3"/>
                  </a:cxn>
                  <a:cxn ang="0">
                    <a:pos x="12" y="3"/>
                  </a:cxn>
                  <a:cxn ang="0">
                    <a:pos x="9" y="0"/>
                  </a:cxn>
                  <a:cxn ang="0">
                    <a:pos x="6" y="3"/>
                  </a:cxn>
                  <a:cxn ang="0">
                    <a:pos x="3" y="3"/>
                  </a:cxn>
                  <a:cxn ang="0">
                    <a:pos x="0" y="5"/>
                  </a:cxn>
                  <a:cxn ang="0">
                    <a:pos x="8" y="8"/>
                  </a:cxn>
                  <a:cxn ang="0">
                    <a:pos x="9" y="0"/>
                  </a:cxn>
                  <a:cxn ang="0">
                    <a:pos x="11" y="3"/>
                  </a:cxn>
                  <a:cxn ang="0">
                    <a:pos x="6" y="3"/>
                  </a:cxn>
                  <a:cxn ang="0">
                    <a:pos x="9" y="0"/>
                  </a:cxn>
                </a:cxnLst>
                <a:rect l="0" t="0" r="r" b="b"/>
                <a:pathLst>
                  <a:path w="17" h="8">
                    <a:moveTo>
                      <a:pt x="8" y="8"/>
                    </a:moveTo>
                    <a:cubicBezTo>
                      <a:pt x="8" y="7"/>
                      <a:pt x="8" y="7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7" y="4"/>
                      <a:pt x="16" y="3"/>
                      <a:pt x="14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1"/>
                      <a:pt x="10" y="0"/>
                      <a:pt x="9" y="0"/>
                    </a:cubicBezTo>
                    <a:cubicBezTo>
                      <a:pt x="7" y="0"/>
                      <a:pt x="6" y="1"/>
                      <a:pt x="6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3"/>
                      <a:pt x="0" y="4"/>
                      <a:pt x="0" y="5"/>
                    </a:cubicBezTo>
                    <a:lnTo>
                      <a:pt x="8" y="8"/>
                    </a:lnTo>
                    <a:close/>
                    <a:moveTo>
                      <a:pt x="9" y="0"/>
                    </a:moveTo>
                    <a:cubicBezTo>
                      <a:pt x="10" y="0"/>
                      <a:pt x="11" y="1"/>
                      <a:pt x="11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1"/>
                      <a:pt x="7" y="0"/>
                      <a:pt x="9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1" name="Freeform: Shape 42"/>
              <p:cNvSpPr/>
              <p:nvPr/>
            </p:nvSpPr>
            <p:spPr bwMode="auto">
              <a:xfrm>
                <a:off x="5292725" y="3711575"/>
                <a:ext cx="6350" cy="63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2" name="Freeform: Shape 43"/>
              <p:cNvSpPr/>
              <p:nvPr/>
            </p:nvSpPr>
            <p:spPr bwMode="auto">
              <a:xfrm>
                <a:off x="5245100" y="3700463"/>
                <a:ext cx="100013" cy="46038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4"/>
                  </a:cxn>
                  <a:cxn ang="0">
                    <a:pos x="8" y="4"/>
                  </a:cxn>
                  <a:cxn ang="0">
                    <a:pos x="8" y="3"/>
                  </a:cxn>
                  <a:cxn ang="0">
                    <a:pos x="8" y="3"/>
                  </a:cxn>
                  <a:cxn ang="0">
                    <a:pos x="0" y="0"/>
                  </a:cxn>
                  <a:cxn ang="0">
                    <a:pos x="0" y="5"/>
                  </a:cxn>
                  <a:cxn ang="0">
                    <a:pos x="3" y="8"/>
                  </a:cxn>
                  <a:cxn ang="0">
                    <a:pos x="14" y="8"/>
                  </a:cxn>
                  <a:cxn ang="0">
                    <a:pos x="17" y="5"/>
                  </a:cxn>
                  <a:cxn ang="0">
                    <a:pos x="17" y="0"/>
                  </a:cxn>
                  <a:cxn ang="0">
                    <a:pos x="9" y="3"/>
                  </a:cxn>
                </a:cxnLst>
                <a:rect l="0" t="0" r="r" b="b"/>
                <a:pathLst>
                  <a:path w="17" h="8">
                    <a:moveTo>
                      <a:pt x="9" y="3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8" y="4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7"/>
                      <a:pt x="2" y="8"/>
                      <a:pt x="3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6" y="8"/>
                      <a:pt x="17" y="7"/>
                      <a:pt x="17" y="5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3" name="Freeform: Shape 44"/>
              <p:cNvSpPr/>
              <p:nvPr/>
            </p:nvSpPr>
            <p:spPr bwMode="auto">
              <a:xfrm>
                <a:off x="5203825" y="3646488"/>
                <a:ext cx="182563" cy="141288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3" y="0"/>
                  </a:cxn>
                  <a:cxn ang="0">
                    <a:pos x="0" y="3"/>
                  </a:cxn>
                  <a:cxn ang="0">
                    <a:pos x="0" y="18"/>
                  </a:cxn>
                  <a:cxn ang="0">
                    <a:pos x="3" y="21"/>
                  </a:cxn>
                  <a:cxn ang="0">
                    <a:pos x="11" y="21"/>
                  </a:cxn>
                  <a:cxn ang="0">
                    <a:pos x="9" y="22"/>
                  </a:cxn>
                  <a:cxn ang="0">
                    <a:pos x="5" y="22"/>
                  </a:cxn>
                  <a:cxn ang="0">
                    <a:pos x="3" y="23"/>
                  </a:cxn>
                  <a:cxn ang="0">
                    <a:pos x="5" y="24"/>
                  </a:cxn>
                  <a:cxn ang="0">
                    <a:pos x="26" y="24"/>
                  </a:cxn>
                  <a:cxn ang="0">
                    <a:pos x="28" y="23"/>
                  </a:cxn>
                  <a:cxn ang="0">
                    <a:pos x="26" y="22"/>
                  </a:cxn>
                  <a:cxn ang="0">
                    <a:pos x="22" y="22"/>
                  </a:cxn>
                  <a:cxn ang="0">
                    <a:pos x="21" y="21"/>
                  </a:cxn>
                  <a:cxn ang="0">
                    <a:pos x="28" y="21"/>
                  </a:cxn>
                  <a:cxn ang="0">
                    <a:pos x="31" y="18"/>
                  </a:cxn>
                  <a:cxn ang="0">
                    <a:pos x="31" y="3"/>
                  </a:cxn>
                  <a:cxn ang="0">
                    <a:pos x="28" y="0"/>
                  </a:cxn>
                  <a:cxn ang="0">
                    <a:pos x="30" y="18"/>
                  </a:cxn>
                  <a:cxn ang="0">
                    <a:pos x="28" y="19"/>
                  </a:cxn>
                  <a:cxn ang="0">
                    <a:pos x="3" y="19"/>
                  </a:cxn>
                  <a:cxn ang="0">
                    <a:pos x="2" y="18"/>
                  </a:cxn>
                  <a:cxn ang="0">
                    <a:pos x="2" y="3"/>
                  </a:cxn>
                  <a:cxn ang="0">
                    <a:pos x="3" y="2"/>
                  </a:cxn>
                  <a:cxn ang="0">
                    <a:pos x="28" y="2"/>
                  </a:cxn>
                  <a:cxn ang="0">
                    <a:pos x="30" y="3"/>
                  </a:cxn>
                  <a:cxn ang="0">
                    <a:pos x="30" y="18"/>
                  </a:cxn>
                </a:cxnLst>
                <a:rect l="0" t="0" r="r" b="b"/>
                <a:pathLst>
                  <a:path w="31" h="24">
                    <a:moveTo>
                      <a:pt x="28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2"/>
                      <a:pt x="0" y="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9"/>
                      <a:pt x="1" y="21"/>
                      <a:pt x="3" y="21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0" y="21"/>
                      <a:pt x="10" y="21"/>
                      <a:pt x="9" y="22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4" y="22"/>
                      <a:pt x="3" y="22"/>
                      <a:pt x="3" y="23"/>
                    </a:cubicBezTo>
                    <a:cubicBezTo>
                      <a:pt x="3" y="23"/>
                      <a:pt x="4" y="24"/>
                      <a:pt x="5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7" y="24"/>
                      <a:pt x="28" y="23"/>
                      <a:pt x="28" y="23"/>
                    </a:cubicBezTo>
                    <a:cubicBezTo>
                      <a:pt x="28" y="22"/>
                      <a:pt x="27" y="22"/>
                      <a:pt x="26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1"/>
                      <a:pt x="21" y="21"/>
                      <a:pt x="21" y="21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30" y="21"/>
                      <a:pt x="31" y="19"/>
                      <a:pt x="31" y="18"/>
                    </a:cubicBezTo>
                    <a:cubicBezTo>
                      <a:pt x="31" y="3"/>
                      <a:pt x="31" y="3"/>
                      <a:pt x="31" y="3"/>
                    </a:cubicBezTo>
                    <a:cubicBezTo>
                      <a:pt x="31" y="2"/>
                      <a:pt x="30" y="0"/>
                      <a:pt x="28" y="0"/>
                    </a:cubicBezTo>
                    <a:close/>
                    <a:moveTo>
                      <a:pt x="30" y="18"/>
                    </a:moveTo>
                    <a:cubicBezTo>
                      <a:pt x="30" y="18"/>
                      <a:pt x="29" y="19"/>
                      <a:pt x="28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2" y="19"/>
                      <a:pt x="2" y="18"/>
                      <a:pt x="2" y="18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2"/>
                      <a:pt x="3" y="2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29" y="2"/>
                      <a:pt x="30" y="3"/>
                      <a:pt x="30" y="3"/>
                    </a:cubicBezTo>
                    <a:lnTo>
                      <a:pt x="30" y="1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7" name="Group 45"/>
            <p:cNvGrpSpPr/>
            <p:nvPr/>
          </p:nvGrpSpPr>
          <p:grpSpPr>
            <a:xfrm>
              <a:off x="5529862" y="3894891"/>
              <a:ext cx="303410" cy="245366"/>
              <a:chOff x="3201988" y="3622675"/>
              <a:chExt cx="182563" cy="147638"/>
            </a:xfrm>
            <a:solidFill>
              <a:schemeClr val="accent4"/>
            </a:solidFill>
          </p:grpSpPr>
          <p:sp>
            <p:nvSpPr>
              <p:cNvPr id="145" name="Oval 46"/>
              <p:cNvSpPr/>
              <p:nvPr/>
            </p:nvSpPr>
            <p:spPr bwMode="auto">
              <a:xfrm>
                <a:off x="3278188" y="3741738"/>
                <a:ext cx="23813" cy="28575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6" name="Freeform: Shape 47"/>
              <p:cNvSpPr/>
              <p:nvPr/>
            </p:nvSpPr>
            <p:spPr bwMode="auto">
              <a:xfrm>
                <a:off x="3201988" y="3622675"/>
                <a:ext cx="182563" cy="53975"/>
              </a:xfrm>
              <a:custGeom>
                <a:avLst/>
                <a:gdLst/>
                <a:ahLst/>
                <a:cxnLst>
                  <a:cxn ang="0">
                    <a:pos x="15" y="4"/>
                  </a:cxn>
                  <a:cxn ang="0">
                    <a:pos x="28" y="9"/>
                  </a:cxn>
                  <a:cxn ang="0">
                    <a:pos x="28" y="9"/>
                  </a:cxn>
                  <a:cxn ang="0">
                    <a:pos x="29" y="9"/>
                  </a:cxn>
                  <a:cxn ang="0">
                    <a:pos x="31" y="7"/>
                  </a:cxn>
                  <a:cxn ang="0">
                    <a:pos x="23" y="2"/>
                  </a:cxn>
                  <a:cxn ang="0">
                    <a:pos x="15" y="0"/>
                  </a:cxn>
                  <a:cxn ang="0">
                    <a:pos x="7" y="2"/>
                  </a:cxn>
                  <a:cxn ang="0">
                    <a:pos x="0" y="6"/>
                  </a:cxn>
                  <a:cxn ang="0">
                    <a:pos x="2" y="9"/>
                  </a:cxn>
                  <a:cxn ang="0">
                    <a:pos x="2" y="9"/>
                  </a:cxn>
                  <a:cxn ang="0">
                    <a:pos x="15" y="4"/>
                  </a:cxn>
                </a:cxnLst>
                <a:rect l="0" t="0" r="r" b="b"/>
                <a:pathLst>
                  <a:path w="31" h="9">
                    <a:moveTo>
                      <a:pt x="15" y="4"/>
                    </a:moveTo>
                    <a:cubicBezTo>
                      <a:pt x="20" y="4"/>
                      <a:pt x="25" y="6"/>
                      <a:pt x="28" y="9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29" y="9"/>
                      <a:pt x="29" y="9"/>
                      <a:pt x="29" y="9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29" y="4"/>
                      <a:pt x="26" y="3"/>
                      <a:pt x="23" y="2"/>
                    </a:cubicBezTo>
                    <a:cubicBezTo>
                      <a:pt x="21" y="1"/>
                      <a:pt x="18" y="0"/>
                      <a:pt x="15" y="0"/>
                    </a:cubicBezTo>
                    <a:cubicBezTo>
                      <a:pt x="12" y="0"/>
                      <a:pt x="9" y="1"/>
                      <a:pt x="7" y="2"/>
                    </a:cubicBezTo>
                    <a:cubicBezTo>
                      <a:pt x="4" y="3"/>
                      <a:pt x="2" y="4"/>
                      <a:pt x="0" y="6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5" y="6"/>
                      <a:pt x="10" y="4"/>
                      <a:pt x="15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7" name="Freeform: Shape 48"/>
              <p:cNvSpPr/>
              <p:nvPr/>
            </p:nvSpPr>
            <p:spPr bwMode="auto">
              <a:xfrm>
                <a:off x="3219450" y="3652838"/>
                <a:ext cx="141288" cy="476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2"/>
                  </a:cxn>
                  <a:cxn ang="0">
                    <a:pos x="0" y="5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12" y="4"/>
                  </a:cxn>
                  <a:cxn ang="0">
                    <a:pos x="22" y="8"/>
                  </a:cxn>
                  <a:cxn ang="0">
                    <a:pos x="22" y="8"/>
                  </a:cxn>
                  <a:cxn ang="0">
                    <a:pos x="22" y="8"/>
                  </a:cxn>
                  <a:cxn ang="0">
                    <a:pos x="24" y="5"/>
                  </a:cxn>
                  <a:cxn ang="0">
                    <a:pos x="19" y="2"/>
                  </a:cxn>
                  <a:cxn ang="0">
                    <a:pos x="12" y="0"/>
                  </a:cxn>
                </a:cxnLst>
                <a:rect l="0" t="0" r="r" b="b"/>
                <a:pathLst>
                  <a:path w="24" h="8">
                    <a:moveTo>
                      <a:pt x="12" y="0"/>
                    </a:moveTo>
                    <a:cubicBezTo>
                      <a:pt x="10" y="0"/>
                      <a:pt x="8" y="1"/>
                      <a:pt x="6" y="2"/>
                    </a:cubicBezTo>
                    <a:cubicBezTo>
                      <a:pt x="3" y="2"/>
                      <a:pt x="1" y="4"/>
                      <a:pt x="0" y="5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5" y="5"/>
                      <a:pt x="8" y="4"/>
                      <a:pt x="12" y="4"/>
                    </a:cubicBezTo>
                    <a:cubicBezTo>
                      <a:pt x="16" y="4"/>
                      <a:pt x="19" y="5"/>
                      <a:pt x="22" y="8"/>
                    </a:cubicBezTo>
                    <a:cubicBezTo>
                      <a:pt x="22" y="8"/>
                      <a:pt x="22" y="8"/>
                      <a:pt x="22" y="8"/>
                    </a:cubicBezTo>
                    <a:cubicBezTo>
                      <a:pt x="22" y="8"/>
                      <a:pt x="22" y="8"/>
                      <a:pt x="22" y="8"/>
                    </a:cubicBezTo>
                    <a:cubicBezTo>
                      <a:pt x="24" y="5"/>
                      <a:pt x="24" y="5"/>
                      <a:pt x="24" y="5"/>
                    </a:cubicBezTo>
                    <a:cubicBezTo>
                      <a:pt x="23" y="4"/>
                      <a:pt x="21" y="2"/>
                      <a:pt x="19" y="2"/>
                    </a:cubicBezTo>
                    <a:cubicBezTo>
                      <a:pt x="17" y="1"/>
                      <a:pt x="14" y="0"/>
                      <a:pt x="1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8" name="Freeform: Shape 49"/>
              <p:cNvSpPr/>
              <p:nvPr/>
            </p:nvSpPr>
            <p:spPr bwMode="auto">
              <a:xfrm>
                <a:off x="3236913" y="3681413"/>
                <a:ext cx="106363" cy="4127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7"/>
                  </a:cxn>
                  <a:cxn ang="0">
                    <a:pos x="3" y="7"/>
                  </a:cxn>
                  <a:cxn ang="0">
                    <a:pos x="9" y="4"/>
                  </a:cxn>
                  <a:cxn ang="0">
                    <a:pos x="16" y="7"/>
                  </a:cxn>
                  <a:cxn ang="0">
                    <a:pos x="16" y="7"/>
                  </a:cxn>
                  <a:cxn ang="0">
                    <a:pos x="16" y="6"/>
                  </a:cxn>
                  <a:cxn ang="0">
                    <a:pos x="18" y="4"/>
                  </a:cxn>
                  <a:cxn ang="0">
                    <a:pos x="9" y="0"/>
                  </a:cxn>
                  <a:cxn ang="0">
                    <a:pos x="0" y="4"/>
                  </a:cxn>
                </a:cxnLst>
                <a:rect l="0" t="0" r="r" b="b"/>
                <a:pathLst>
                  <a:path w="18" h="7">
                    <a:moveTo>
                      <a:pt x="0" y="4"/>
                    </a:moveTo>
                    <a:cubicBezTo>
                      <a:pt x="2" y="7"/>
                      <a:pt x="2" y="7"/>
                      <a:pt x="2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4" y="5"/>
                      <a:pt x="7" y="4"/>
                      <a:pt x="9" y="4"/>
                    </a:cubicBezTo>
                    <a:cubicBezTo>
                      <a:pt x="12" y="4"/>
                      <a:pt x="14" y="5"/>
                      <a:pt x="16" y="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6" y="2"/>
                      <a:pt x="12" y="0"/>
                      <a:pt x="9" y="0"/>
                    </a:cubicBezTo>
                    <a:cubicBezTo>
                      <a:pt x="6" y="0"/>
                      <a:pt x="3" y="2"/>
                      <a:pt x="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9" name="Freeform: Shape 50"/>
              <p:cNvSpPr/>
              <p:nvPr/>
            </p:nvSpPr>
            <p:spPr bwMode="auto">
              <a:xfrm>
                <a:off x="3254375" y="3711575"/>
                <a:ext cx="71438" cy="3016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" y="5"/>
                  </a:cxn>
                  <a:cxn ang="0">
                    <a:pos x="3" y="5"/>
                  </a:cxn>
                  <a:cxn ang="0">
                    <a:pos x="3" y="5"/>
                  </a:cxn>
                  <a:cxn ang="0">
                    <a:pos x="6" y="4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10" y="5"/>
                  </a:cxn>
                  <a:cxn ang="0">
                    <a:pos x="12" y="3"/>
                  </a:cxn>
                  <a:cxn ang="0">
                    <a:pos x="6" y="0"/>
                  </a:cxn>
                  <a:cxn ang="0">
                    <a:pos x="0" y="3"/>
                  </a:cxn>
                </a:cxnLst>
                <a:rect l="0" t="0" r="r" b="b"/>
                <a:pathLst>
                  <a:path w="12" h="5">
                    <a:moveTo>
                      <a:pt x="0" y="3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4" y="4"/>
                      <a:pt x="5" y="4"/>
                      <a:pt x="6" y="4"/>
                    </a:cubicBezTo>
                    <a:cubicBezTo>
                      <a:pt x="7" y="4"/>
                      <a:pt x="8" y="4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0" y="1"/>
                      <a:pt x="8" y="0"/>
                      <a:pt x="6" y="0"/>
                    </a:cubicBezTo>
                    <a:cubicBezTo>
                      <a:pt x="4" y="0"/>
                      <a:pt x="2" y="1"/>
                      <a:pt x="0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8" name="Group 51"/>
            <p:cNvGrpSpPr/>
            <p:nvPr/>
          </p:nvGrpSpPr>
          <p:grpSpPr>
            <a:xfrm>
              <a:off x="2923854" y="2298716"/>
              <a:ext cx="234815" cy="266474"/>
              <a:chOff x="2824163" y="2328863"/>
              <a:chExt cx="141288" cy="160337"/>
            </a:xfrm>
            <a:solidFill>
              <a:schemeClr val="accent6"/>
            </a:solidFill>
          </p:grpSpPr>
          <p:sp>
            <p:nvSpPr>
              <p:cNvPr id="142" name="Oval 52"/>
              <p:cNvSpPr/>
              <p:nvPr/>
            </p:nvSpPr>
            <p:spPr bwMode="auto">
              <a:xfrm>
                <a:off x="2865438" y="2328863"/>
                <a:ext cx="65088" cy="60325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3" name="Freeform: Shape 53"/>
              <p:cNvSpPr/>
              <p:nvPr/>
            </p:nvSpPr>
            <p:spPr bwMode="auto">
              <a:xfrm>
                <a:off x="2824163" y="2400300"/>
                <a:ext cx="141288" cy="88900"/>
              </a:xfrm>
              <a:custGeom>
                <a:avLst/>
                <a:gdLst/>
                <a:ahLst/>
                <a:cxnLst>
                  <a:cxn ang="0">
                    <a:pos x="23" y="3"/>
                  </a:cxn>
                  <a:cxn ang="0">
                    <a:pos x="19" y="0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5" y="5"/>
                  </a:cxn>
                  <a:cxn ang="0">
                    <a:pos x="13" y="10"/>
                  </a:cxn>
                  <a:cxn ang="0">
                    <a:pos x="10" y="5"/>
                  </a:cxn>
                  <a:cxn ang="0">
                    <a:pos x="8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1" y="3"/>
                  </a:cxn>
                  <a:cxn ang="0">
                    <a:pos x="0" y="15"/>
                  </a:cxn>
                  <a:cxn ang="0">
                    <a:pos x="4" y="15"/>
                  </a:cxn>
                  <a:cxn ang="0">
                    <a:pos x="4" y="6"/>
                  </a:cxn>
                  <a:cxn ang="0">
                    <a:pos x="5" y="6"/>
                  </a:cxn>
                  <a:cxn ang="0">
                    <a:pos x="5" y="15"/>
                  </a:cxn>
                  <a:cxn ang="0">
                    <a:pos x="19" y="15"/>
                  </a:cxn>
                  <a:cxn ang="0">
                    <a:pos x="19" y="6"/>
                  </a:cxn>
                  <a:cxn ang="0">
                    <a:pos x="19" y="6"/>
                  </a:cxn>
                  <a:cxn ang="0">
                    <a:pos x="20" y="6"/>
                  </a:cxn>
                  <a:cxn ang="0">
                    <a:pos x="20" y="15"/>
                  </a:cxn>
                  <a:cxn ang="0">
                    <a:pos x="23" y="15"/>
                  </a:cxn>
                  <a:cxn ang="0">
                    <a:pos x="23" y="3"/>
                  </a:cxn>
                </a:cxnLst>
                <a:rect l="0" t="0" r="r" b="b"/>
                <a:pathLst>
                  <a:path w="24" h="15">
                    <a:moveTo>
                      <a:pt x="23" y="3"/>
                    </a:moveTo>
                    <a:cubicBezTo>
                      <a:pt x="22" y="0"/>
                      <a:pt x="20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2" y="1"/>
                      <a:pt x="1" y="3"/>
                    </a:cubicBezTo>
                    <a:cubicBezTo>
                      <a:pt x="0" y="4"/>
                      <a:pt x="0" y="10"/>
                      <a:pt x="0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5" y="6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19" y="15"/>
                      <a:pt x="19" y="15"/>
                      <a:pt x="19" y="15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24" y="10"/>
                      <a:pt x="24" y="4"/>
                      <a:pt x="23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4" name="Freeform: Shape 54"/>
              <p:cNvSpPr/>
              <p:nvPr/>
            </p:nvSpPr>
            <p:spPr bwMode="auto">
              <a:xfrm>
                <a:off x="2889250" y="2400300"/>
                <a:ext cx="17463" cy="58738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0" y="7"/>
                  </a:cxn>
                  <a:cxn ang="0">
                    <a:pos x="2" y="10"/>
                  </a:cxn>
                  <a:cxn ang="0">
                    <a:pos x="3" y="7"/>
                  </a:cxn>
                  <a:cxn ang="0">
                    <a:pos x="2" y="1"/>
                  </a:cxn>
                </a:cxnLst>
                <a:rect l="0" t="0" r="r" b="b"/>
                <a:pathLst>
                  <a:path w="3" h="10">
                    <a:moveTo>
                      <a:pt x="2" y="1"/>
                    </a:moveTo>
                    <a:cubicBezTo>
                      <a:pt x="2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3" y="7"/>
                      <a:pt x="3" y="7"/>
                      <a:pt x="3" y="7"/>
                    </a:cubicBezTo>
                    <a:lnTo>
                      <a:pt x="2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9" name="Group 55"/>
            <p:cNvGrpSpPr/>
            <p:nvPr/>
          </p:nvGrpSpPr>
          <p:grpSpPr>
            <a:xfrm>
              <a:off x="3364838" y="1135004"/>
              <a:ext cx="282305" cy="205792"/>
              <a:chOff x="3273425" y="1249363"/>
              <a:chExt cx="169863" cy="123825"/>
            </a:xfrm>
            <a:solidFill>
              <a:schemeClr val="accent1"/>
            </a:solidFill>
          </p:grpSpPr>
          <p:sp>
            <p:nvSpPr>
              <p:cNvPr id="139" name="Freeform: Shape 56"/>
              <p:cNvSpPr/>
              <p:nvPr/>
            </p:nvSpPr>
            <p:spPr bwMode="auto">
              <a:xfrm>
                <a:off x="3273425" y="1249363"/>
                <a:ext cx="169863" cy="123825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3" y="0"/>
                  </a:cxn>
                  <a:cxn ang="0">
                    <a:pos x="0" y="2"/>
                  </a:cxn>
                  <a:cxn ang="0">
                    <a:pos x="0" y="15"/>
                  </a:cxn>
                  <a:cxn ang="0">
                    <a:pos x="3" y="18"/>
                  </a:cxn>
                  <a:cxn ang="0">
                    <a:pos x="10" y="18"/>
                  </a:cxn>
                  <a:cxn ang="0">
                    <a:pos x="9" y="19"/>
                  </a:cxn>
                  <a:cxn ang="0">
                    <a:pos x="5" y="19"/>
                  </a:cxn>
                  <a:cxn ang="0">
                    <a:pos x="3" y="20"/>
                  </a:cxn>
                  <a:cxn ang="0">
                    <a:pos x="5" y="21"/>
                  </a:cxn>
                  <a:cxn ang="0">
                    <a:pos x="24" y="21"/>
                  </a:cxn>
                  <a:cxn ang="0">
                    <a:pos x="26" y="20"/>
                  </a:cxn>
                  <a:cxn ang="0">
                    <a:pos x="24" y="19"/>
                  </a:cxn>
                  <a:cxn ang="0">
                    <a:pos x="20" y="19"/>
                  </a:cxn>
                  <a:cxn ang="0">
                    <a:pos x="19" y="18"/>
                  </a:cxn>
                  <a:cxn ang="0">
                    <a:pos x="26" y="18"/>
                  </a:cxn>
                  <a:cxn ang="0">
                    <a:pos x="29" y="15"/>
                  </a:cxn>
                  <a:cxn ang="0">
                    <a:pos x="29" y="2"/>
                  </a:cxn>
                  <a:cxn ang="0">
                    <a:pos x="26" y="0"/>
                  </a:cxn>
                  <a:cxn ang="0">
                    <a:pos x="27" y="15"/>
                  </a:cxn>
                  <a:cxn ang="0">
                    <a:pos x="26" y="16"/>
                  </a:cxn>
                  <a:cxn ang="0">
                    <a:pos x="3" y="16"/>
                  </a:cxn>
                  <a:cxn ang="0">
                    <a:pos x="2" y="15"/>
                  </a:cxn>
                  <a:cxn ang="0">
                    <a:pos x="2" y="2"/>
                  </a:cxn>
                  <a:cxn ang="0">
                    <a:pos x="3" y="1"/>
                  </a:cxn>
                  <a:cxn ang="0">
                    <a:pos x="26" y="1"/>
                  </a:cxn>
                  <a:cxn ang="0">
                    <a:pos x="27" y="2"/>
                  </a:cxn>
                  <a:cxn ang="0">
                    <a:pos x="27" y="15"/>
                  </a:cxn>
                </a:cxnLst>
                <a:rect l="0" t="0" r="r" b="b"/>
                <a:pathLst>
                  <a:path w="29" h="21">
                    <a:moveTo>
                      <a:pt x="26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0" y="1"/>
                      <a:pt x="0" y="2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7"/>
                      <a:pt x="2" y="18"/>
                      <a:pt x="3" y="18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9" y="18"/>
                      <a:pt x="9" y="18"/>
                      <a:pt x="9" y="1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4" y="19"/>
                      <a:pt x="3" y="19"/>
                      <a:pt x="3" y="20"/>
                    </a:cubicBezTo>
                    <a:cubicBezTo>
                      <a:pt x="3" y="20"/>
                      <a:pt x="4" y="21"/>
                      <a:pt x="5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5" y="21"/>
                      <a:pt x="26" y="20"/>
                      <a:pt x="26" y="20"/>
                    </a:cubicBezTo>
                    <a:cubicBezTo>
                      <a:pt x="26" y="19"/>
                      <a:pt x="25" y="19"/>
                      <a:pt x="24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18"/>
                      <a:pt x="20" y="18"/>
                      <a:pt x="19" y="18"/>
                    </a:cubicBezTo>
                    <a:cubicBezTo>
                      <a:pt x="26" y="18"/>
                      <a:pt x="26" y="18"/>
                      <a:pt x="26" y="18"/>
                    </a:cubicBezTo>
                    <a:cubicBezTo>
                      <a:pt x="28" y="18"/>
                      <a:pt x="29" y="17"/>
                      <a:pt x="29" y="15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1"/>
                      <a:pt x="28" y="0"/>
                      <a:pt x="26" y="0"/>
                    </a:cubicBezTo>
                    <a:close/>
                    <a:moveTo>
                      <a:pt x="27" y="15"/>
                    </a:moveTo>
                    <a:cubicBezTo>
                      <a:pt x="27" y="16"/>
                      <a:pt x="27" y="16"/>
                      <a:pt x="26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2" y="16"/>
                      <a:pt x="2" y="16"/>
                      <a:pt x="2" y="15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7" y="1"/>
                      <a:pt x="27" y="2"/>
                      <a:pt x="27" y="2"/>
                    </a:cubicBezTo>
                    <a:lnTo>
                      <a:pt x="27" y="1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0" name="Freeform: Shape 57"/>
              <p:cNvSpPr/>
              <p:nvPr/>
            </p:nvSpPr>
            <p:spPr bwMode="auto">
              <a:xfrm>
                <a:off x="3325813" y="1260475"/>
                <a:ext cx="76200" cy="77788"/>
              </a:xfrm>
              <a:custGeom>
                <a:avLst/>
                <a:gdLst/>
                <a:ahLst/>
                <a:cxnLst>
                  <a:cxn ang="0">
                    <a:pos x="2" y="13"/>
                  </a:cxn>
                  <a:cxn ang="0">
                    <a:pos x="0" y="12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12" y="5"/>
                  </a:cxn>
                  <a:cxn ang="0">
                    <a:pos x="13" y="7"/>
                  </a:cxn>
                  <a:cxn ang="0">
                    <a:pos x="12" y="8"/>
                  </a:cxn>
                  <a:cxn ang="0">
                    <a:pos x="3" y="13"/>
                  </a:cxn>
                  <a:cxn ang="0">
                    <a:pos x="2" y="13"/>
                  </a:cxn>
                  <a:cxn ang="0">
                    <a:pos x="2" y="2"/>
                  </a:cxn>
                  <a:cxn ang="0">
                    <a:pos x="2" y="12"/>
                  </a:cxn>
                  <a:cxn ang="0">
                    <a:pos x="11" y="7"/>
                  </a:cxn>
                  <a:cxn ang="0">
                    <a:pos x="2" y="2"/>
                  </a:cxn>
                </a:cxnLst>
                <a:rect l="0" t="0" r="r" b="b"/>
                <a:pathLst>
                  <a:path w="13" h="13">
                    <a:moveTo>
                      <a:pt x="2" y="13"/>
                    </a:moveTo>
                    <a:cubicBezTo>
                      <a:pt x="1" y="13"/>
                      <a:pt x="0" y="13"/>
                      <a:pt x="0" y="1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5"/>
                      <a:pt x="13" y="6"/>
                      <a:pt x="13" y="7"/>
                    </a:cubicBezTo>
                    <a:cubicBezTo>
                      <a:pt x="13" y="7"/>
                      <a:pt x="12" y="8"/>
                      <a:pt x="12" y="8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2" y="13"/>
                      <a:pt x="2" y="13"/>
                    </a:cubicBezTo>
                    <a:close/>
                    <a:moveTo>
                      <a:pt x="2" y="2"/>
                    </a:moveTo>
                    <a:cubicBezTo>
                      <a:pt x="2" y="12"/>
                      <a:pt x="2" y="12"/>
                      <a:pt x="2" y="12"/>
                    </a:cubicBezTo>
                    <a:cubicBezTo>
                      <a:pt x="11" y="7"/>
                      <a:pt x="11" y="7"/>
                      <a:pt x="11" y="7"/>
                    </a:cubicBezTo>
                    <a:lnTo>
                      <a:pt x="2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1" name="Freeform: Shape 58"/>
              <p:cNvSpPr/>
              <p:nvPr/>
            </p:nvSpPr>
            <p:spPr bwMode="auto">
              <a:xfrm>
                <a:off x="3343275" y="1273175"/>
                <a:ext cx="41275" cy="52388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0" y="0"/>
                  </a:cxn>
                  <a:cxn ang="0">
                    <a:pos x="26" y="18"/>
                  </a:cxn>
                  <a:cxn ang="0">
                    <a:pos x="0" y="33"/>
                  </a:cxn>
                  <a:cxn ang="0">
                    <a:pos x="0" y="3"/>
                  </a:cxn>
                  <a:cxn ang="0">
                    <a:pos x="0" y="29"/>
                  </a:cxn>
                  <a:cxn ang="0">
                    <a:pos x="23" y="18"/>
                  </a:cxn>
                  <a:cxn ang="0">
                    <a:pos x="0" y="3"/>
                  </a:cxn>
                </a:cxnLst>
                <a:rect l="0" t="0" r="r" b="b"/>
                <a:pathLst>
                  <a:path w="26" h="33">
                    <a:moveTo>
                      <a:pt x="0" y="33"/>
                    </a:moveTo>
                    <a:lnTo>
                      <a:pt x="0" y="0"/>
                    </a:lnTo>
                    <a:lnTo>
                      <a:pt x="26" y="18"/>
                    </a:lnTo>
                    <a:lnTo>
                      <a:pt x="0" y="33"/>
                    </a:lnTo>
                    <a:close/>
                    <a:moveTo>
                      <a:pt x="0" y="3"/>
                    </a:moveTo>
                    <a:lnTo>
                      <a:pt x="0" y="29"/>
                    </a:lnTo>
                    <a:lnTo>
                      <a:pt x="23" y="18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0" name="Group 59"/>
            <p:cNvGrpSpPr/>
            <p:nvPr/>
          </p:nvGrpSpPr>
          <p:grpSpPr>
            <a:xfrm>
              <a:off x="3609905" y="1657247"/>
              <a:ext cx="1925066" cy="1932132"/>
              <a:chOff x="3406775" y="1066800"/>
              <a:chExt cx="3027363" cy="3038475"/>
            </a:xfrm>
          </p:grpSpPr>
          <p:sp>
            <p:nvSpPr>
              <p:cNvPr id="47" name="Oval 60"/>
              <p:cNvSpPr/>
              <p:nvPr/>
            </p:nvSpPr>
            <p:spPr bwMode="auto">
              <a:xfrm>
                <a:off x="3406775" y="1066800"/>
                <a:ext cx="3027363" cy="30384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8" name="Freeform: Shape 61"/>
              <p:cNvSpPr/>
              <p:nvPr/>
            </p:nvSpPr>
            <p:spPr bwMode="auto">
              <a:xfrm>
                <a:off x="3751263" y="1598613"/>
                <a:ext cx="26988" cy="3651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2" y="1"/>
                  </a:cxn>
                  <a:cxn ang="0">
                    <a:pos x="3" y="0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moveTo>
                      <a:pt x="3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3"/>
                      <a:pt x="2" y="1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9" name="Freeform: Shape 62"/>
              <p:cNvSpPr/>
              <p:nvPr/>
            </p:nvSpPr>
            <p:spPr bwMode="auto">
              <a:xfrm>
                <a:off x="5440363" y="1196975"/>
                <a:ext cx="55563" cy="285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6" y="3"/>
                  </a:cxn>
                  <a:cxn ang="0">
                    <a:pos x="6" y="3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0" y="0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5" y="2"/>
                      <a:pt x="5" y="2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2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0"/>
                      <a:pt x="0" y="0"/>
                      <a:pt x="0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0" name="Freeform: Shape 63"/>
              <p:cNvSpPr/>
              <p:nvPr/>
            </p:nvSpPr>
            <p:spPr bwMode="auto">
              <a:xfrm>
                <a:off x="5430838" y="1196975"/>
                <a:ext cx="28575" cy="190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2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1" y="1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1" name="Freeform: Shape 64"/>
              <p:cNvSpPr/>
              <p:nvPr/>
            </p:nvSpPr>
            <p:spPr bwMode="auto">
              <a:xfrm>
                <a:off x="5402263" y="1206500"/>
                <a:ext cx="38100" cy="952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</a:cxnLst>
                <a:rect l="0" t="0" r="r" b="b"/>
                <a:pathLst>
                  <a:path w="4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4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2" name="Freeform: Shape 65"/>
              <p:cNvSpPr/>
              <p:nvPr/>
            </p:nvSpPr>
            <p:spPr bwMode="auto">
              <a:xfrm>
                <a:off x="5160963" y="1235075"/>
                <a:ext cx="47625" cy="1746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4" y="2"/>
                  </a:cxn>
                  <a:cxn ang="0">
                    <a:pos x="5" y="2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0" t="0" r="r" b="b"/>
                <a:pathLst>
                  <a:path w="5" h="2">
                    <a:moveTo>
                      <a:pt x="1" y="0"/>
                    </a:move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3" y="2"/>
                      <a:pt x="4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4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3" name="Freeform: Shape 66"/>
              <p:cNvSpPr/>
              <p:nvPr/>
            </p:nvSpPr>
            <p:spPr bwMode="auto">
              <a:xfrm>
                <a:off x="6330951" y="2735263"/>
                <a:ext cx="84138" cy="195263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7" y="2"/>
                  </a:cxn>
                  <a:cxn ang="0">
                    <a:pos x="7" y="3"/>
                  </a:cxn>
                  <a:cxn ang="0">
                    <a:pos x="6" y="5"/>
                  </a:cxn>
                  <a:cxn ang="0">
                    <a:pos x="6" y="6"/>
                  </a:cxn>
                  <a:cxn ang="0">
                    <a:pos x="4" y="9"/>
                  </a:cxn>
                  <a:cxn ang="0">
                    <a:pos x="4" y="11"/>
                  </a:cxn>
                  <a:cxn ang="0">
                    <a:pos x="3" y="11"/>
                  </a:cxn>
                  <a:cxn ang="0">
                    <a:pos x="3" y="12"/>
                  </a:cxn>
                  <a:cxn ang="0">
                    <a:pos x="2" y="14"/>
                  </a:cxn>
                  <a:cxn ang="0">
                    <a:pos x="2" y="14"/>
                  </a:cxn>
                  <a:cxn ang="0">
                    <a:pos x="2" y="15"/>
                  </a:cxn>
                  <a:cxn ang="0">
                    <a:pos x="0" y="21"/>
                  </a:cxn>
                  <a:cxn ang="0">
                    <a:pos x="2" y="21"/>
                  </a:cxn>
                  <a:cxn ang="0">
                    <a:pos x="4" y="15"/>
                  </a:cxn>
                  <a:cxn ang="0">
                    <a:pos x="5" y="13"/>
                  </a:cxn>
                  <a:cxn ang="0">
                    <a:pos x="6" y="10"/>
                  </a:cxn>
                  <a:cxn ang="0">
                    <a:pos x="7" y="8"/>
                  </a:cxn>
                  <a:cxn ang="0">
                    <a:pos x="7" y="6"/>
                  </a:cxn>
                  <a:cxn ang="0">
                    <a:pos x="7" y="6"/>
                  </a:cxn>
                  <a:cxn ang="0">
                    <a:pos x="8" y="4"/>
                  </a:cxn>
                  <a:cxn ang="0">
                    <a:pos x="9" y="2"/>
                  </a:cxn>
                  <a:cxn ang="0">
                    <a:pos x="9" y="0"/>
                  </a:cxn>
                </a:cxnLst>
                <a:rect l="0" t="0" r="r" b="b"/>
                <a:pathLst>
                  <a:path w="9" h="21">
                    <a:moveTo>
                      <a:pt x="9" y="0"/>
                    </a:moveTo>
                    <a:cubicBezTo>
                      <a:pt x="9" y="0"/>
                      <a:pt x="9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1"/>
                      <a:pt x="7" y="2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9"/>
                      <a:pt x="6" y="8"/>
                      <a:pt x="7" y="8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0"/>
                      <a:pt x="9" y="0"/>
                      <a:pt x="9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4" name="Freeform: Shape 67"/>
              <p:cNvSpPr/>
              <p:nvPr/>
            </p:nvSpPr>
            <p:spPr bwMode="auto">
              <a:xfrm>
                <a:off x="6256338" y="2930525"/>
                <a:ext cx="74613" cy="38100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3" y="1"/>
                  </a:cxn>
                  <a:cxn ang="0">
                    <a:pos x="2" y="2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0" y="3"/>
                  </a:cxn>
                  <a:cxn ang="0">
                    <a:pos x="1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5" y="3"/>
                  </a:cxn>
                  <a:cxn ang="0">
                    <a:pos x="6" y="4"/>
                  </a:cxn>
                  <a:cxn ang="0">
                    <a:pos x="7" y="3"/>
                  </a:cxn>
                  <a:cxn ang="0">
                    <a:pos x="8" y="2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6" y="1"/>
                  </a:cxn>
                  <a:cxn ang="0">
                    <a:pos x="6" y="2"/>
                  </a:cxn>
                  <a:cxn ang="0">
                    <a:pos x="5" y="0"/>
                  </a:cxn>
                  <a:cxn ang="0">
                    <a:pos x="4" y="0"/>
                  </a:cxn>
                </a:cxnLst>
                <a:rect l="0" t="0" r="r" b="b"/>
                <a:pathLst>
                  <a:path w="8" h="4">
                    <a:moveTo>
                      <a:pt x="4" y="0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2"/>
                      <a:pt x="2" y="2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6" y="1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2"/>
                      <a:pt x="5" y="1"/>
                      <a:pt x="5" y="0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5" name="Freeform: Shape 68"/>
              <p:cNvSpPr/>
              <p:nvPr/>
            </p:nvSpPr>
            <p:spPr bwMode="auto">
              <a:xfrm>
                <a:off x="6350001" y="2846388"/>
                <a:ext cx="1588" cy="95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6" name="Freeform: Shape 69"/>
              <p:cNvSpPr/>
              <p:nvPr/>
            </p:nvSpPr>
            <p:spPr bwMode="auto">
              <a:xfrm>
                <a:off x="6340476" y="2865438"/>
                <a:ext cx="9525" cy="95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7" name="Freeform: Shape 70"/>
              <p:cNvSpPr/>
              <p:nvPr/>
            </p:nvSpPr>
            <p:spPr bwMode="auto">
              <a:xfrm>
                <a:off x="6330951" y="2855913"/>
                <a:ext cx="9525" cy="2857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2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8" name="Freeform: Shape 71"/>
              <p:cNvSpPr/>
              <p:nvPr/>
            </p:nvSpPr>
            <p:spPr bwMode="auto">
              <a:xfrm>
                <a:off x="6265863" y="2641600"/>
                <a:ext cx="74613" cy="223838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2" y="4"/>
                  </a:cxn>
                  <a:cxn ang="0">
                    <a:pos x="2" y="5"/>
                  </a:cxn>
                  <a:cxn ang="0">
                    <a:pos x="2" y="6"/>
                  </a:cxn>
                  <a:cxn ang="0">
                    <a:pos x="2" y="7"/>
                  </a:cxn>
                  <a:cxn ang="0">
                    <a:pos x="1" y="12"/>
                  </a:cxn>
                  <a:cxn ang="0">
                    <a:pos x="1" y="14"/>
                  </a:cxn>
                  <a:cxn ang="0">
                    <a:pos x="1" y="14"/>
                  </a:cxn>
                  <a:cxn ang="0">
                    <a:pos x="1" y="17"/>
                  </a:cxn>
                  <a:cxn ang="0">
                    <a:pos x="2" y="19"/>
                  </a:cxn>
                  <a:cxn ang="0">
                    <a:pos x="1" y="21"/>
                  </a:cxn>
                  <a:cxn ang="0">
                    <a:pos x="1" y="24"/>
                  </a:cxn>
                  <a:cxn ang="0">
                    <a:pos x="2" y="24"/>
                  </a:cxn>
                  <a:cxn ang="0">
                    <a:pos x="2" y="24"/>
                  </a:cxn>
                  <a:cxn ang="0">
                    <a:pos x="3" y="23"/>
                  </a:cxn>
                  <a:cxn ang="0">
                    <a:pos x="3" y="23"/>
                  </a:cxn>
                  <a:cxn ang="0">
                    <a:pos x="4" y="24"/>
                  </a:cxn>
                  <a:cxn ang="0">
                    <a:pos x="5" y="23"/>
                  </a:cxn>
                  <a:cxn ang="0">
                    <a:pos x="6" y="23"/>
                  </a:cxn>
                  <a:cxn ang="0">
                    <a:pos x="6" y="23"/>
                  </a:cxn>
                  <a:cxn ang="0">
                    <a:pos x="8" y="17"/>
                  </a:cxn>
                  <a:cxn ang="0">
                    <a:pos x="8" y="17"/>
                  </a:cxn>
                  <a:cxn ang="0">
                    <a:pos x="8" y="17"/>
                  </a:cxn>
                  <a:cxn ang="0">
                    <a:pos x="8" y="17"/>
                  </a:cxn>
                  <a:cxn ang="0">
                    <a:pos x="8" y="16"/>
                  </a:cxn>
                  <a:cxn ang="0">
                    <a:pos x="8" y="16"/>
                  </a:cxn>
                  <a:cxn ang="0">
                    <a:pos x="8" y="16"/>
                  </a:cxn>
                  <a:cxn ang="0">
                    <a:pos x="8" y="16"/>
                  </a:cxn>
                  <a:cxn ang="0">
                    <a:pos x="8" y="16"/>
                  </a:cxn>
                  <a:cxn ang="0">
                    <a:pos x="8" y="14"/>
                  </a:cxn>
                  <a:cxn ang="0">
                    <a:pos x="7" y="14"/>
                  </a:cxn>
                  <a:cxn ang="0">
                    <a:pos x="7" y="14"/>
                  </a:cxn>
                  <a:cxn ang="0">
                    <a:pos x="7" y="14"/>
                  </a:cxn>
                  <a:cxn ang="0">
                    <a:pos x="7" y="12"/>
                  </a:cxn>
                  <a:cxn ang="0">
                    <a:pos x="7" y="10"/>
                  </a:cxn>
                  <a:cxn ang="0">
                    <a:pos x="6" y="9"/>
                  </a:cxn>
                  <a:cxn ang="0">
                    <a:pos x="5" y="7"/>
                  </a:cxn>
                  <a:cxn ang="0">
                    <a:pos x="5" y="7"/>
                  </a:cxn>
                  <a:cxn ang="0">
                    <a:pos x="5" y="6"/>
                  </a:cxn>
                  <a:cxn ang="0">
                    <a:pos x="5" y="6"/>
                  </a:cxn>
                  <a:cxn ang="0">
                    <a:pos x="4" y="1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r" b="b"/>
                <a:pathLst>
                  <a:path w="8" h="24">
                    <a:moveTo>
                      <a:pt x="3" y="0"/>
                    </a:moveTo>
                    <a:cubicBezTo>
                      <a:pt x="2" y="3"/>
                      <a:pt x="2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1" y="5"/>
                      <a:pt x="2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8"/>
                      <a:pt x="3" y="9"/>
                      <a:pt x="1" y="12"/>
                    </a:cubicBezTo>
                    <a:cubicBezTo>
                      <a:pt x="0" y="13"/>
                      <a:pt x="1" y="13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2" y="15"/>
                      <a:pt x="1" y="16"/>
                      <a:pt x="1" y="17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2" y="19"/>
                      <a:pt x="2" y="20"/>
                      <a:pt x="1" y="21"/>
                    </a:cubicBezTo>
                    <a:cubicBezTo>
                      <a:pt x="1" y="22"/>
                      <a:pt x="1" y="23"/>
                      <a:pt x="1" y="24"/>
                    </a:cubicBezTo>
                    <a:cubicBezTo>
                      <a:pt x="1" y="24"/>
                      <a:pt x="1" y="24"/>
                      <a:pt x="2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4" y="23"/>
                      <a:pt x="4" y="24"/>
                      <a:pt x="4" y="24"/>
                    </a:cubicBezTo>
                    <a:cubicBezTo>
                      <a:pt x="5" y="24"/>
                      <a:pt x="5" y="23"/>
                      <a:pt x="5" y="23"/>
                    </a:cubicBezTo>
                    <a:cubicBezTo>
                      <a:pt x="5" y="23"/>
                      <a:pt x="6" y="23"/>
                      <a:pt x="6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7" y="21"/>
                      <a:pt x="7" y="21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14"/>
                      <a:pt x="7" y="14"/>
                      <a:pt x="7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3"/>
                      <a:pt x="7" y="12"/>
                      <a:pt x="7" y="12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10"/>
                      <a:pt x="6" y="10"/>
                      <a:pt x="6" y="9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7"/>
                      <a:pt x="5" y="7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0"/>
                      <a:pt x="4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9" name="Freeform: Shape 72"/>
              <p:cNvSpPr/>
              <p:nvPr/>
            </p:nvSpPr>
            <p:spPr bwMode="auto">
              <a:xfrm>
                <a:off x="5291138" y="3359150"/>
                <a:ext cx="103188" cy="130175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8" y="1"/>
                  </a:cxn>
                  <a:cxn ang="0">
                    <a:pos x="7" y="4"/>
                  </a:cxn>
                  <a:cxn ang="0">
                    <a:pos x="5" y="4"/>
                  </a:cxn>
                  <a:cxn ang="0">
                    <a:pos x="4" y="5"/>
                  </a:cxn>
                  <a:cxn ang="0">
                    <a:pos x="3" y="6"/>
                  </a:cxn>
                  <a:cxn ang="0">
                    <a:pos x="3" y="6"/>
                  </a:cxn>
                  <a:cxn ang="0">
                    <a:pos x="1" y="5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1" y="8"/>
                  </a:cxn>
                  <a:cxn ang="0">
                    <a:pos x="1" y="9"/>
                  </a:cxn>
                  <a:cxn ang="0">
                    <a:pos x="3" y="8"/>
                  </a:cxn>
                  <a:cxn ang="0">
                    <a:pos x="2" y="11"/>
                  </a:cxn>
                  <a:cxn ang="0">
                    <a:pos x="3" y="13"/>
                  </a:cxn>
                  <a:cxn ang="0">
                    <a:pos x="4" y="14"/>
                  </a:cxn>
                  <a:cxn ang="0">
                    <a:pos x="5" y="13"/>
                  </a:cxn>
                  <a:cxn ang="0">
                    <a:pos x="4" y="12"/>
                  </a:cxn>
                  <a:cxn ang="0">
                    <a:pos x="5" y="10"/>
                  </a:cxn>
                  <a:cxn ang="0">
                    <a:pos x="7" y="10"/>
                  </a:cxn>
                  <a:cxn ang="0">
                    <a:pos x="8" y="9"/>
                  </a:cxn>
                  <a:cxn ang="0">
                    <a:pos x="6" y="8"/>
                  </a:cxn>
                  <a:cxn ang="0">
                    <a:pos x="7" y="4"/>
                  </a:cxn>
                  <a:cxn ang="0">
                    <a:pos x="10" y="2"/>
                  </a:cxn>
                  <a:cxn ang="0">
                    <a:pos x="11" y="0"/>
                  </a:cxn>
                  <a:cxn ang="0">
                    <a:pos x="11" y="0"/>
                  </a:cxn>
                </a:cxnLst>
                <a:rect l="0" t="0" r="r" b="b"/>
                <a:pathLst>
                  <a:path w="11" h="14">
                    <a:moveTo>
                      <a:pt x="11" y="0"/>
                    </a:moveTo>
                    <a:cubicBezTo>
                      <a:pt x="10" y="0"/>
                      <a:pt x="8" y="1"/>
                      <a:pt x="8" y="1"/>
                    </a:cubicBezTo>
                    <a:cubicBezTo>
                      <a:pt x="8" y="1"/>
                      <a:pt x="7" y="3"/>
                      <a:pt x="7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6"/>
                      <a:pt x="2" y="6"/>
                      <a:pt x="1" y="5"/>
                    </a:cubicBezTo>
                    <a:cubicBezTo>
                      <a:pt x="1" y="5"/>
                      <a:pt x="1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6"/>
                      <a:pt x="0" y="7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1"/>
                      <a:pt x="5" y="11"/>
                      <a:pt x="5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1" y="1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0" name="Freeform: Shape 73"/>
              <p:cNvSpPr/>
              <p:nvPr/>
            </p:nvSpPr>
            <p:spPr bwMode="auto">
              <a:xfrm>
                <a:off x="5338763" y="3471863"/>
                <a:ext cx="73025" cy="12065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1" y="5"/>
                  </a:cxn>
                  <a:cxn ang="0">
                    <a:pos x="0" y="7"/>
                  </a:cxn>
                  <a:cxn ang="0">
                    <a:pos x="2" y="7"/>
                  </a:cxn>
                  <a:cxn ang="0">
                    <a:pos x="3" y="8"/>
                  </a:cxn>
                  <a:cxn ang="0">
                    <a:pos x="2" y="10"/>
                  </a:cxn>
                  <a:cxn ang="0">
                    <a:pos x="4" y="13"/>
                  </a:cxn>
                  <a:cxn ang="0">
                    <a:pos x="5" y="13"/>
                  </a:cxn>
                  <a:cxn ang="0">
                    <a:pos x="6" y="12"/>
                  </a:cxn>
                  <a:cxn ang="0">
                    <a:pos x="8" y="12"/>
                  </a:cxn>
                  <a:cxn ang="0">
                    <a:pos x="8" y="11"/>
                  </a:cxn>
                  <a:cxn ang="0">
                    <a:pos x="8" y="7"/>
                  </a:cxn>
                  <a:cxn ang="0">
                    <a:pos x="6" y="7"/>
                  </a:cxn>
                  <a:cxn ang="0">
                    <a:pos x="6" y="6"/>
                  </a:cxn>
                  <a:cxn ang="0">
                    <a:pos x="5" y="6"/>
                  </a:cxn>
                  <a:cxn ang="0">
                    <a:pos x="4" y="3"/>
                  </a:cxn>
                  <a:cxn ang="0">
                    <a:pos x="3" y="2"/>
                  </a:cxn>
                  <a:cxn ang="0">
                    <a:pos x="4" y="1"/>
                  </a:cxn>
                  <a:cxn ang="0">
                    <a:pos x="3" y="0"/>
                  </a:cxn>
                </a:cxnLst>
                <a:rect l="0" t="0" r="r" b="b"/>
                <a:pathLst>
                  <a:path w="8" h="13">
                    <a:moveTo>
                      <a:pt x="3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6"/>
                      <a:pt x="0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1" name="Freeform: Shape 74"/>
              <p:cNvSpPr/>
              <p:nvPr/>
            </p:nvSpPr>
            <p:spPr bwMode="auto">
              <a:xfrm>
                <a:off x="6238876" y="2949575"/>
                <a:ext cx="17463" cy="1905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2" name="Freeform: Shape 75"/>
              <p:cNvSpPr/>
              <p:nvPr/>
            </p:nvSpPr>
            <p:spPr bwMode="auto">
              <a:xfrm>
                <a:off x="6229351" y="2940050"/>
                <a:ext cx="9525" cy="952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3" name="Freeform: Shape 76"/>
              <p:cNvSpPr/>
              <p:nvPr/>
            </p:nvSpPr>
            <p:spPr bwMode="auto">
              <a:xfrm>
                <a:off x="6210301" y="2959100"/>
                <a:ext cx="19050" cy="1746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2" y="0"/>
                  </a:cxn>
                  <a:cxn ang="0">
                    <a:pos x="1" y="0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2" y="1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4" name="Freeform: Shape 77"/>
              <p:cNvSpPr/>
              <p:nvPr/>
            </p:nvSpPr>
            <p:spPr bwMode="auto">
              <a:xfrm>
                <a:off x="6200776" y="2930525"/>
                <a:ext cx="19050" cy="1905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1"/>
                  </a:cxn>
                  <a:cxn ang="0">
                    <a:pos x="2" y="0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2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5" name="Freeform: Shape 78"/>
              <p:cNvSpPr/>
              <p:nvPr/>
            </p:nvSpPr>
            <p:spPr bwMode="auto">
              <a:xfrm>
                <a:off x="5541963" y="3089275"/>
                <a:ext cx="65088" cy="36513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5" y="0"/>
                  </a:cxn>
                  <a:cxn ang="0">
                    <a:pos x="3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4" y="2"/>
                  </a:cxn>
                  <a:cxn ang="0">
                    <a:pos x="6" y="1"/>
                  </a:cxn>
                  <a:cxn ang="0">
                    <a:pos x="7" y="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6" y="0"/>
                      <a:pt x="5" y="0"/>
                      <a:pt x="5" y="0"/>
                    </a:cubicBezTo>
                    <a:cubicBezTo>
                      <a:pt x="4" y="1"/>
                      <a:pt x="4" y="1"/>
                      <a:pt x="3" y="2"/>
                    </a:cubicBezTo>
                    <a:cubicBezTo>
                      <a:pt x="2" y="2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4"/>
                      <a:pt x="0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3"/>
                      <a:pt x="3" y="3"/>
                      <a:pt x="4" y="2"/>
                    </a:cubicBezTo>
                    <a:cubicBezTo>
                      <a:pt x="5" y="2"/>
                      <a:pt x="5" y="1"/>
                      <a:pt x="6" y="1"/>
                    </a:cubicBezTo>
                    <a:cubicBezTo>
                      <a:pt x="6" y="1"/>
                      <a:pt x="7" y="0"/>
                      <a:pt x="7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6" name="Rectangle 79"/>
              <p:cNvSpPr/>
              <p:nvPr/>
            </p:nvSpPr>
            <p:spPr bwMode="auto">
              <a:xfrm>
                <a:off x="6415088" y="2408238"/>
                <a:ext cx="1588" cy="1588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7" name="Freeform: Shape 80"/>
              <p:cNvSpPr/>
              <p:nvPr/>
            </p:nvSpPr>
            <p:spPr bwMode="auto">
              <a:xfrm>
                <a:off x="6415088" y="2408238"/>
                <a:ext cx="1588" cy="1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8" name="Freeform: Shape 81"/>
              <p:cNvSpPr/>
              <p:nvPr/>
            </p:nvSpPr>
            <p:spPr bwMode="auto">
              <a:xfrm>
                <a:off x="3556002" y="1327150"/>
                <a:ext cx="1243013" cy="2638425"/>
              </a:xfrm>
              <a:custGeom>
                <a:avLst/>
                <a:gdLst/>
                <a:ahLst/>
                <a:cxnLst>
                  <a:cxn ang="0">
                    <a:pos x="28" y="24"/>
                  </a:cxn>
                  <a:cxn ang="0">
                    <a:pos x="21" y="35"/>
                  </a:cxn>
                  <a:cxn ang="0">
                    <a:pos x="27" y="27"/>
                  </a:cxn>
                  <a:cxn ang="0">
                    <a:pos x="2" y="107"/>
                  </a:cxn>
                  <a:cxn ang="0">
                    <a:pos x="5" y="114"/>
                  </a:cxn>
                  <a:cxn ang="0">
                    <a:pos x="8" y="128"/>
                  </a:cxn>
                  <a:cxn ang="0">
                    <a:pos x="24" y="147"/>
                  </a:cxn>
                  <a:cxn ang="0">
                    <a:pos x="33" y="157"/>
                  </a:cxn>
                  <a:cxn ang="0">
                    <a:pos x="42" y="165"/>
                  </a:cxn>
                  <a:cxn ang="0">
                    <a:pos x="42" y="185"/>
                  </a:cxn>
                  <a:cxn ang="0">
                    <a:pos x="42" y="192"/>
                  </a:cxn>
                  <a:cxn ang="0">
                    <a:pos x="65" y="219"/>
                  </a:cxn>
                  <a:cxn ang="0">
                    <a:pos x="77" y="261"/>
                  </a:cxn>
                  <a:cxn ang="0">
                    <a:pos x="82" y="271"/>
                  </a:cxn>
                  <a:cxn ang="0">
                    <a:pos x="86" y="277"/>
                  </a:cxn>
                  <a:cxn ang="0">
                    <a:pos x="92" y="281"/>
                  </a:cxn>
                  <a:cxn ang="0">
                    <a:pos x="90" y="275"/>
                  </a:cxn>
                  <a:cxn ang="0">
                    <a:pos x="89" y="265"/>
                  </a:cxn>
                  <a:cxn ang="0">
                    <a:pos x="96" y="253"/>
                  </a:cxn>
                  <a:cxn ang="0">
                    <a:pos x="104" y="245"/>
                  </a:cxn>
                  <a:cxn ang="0">
                    <a:pos x="120" y="230"/>
                  </a:cxn>
                  <a:cxn ang="0">
                    <a:pos x="125" y="214"/>
                  </a:cxn>
                  <a:cxn ang="0">
                    <a:pos x="133" y="197"/>
                  </a:cxn>
                  <a:cxn ang="0">
                    <a:pos x="103" y="185"/>
                  </a:cxn>
                  <a:cxn ang="0">
                    <a:pos x="95" y="175"/>
                  </a:cxn>
                  <a:cxn ang="0">
                    <a:pos x="88" y="171"/>
                  </a:cxn>
                  <a:cxn ang="0">
                    <a:pos x="82" y="169"/>
                  </a:cxn>
                  <a:cxn ang="0">
                    <a:pos x="72" y="160"/>
                  </a:cxn>
                  <a:cxn ang="0">
                    <a:pos x="57" y="158"/>
                  </a:cxn>
                  <a:cxn ang="0">
                    <a:pos x="45" y="161"/>
                  </a:cxn>
                  <a:cxn ang="0">
                    <a:pos x="32" y="143"/>
                  </a:cxn>
                  <a:cxn ang="0">
                    <a:pos x="25" y="136"/>
                  </a:cxn>
                  <a:cxn ang="0">
                    <a:pos x="24" y="110"/>
                  </a:cxn>
                  <a:cxn ang="0">
                    <a:pos x="37" y="111"/>
                  </a:cxn>
                  <a:cxn ang="0">
                    <a:pos x="45" y="120"/>
                  </a:cxn>
                  <a:cxn ang="0">
                    <a:pos x="54" y="93"/>
                  </a:cxn>
                  <a:cxn ang="0">
                    <a:pos x="67" y="84"/>
                  </a:cxn>
                  <a:cxn ang="0">
                    <a:pos x="76" y="83"/>
                  </a:cxn>
                  <a:cxn ang="0">
                    <a:pos x="86" y="76"/>
                  </a:cxn>
                  <a:cxn ang="0">
                    <a:pos x="73" y="71"/>
                  </a:cxn>
                  <a:cxn ang="0">
                    <a:pos x="92" y="65"/>
                  </a:cxn>
                  <a:cxn ang="0">
                    <a:pos x="96" y="57"/>
                  </a:cxn>
                  <a:cxn ang="0">
                    <a:pos x="92" y="41"/>
                  </a:cxn>
                  <a:cxn ang="0">
                    <a:pos x="79" y="35"/>
                  </a:cxn>
                  <a:cxn ang="0">
                    <a:pos x="59" y="60"/>
                  </a:cxn>
                  <a:cxn ang="0">
                    <a:pos x="52" y="40"/>
                  </a:cxn>
                  <a:cxn ang="0">
                    <a:pos x="70" y="25"/>
                  </a:cxn>
                  <a:cxn ang="0">
                    <a:pos x="76" y="23"/>
                  </a:cxn>
                  <a:cxn ang="0">
                    <a:pos x="81" y="15"/>
                  </a:cxn>
                  <a:cxn ang="0">
                    <a:pos x="77" y="16"/>
                  </a:cxn>
                  <a:cxn ang="0">
                    <a:pos x="76" y="14"/>
                  </a:cxn>
                  <a:cxn ang="0">
                    <a:pos x="74" y="10"/>
                  </a:cxn>
                  <a:cxn ang="0">
                    <a:pos x="66" y="18"/>
                  </a:cxn>
                  <a:cxn ang="0">
                    <a:pos x="55" y="14"/>
                  </a:cxn>
                  <a:cxn ang="0">
                    <a:pos x="56" y="7"/>
                  </a:cxn>
                  <a:cxn ang="0">
                    <a:pos x="56" y="1"/>
                  </a:cxn>
                </a:cxnLst>
                <a:rect l="0" t="0" r="r" b="b"/>
                <a:pathLst>
                  <a:path w="134" h="283">
                    <a:moveTo>
                      <a:pt x="57" y="0"/>
                    </a:moveTo>
                    <a:cubicBezTo>
                      <a:pt x="57" y="0"/>
                      <a:pt x="56" y="0"/>
                      <a:pt x="56" y="1"/>
                    </a:cubicBezTo>
                    <a:cubicBezTo>
                      <a:pt x="55" y="1"/>
                      <a:pt x="55" y="1"/>
                      <a:pt x="55" y="1"/>
                    </a:cubicBezTo>
                    <a:cubicBezTo>
                      <a:pt x="55" y="2"/>
                      <a:pt x="54" y="2"/>
                      <a:pt x="53" y="3"/>
                    </a:cubicBezTo>
                    <a:cubicBezTo>
                      <a:pt x="50" y="5"/>
                      <a:pt x="47" y="7"/>
                      <a:pt x="44" y="10"/>
                    </a:cubicBezTo>
                    <a:cubicBezTo>
                      <a:pt x="39" y="14"/>
                      <a:pt x="34" y="18"/>
                      <a:pt x="28" y="24"/>
                    </a:cubicBezTo>
                    <a:cubicBezTo>
                      <a:pt x="28" y="25"/>
                      <a:pt x="27" y="25"/>
                      <a:pt x="27" y="26"/>
                    </a:cubicBezTo>
                    <a:cubicBezTo>
                      <a:pt x="24" y="29"/>
                      <a:pt x="24" y="29"/>
                      <a:pt x="22" y="31"/>
                    </a:cubicBezTo>
                    <a:cubicBezTo>
                      <a:pt x="22" y="32"/>
                      <a:pt x="22" y="32"/>
                      <a:pt x="21" y="33"/>
                    </a:cubicBezTo>
                    <a:cubicBezTo>
                      <a:pt x="22" y="33"/>
                      <a:pt x="22" y="33"/>
                      <a:pt x="22" y="33"/>
                    </a:cubicBezTo>
                    <a:cubicBezTo>
                      <a:pt x="21" y="34"/>
                      <a:pt x="21" y="34"/>
                      <a:pt x="21" y="35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2" y="34"/>
                      <a:pt x="22" y="33"/>
                      <a:pt x="22" y="33"/>
                    </a:cubicBezTo>
                    <a:cubicBezTo>
                      <a:pt x="24" y="30"/>
                      <a:pt x="24" y="29"/>
                      <a:pt x="26" y="27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7" y="26"/>
                      <a:pt x="27" y="26"/>
                      <a:pt x="27" y="26"/>
                    </a:cubicBezTo>
                    <a:cubicBezTo>
                      <a:pt x="27" y="27"/>
                      <a:pt x="27" y="27"/>
                      <a:pt x="27" y="27"/>
                    </a:cubicBezTo>
                    <a:cubicBezTo>
                      <a:pt x="28" y="26"/>
                      <a:pt x="28" y="26"/>
                      <a:pt x="28" y="26"/>
                    </a:cubicBezTo>
                    <a:cubicBezTo>
                      <a:pt x="27" y="27"/>
                      <a:pt x="27" y="27"/>
                      <a:pt x="27" y="27"/>
                    </a:cubicBezTo>
                    <a:cubicBezTo>
                      <a:pt x="21" y="39"/>
                      <a:pt x="18" y="52"/>
                      <a:pt x="11" y="63"/>
                    </a:cubicBezTo>
                    <a:cubicBezTo>
                      <a:pt x="12" y="60"/>
                      <a:pt x="12" y="60"/>
                      <a:pt x="12" y="60"/>
                    </a:cubicBezTo>
                    <a:cubicBezTo>
                      <a:pt x="12" y="61"/>
                      <a:pt x="12" y="61"/>
                      <a:pt x="12" y="61"/>
                    </a:cubicBezTo>
                    <a:cubicBezTo>
                      <a:pt x="0" y="91"/>
                      <a:pt x="0" y="91"/>
                      <a:pt x="2" y="107"/>
                    </a:cubicBezTo>
                    <a:cubicBezTo>
                      <a:pt x="2" y="107"/>
                      <a:pt x="1" y="120"/>
                      <a:pt x="4" y="122"/>
                    </a:cubicBezTo>
                    <a:cubicBezTo>
                      <a:pt x="4" y="119"/>
                      <a:pt x="4" y="119"/>
                      <a:pt x="4" y="119"/>
                    </a:cubicBezTo>
                    <a:cubicBezTo>
                      <a:pt x="4" y="119"/>
                      <a:pt x="3" y="108"/>
                      <a:pt x="3" y="103"/>
                    </a:cubicBezTo>
                    <a:cubicBezTo>
                      <a:pt x="3" y="102"/>
                      <a:pt x="4" y="102"/>
                      <a:pt x="4" y="102"/>
                    </a:cubicBezTo>
                    <a:cubicBezTo>
                      <a:pt x="4" y="105"/>
                      <a:pt x="4" y="106"/>
                      <a:pt x="4" y="110"/>
                    </a:cubicBezTo>
                    <a:cubicBezTo>
                      <a:pt x="5" y="114"/>
                      <a:pt x="5" y="114"/>
                      <a:pt x="5" y="114"/>
                    </a:cubicBezTo>
                    <a:cubicBezTo>
                      <a:pt x="6" y="118"/>
                      <a:pt x="7" y="121"/>
                      <a:pt x="8" y="125"/>
                    </a:cubicBezTo>
                    <a:cubicBezTo>
                      <a:pt x="8" y="126"/>
                      <a:pt x="8" y="126"/>
                      <a:pt x="8" y="126"/>
                    </a:cubicBezTo>
                    <a:cubicBezTo>
                      <a:pt x="8" y="127"/>
                      <a:pt x="8" y="127"/>
                      <a:pt x="8" y="127"/>
                    </a:cubicBezTo>
                    <a:cubicBezTo>
                      <a:pt x="8" y="127"/>
                      <a:pt x="8" y="127"/>
                      <a:pt x="8" y="127"/>
                    </a:cubicBezTo>
                    <a:cubicBezTo>
                      <a:pt x="8" y="128"/>
                      <a:pt x="8" y="128"/>
                      <a:pt x="8" y="128"/>
                    </a:cubicBezTo>
                    <a:cubicBezTo>
                      <a:pt x="8" y="128"/>
                      <a:pt x="8" y="128"/>
                      <a:pt x="8" y="128"/>
                    </a:cubicBezTo>
                    <a:cubicBezTo>
                      <a:pt x="7" y="129"/>
                      <a:pt x="7" y="129"/>
                      <a:pt x="7" y="129"/>
                    </a:cubicBezTo>
                    <a:cubicBezTo>
                      <a:pt x="7" y="129"/>
                      <a:pt x="7" y="129"/>
                      <a:pt x="7" y="129"/>
                    </a:cubicBezTo>
                    <a:cubicBezTo>
                      <a:pt x="7" y="129"/>
                      <a:pt x="7" y="129"/>
                      <a:pt x="7" y="129"/>
                    </a:cubicBezTo>
                    <a:cubicBezTo>
                      <a:pt x="12" y="139"/>
                      <a:pt x="16" y="141"/>
                      <a:pt x="17" y="142"/>
                    </a:cubicBezTo>
                    <a:cubicBezTo>
                      <a:pt x="17" y="141"/>
                      <a:pt x="18" y="141"/>
                      <a:pt x="18" y="141"/>
                    </a:cubicBezTo>
                    <a:cubicBezTo>
                      <a:pt x="19" y="141"/>
                      <a:pt x="19" y="141"/>
                      <a:pt x="24" y="147"/>
                    </a:cubicBezTo>
                    <a:cubicBezTo>
                      <a:pt x="26" y="148"/>
                      <a:pt x="26" y="148"/>
                      <a:pt x="26" y="148"/>
                    </a:cubicBezTo>
                    <a:cubicBezTo>
                      <a:pt x="28" y="150"/>
                      <a:pt x="28" y="150"/>
                      <a:pt x="28" y="150"/>
                    </a:cubicBezTo>
                    <a:cubicBezTo>
                      <a:pt x="30" y="149"/>
                      <a:pt x="30" y="149"/>
                      <a:pt x="30" y="149"/>
                    </a:cubicBezTo>
                    <a:cubicBezTo>
                      <a:pt x="31" y="153"/>
                      <a:pt x="31" y="153"/>
                      <a:pt x="31" y="153"/>
                    </a:cubicBezTo>
                    <a:cubicBezTo>
                      <a:pt x="32" y="155"/>
                      <a:pt x="32" y="155"/>
                      <a:pt x="32" y="155"/>
                    </a:cubicBezTo>
                    <a:cubicBezTo>
                      <a:pt x="33" y="157"/>
                      <a:pt x="33" y="157"/>
                      <a:pt x="33" y="157"/>
                    </a:cubicBezTo>
                    <a:cubicBezTo>
                      <a:pt x="34" y="159"/>
                      <a:pt x="34" y="159"/>
                      <a:pt x="34" y="159"/>
                    </a:cubicBezTo>
                    <a:cubicBezTo>
                      <a:pt x="35" y="159"/>
                      <a:pt x="35" y="159"/>
                      <a:pt x="35" y="159"/>
                    </a:cubicBezTo>
                    <a:cubicBezTo>
                      <a:pt x="36" y="161"/>
                      <a:pt x="36" y="161"/>
                      <a:pt x="36" y="161"/>
                    </a:cubicBezTo>
                    <a:cubicBezTo>
                      <a:pt x="39" y="163"/>
                      <a:pt x="39" y="163"/>
                      <a:pt x="39" y="163"/>
                    </a:cubicBezTo>
                    <a:cubicBezTo>
                      <a:pt x="41" y="165"/>
                      <a:pt x="41" y="165"/>
                      <a:pt x="41" y="165"/>
                    </a:cubicBezTo>
                    <a:cubicBezTo>
                      <a:pt x="42" y="165"/>
                      <a:pt x="42" y="165"/>
                      <a:pt x="42" y="165"/>
                    </a:cubicBezTo>
                    <a:cubicBezTo>
                      <a:pt x="41" y="162"/>
                      <a:pt x="41" y="162"/>
                      <a:pt x="41" y="162"/>
                    </a:cubicBezTo>
                    <a:cubicBezTo>
                      <a:pt x="44" y="161"/>
                      <a:pt x="44" y="161"/>
                      <a:pt x="44" y="161"/>
                    </a:cubicBezTo>
                    <a:cubicBezTo>
                      <a:pt x="44" y="165"/>
                      <a:pt x="44" y="165"/>
                      <a:pt x="44" y="165"/>
                    </a:cubicBezTo>
                    <a:cubicBezTo>
                      <a:pt x="48" y="170"/>
                      <a:pt x="46" y="175"/>
                      <a:pt x="46" y="176"/>
                    </a:cubicBezTo>
                    <a:cubicBezTo>
                      <a:pt x="45" y="175"/>
                      <a:pt x="45" y="175"/>
                      <a:pt x="44" y="175"/>
                    </a:cubicBezTo>
                    <a:cubicBezTo>
                      <a:pt x="42" y="180"/>
                      <a:pt x="42" y="180"/>
                      <a:pt x="42" y="185"/>
                    </a:cubicBezTo>
                    <a:cubicBezTo>
                      <a:pt x="44" y="185"/>
                      <a:pt x="44" y="185"/>
                      <a:pt x="44" y="185"/>
                    </a:cubicBezTo>
                    <a:cubicBezTo>
                      <a:pt x="43" y="187"/>
                      <a:pt x="42" y="188"/>
                      <a:pt x="42" y="189"/>
                    </a:cubicBezTo>
                    <a:cubicBezTo>
                      <a:pt x="42" y="190"/>
                      <a:pt x="42" y="190"/>
                      <a:pt x="42" y="190"/>
                    </a:cubicBezTo>
                    <a:cubicBezTo>
                      <a:pt x="42" y="191"/>
                      <a:pt x="42" y="191"/>
                      <a:pt x="42" y="191"/>
                    </a:cubicBezTo>
                    <a:cubicBezTo>
                      <a:pt x="42" y="191"/>
                      <a:pt x="42" y="191"/>
                      <a:pt x="42" y="191"/>
                    </a:cubicBezTo>
                    <a:cubicBezTo>
                      <a:pt x="42" y="192"/>
                      <a:pt x="42" y="192"/>
                      <a:pt x="42" y="192"/>
                    </a:cubicBezTo>
                    <a:cubicBezTo>
                      <a:pt x="42" y="192"/>
                      <a:pt x="42" y="192"/>
                      <a:pt x="42" y="192"/>
                    </a:cubicBezTo>
                    <a:cubicBezTo>
                      <a:pt x="42" y="193"/>
                      <a:pt x="42" y="193"/>
                      <a:pt x="42" y="193"/>
                    </a:cubicBezTo>
                    <a:cubicBezTo>
                      <a:pt x="42" y="193"/>
                      <a:pt x="42" y="193"/>
                      <a:pt x="42" y="193"/>
                    </a:cubicBezTo>
                    <a:cubicBezTo>
                      <a:pt x="42" y="193"/>
                      <a:pt x="42" y="193"/>
                      <a:pt x="43" y="193"/>
                    </a:cubicBezTo>
                    <a:cubicBezTo>
                      <a:pt x="46" y="196"/>
                      <a:pt x="53" y="209"/>
                      <a:pt x="53" y="209"/>
                    </a:cubicBezTo>
                    <a:cubicBezTo>
                      <a:pt x="55" y="215"/>
                      <a:pt x="62" y="214"/>
                      <a:pt x="65" y="219"/>
                    </a:cubicBezTo>
                    <a:cubicBezTo>
                      <a:pt x="65" y="220"/>
                      <a:pt x="67" y="227"/>
                      <a:pt x="69" y="240"/>
                    </a:cubicBezTo>
                    <a:cubicBezTo>
                      <a:pt x="69" y="245"/>
                      <a:pt x="71" y="249"/>
                      <a:pt x="72" y="253"/>
                    </a:cubicBezTo>
                    <a:cubicBezTo>
                      <a:pt x="73" y="256"/>
                      <a:pt x="73" y="256"/>
                      <a:pt x="73" y="256"/>
                    </a:cubicBezTo>
                    <a:cubicBezTo>
                      <a:pt x="73" y="256"/>
                      <a:pt x="74" y="260"/>
                      <a:pt x="76" y="263"/>
                    </a:cubicBezTo>
                    <a:cubicBezTo>
                      <a:pt x="76" y="261"/>
                      <a:pt x="76" y="261"/>
                      <a:pt x="76" y="261"/>
                    </a:cubicBezTo>
                    <a:cubicBezTo>
                      <a:pt x="77" y="261"/>
                      <a:pt x="77" y="261"/>
                      <a:pt x="77" y="261"/>
                    </a:cubicBezTo>
                    <a:cubicBezTo>
                      <a:pt x="78" y="263"/>
                      <a:pt x="79" y="265"/>
                      <a:pt x="80" y="267"/>
                    </a:cubicBezTo>
                    <a:cubicBezTo>
                      <a:pt x="78" y="267"/>
                      <a:pt x="78" y="267"/>
                      <a:pt x="78" y="267"/>
                    </a:cubicBezTo>
                    <a:cubicBezTo>
                      <a:pt x="78" y="269"/>
                      <a:pt x="78" y="269"/>
                      <a:pt x="78" y="269"/>
                    </a:cubicBezTo>
                    <a:cubicBezTo>
                      <a:pt x="80" y="269"/>
                      <a:pt x="80" y="269"/>
                      <a:pt x="80" y="269"/>
                    </a:cubicBezTo>
                    <a:cubicBezTo>
                      <a:pt x="81" y="271"/>
                      <a:pt x="81" y="271"/>
                      <a:pt x="81" y="271"/>
                    </a:cubicBezTo>
                    <a:cubicBezTo>
                      <a:pt x="82" y="271"/>
                      <a:pt x="82" y="271"/>
                      <a:pt x="82" y="271"/>
                    </a:cubicBezTo>
                    <a:cubicBezTo>
                      <a:pt x="82" y="272"/>
                      <a:pt x="82" y="272"/>
                      <a:pt x="82" y="272"/>
                    </a:cubicBezTo>
                    <a:cubicBezTo>
                      <a:pt x="80" y="271"/>
                      <a:pt x="80" y="271"/>
                      <a:pt x="80" y="271"/>
                    </a:cubicBezTo>
                    <a:cubicBezTo>
                      <a:pt x="81" y="272"/>
                      <a:pt x="81" y="272"/>
                      <a:pt x="81" y="272"/>
                    </a:cubicBezTo>
                    <a:cubicBezTo>
                      <a:pt x="83" y="274"/>
                      <a:pt x="83" y="274"/>
                      <a:pt x="83" y="274"/>
                    </a:cubicBezTo>
                    <a:cubicBezTo>
                      <a:pt x="85" y="276"/>
                      <a:pt x="85" y="276"/>
                      <a:pt x="85" y="276"/>
                    </a:cubicBezTo>
                    <a:cubicBezTo>
                      <a:pt x="86" y="277"/>
                      <a:pt x="86" y="277"/>
                      <a:pt x="86" y="277"/>
                    </a:cubicBezTo>
                    <a:cubicBezTo>
                      <a:pt x="87" y="278"/>
                      <a:pt x="87" y="278"/>
                      <a:pt x="87" y="278"/>
                    </a:cubicBezTo>
                    <a:cubicBezTo>
                      <a:pt x="89" y="278"/>
                      <a:pt x="89" y="278"/>
                      <a:pt x="89" y="278"/>
                    </a:cubicBezTo>
                    <a:cubicBezTo>
                      <a:pt x="90" y="279"/>
                      <a:pt x="90" y="279"/>
                      <a:pt x="90" y="279"/>
                    </a:cubicBezTo>
                    <a:cubicBezTo>
                      <a:pt x="91" y="279"/>
                      <a:pt x="91" y="279"/>
                      <a:pt x="91" y="279"/>
                    </a:cubicBezTo>
                    <a:cubicBezTo>
                      <a:pt x="93" y="281"/>
                      <a:pt x="93" y="281"/>
                      <a:pt x="93" y="281"/>
                    </a:cubicBezTo>
                    <a:cubicBezTo>
                      <a:pt x="92" y="281"/>
                      <a:pt x="92" y="281"/>
                      <a:pt x="92" y="281"/>
                    </a:cubicBezTo>
                    <a:cubicBezTo>
                      <a:pt x="94" y="282"/>
                      <a:pt x="94" y="282"/>
                      <a:pt x="94" y="282"/>
                    </a:cubicBezTo>
                    <a:cubicBezTo>
                      <a:pt x="96" y="283"/>
                      <a:pt x="96" y="283"/>
                      <a:pt x="96" y="283"/>
                    </a:cubicBezTo>
                    <a:cubicBezTo>
                      <a:pt x="100" y="282"/>
                      <a:pt x="100" y="282"/>
                      <a:pt x="100" y="282"/>
                    </a:cubicBezTo>
                    <a:cubicBezTo>
                      <a:pt x="94" y="279"/>
                      <a:pt x="94" y="279"/>
                      <a:pt x="94" y="279"/>
                    </a:cubicBezTo>
                    <a:cubicBezTo>
                      <a:pt x="91" y="277"/>
                      <a:pt x="91" y="277"/>
                      <a:pt x="91" y="277"/>
                    </a:cubicBezTo>
                    <a:cubicBezTo>
                      <a:pt x="90" y="275"/>
                      <a:pt x="90" y="275"/>
                      <a:pt x="90" y="275"/>
                    </a:cubicBezTo>
                    <a:cubicBezTo>
                      <a:pt x="91" y="274"/>
                      <a:pt x="91" y="274"/>
                      <a:pt x="91" y="274"/>
                    </a:cubicBezTo>
                    <a:cubicBezTo>
                      <a:pt x="91" y="272"/>
                      <a:pt x="91" y="272"/>
                      <a:pt x="91" y="272"/>
                    </a:cubicBezTo>
                    <a:cubicBezTo>
                      <a:pt x="92" y="271"/>
                      <a:pt x="92" y="271"/>
                      <a:pt x="92" y="271"/>
                    </a:cubicBezTo>
                    <a:cubicBezTo>
                      <a:pt x="92" y="271"/>
                      <a:pt x="91" y="271"/>
                      <a:pt x="90" y="270"/>
                    </a:cubicBezTo>
                    <a:cubicBezTo>
                      <a:pt x="89" y="269"/>
                      <a:pt x="88" y="269"/>
                      <a:pt x="87" y="268"/>
                    </a:cubicBezTo>
                    <a:cubicBezTo>
                      <a:pt x="88" y="267"/>
                      <a:pt x="89" y="266"/>
                      <a:pt x="89" y="265"/>
                    </a:cubicBezTo>
                    <a:cubicBezTo>
                      <a:pt x="89" y="262"/>
                      <a:pt x="89" y="262"/>
                      <a:pt x="89" y="262"/>
                    </a:cubicBezTo>
                    <a:cubicBezTo>
                      <a:pt x="87" y="260"/>
                      <a:pt x="87" y="260"/>
                      <a:pt x="87" y="260"/>
                    </a:cubicBezTo>
                    <a:cubicBezTo>
                      <a:pt x="90" y="261"/>
                      <a:pt x="90" y="261"/>
                      <a:pt x="90" y="261"/>
                    </a:cubicBezTo>
                    <a:cubicBezTo>
                      <a:pt x="90" y="260"/>
                      <a:pt x="91" y="259"/>
                      <a:pt x="91" y="258"/>
                    </a:cubicBezTo>
                    <a:cubicBezTo>
                      <a:pt x="97" y="257"/>
                      <a:pt x="97" y="257"/>
                      <a:pt x="98" y="255"/>
                    </a:cubicBezTo>
                    <a:cubicBezTo>
                      <a:pt x="96" y="253"/>
                      <a:pt x="96" y="253"/>
                      <a:pt x="96" y="253"/>
                    </a:cubicBezTo>
                    <a:cubicBezTo>
                      <a:pt x="95" y="251"/>
                      <a:pt x="95" y="251"/>
                      <a:pt x="95" y="251"/>
                    </a:cubicBezTo>
                    <a:cubicBezTo>
                      <a:pt x="93" y="250"/>
                      <a:pt x="93" y="250"/>
                      <a:pt x="93" y="250"/>
                    </a:cubicBezTo>
                    <a:cubicBezTo>
                      <a:pt x="94" y="249"/>
                      <a:pt x="94" y="249"/>
                      <a:pt x="94" y="249"/>
                    </a:cubicBezTo>
                    <a:cubicBezTo>
                      <a:pt x="95" y="250"/>
                      <a:pt x="97" y="251"/>
                      <a:pt x="99" y="251"/>
                    </a:cubicBezTo>
                    <a:cubicBezTo>
                      <a:pt x="103" y="248"/>
                      <a:pt x="103" y="248"/>
                      <a:pt x="104" y="246"/>
                    </a:cubicBezTo>
                    <a:cubicBezTo>
                      <a:pt x="104" y="246"/>
                      <a:pt x="104" y="245"/>
                      <a:pt x="104" y="245"/>
                    </a:cubicBezTo>
                    <a:cubicBezTo>
                      <a:pt x="105" y="243"/>
                      <a:pt x="105" y="243"/>
                      <a:pt x="105" y="243"/>
                    </a:cubicBezTo>
                    <a:cubicBezTo>
                      <a:pt x="108" y="240"/>
                      <a:pt x="108" y="240"/>
                      <a:pt x="108" y="240"/>
                    </a:cubicBezTo>
                    <a:cubicBezTo>
                      <a:pt x="108" y="238"/>
                      <a:pt x="108" y="236"/>
                      <a:pt x="107" y="234"/>
                    </a:cubicBezTo>
                    <a:cubicBezTo>
                      <a:pt x="111" y="233"/>
                      <a:pt x="111" y="233"/>
                      <a:pt x="111" y="233"/>
                    </a:cubicBezTo>
                    <a:cubicBezTo>
                      <a:pt x="114" y="231"/>
                      <a:pt x="114" y="231"/>
                      <a:pt x="114" y="231"/>
                    </a:cubicBezTo>
                    <a:cubicBezTo>
                      <a:pt x="116" y="231"/>
                      <a:pt x="118" y="231"/>
                      <a:pt x="120" y="230"/>
                    </a:cubicBezTo>
                    <a:cubicBezTo>
                      <a:pt x="124" y="224"/>
                      <a:pt x="124" y="223"/>
                      <a:pt x="125" y="220"/>
                    </a:cubicBezTo>
                    <a:cubicBezTo>
                      <a:pt x="125" y="219"/>
                      <a:pt x="125" y="219"/>
                      <a:pt x="125" y="219"/>
                    </a:cubicBezTo>
                    <a:cubicBezTo>
                      <a:pt x="125" y="219"/>
                      <a:pt x="125" y="219"/>
                      <a:pt x="125" y="218"/>
                    </a:cubicBezTo>
                    <a:cubicBezTo>
                      <a:pt x="125" y="218"/>
                      <a:pt x="125" y="217"/>
                      <a:pt x="125" y="217"/>
                    </a:cubicBezTo>
                    <a:cubicBezTo>
                      <a:pt x="125" y="216"/>
                      <a:pt x="125" y="216"/>
                      <a:pt x="125" y="216"/>
                    </a:cubicBezTo>
                    <a:cubicBezTo>
                      <a:pt x="125" y="215"/>
                      <a:pt x="125" y="215"/>
                      <a:pt x="125" y="214"/>
                    </a:cubicBezTo>
                    <a:cubicBezTo>
                      <a:pt x="125" y="213"/>
                      <a:pt x="125" y="213"/>
                      <a:pt x="125" y="213"/>
                    </a:cubicBezTo>
                    <a:cubicBezTo>
                      <a:pt x="125" y="213"/>
                      <a:pt x="125" y="213"/>
                      <a:pt x="125" y="213"/>
                    </a:cubicBezTo>
                    <a:cubicBezTo>
                      <a:pt x="125" y="213"/>
                      <a:pt x="125" y="213"/>
                      <a:pt x="125" y="213"/>
                    </a:cubicBezTo>
                    <a:cubicBezTo>
                      <a:pt x="128" y="211"/>
                      <a:pt x="128" y="211"/>
                      <a:pt x="128" y="211"/>
                    </a:cubicBezTo>
                    <a:cubicBezTo>
                      <a:pt x="134" y="201"/>
                      <a:pt x="134" y="201"/>
                      <a:pt x="134" y="201"/>
                    </a:cubicBezTo>
                    <a:cubicBezTo>
                      <a:pt x="134" y="199"/>
                      <a:pt x="133" y="198"/>
                      <a:pt x="133" y="197"/>
                    </a:cubicBezTo>
                    <a:cubicBezTo>
                      <a:pt x="127" y="196"/>
                      <a:pt x="122" y="190"/>
                      <a:pt x="117" y="190"/>
                    </a:cubicBezTo>
                    <a:cubicBezTo>
                      <a:pt x="115" y="190"/>
                      <a:pt x="113" y="190"/>
                      <a:pt x="111" y="192"/>
                    </a:cubicBezTo>
                    <a:cubicBezTo>
                      <a:pt x="112" y="189"/>
                      <a:pt x="112" y="189"/>
                      <a:pt x="112" y="189"/>
                    </a:cubicBezTo>
                    <a:cubicBezTo>
                      <a:pt x="110" y="188"/>
                      <a:pt x="108" y="187"/>
                      <a:pt x="106" y="186"/>
                    </a:cubicBezTo>
                    <a:cubicBezTo>
                      <a:pt x="104" y="188"/>
                      <a:pt x="104" y="188"/>
                      <a:pt x="102" y="188"/>
                    </a:cubicBezTo>
                    <a:cubicBezTo>
                      <a:pt x="102" y="187"/>
                      <a:pt x="102" y="186"/>
                      <a:pt x="103" y="185"/>
                    </a:cubicBezTo>
                    <a:cubicBezTo>
                      <a:pt x="100" y="184"/>
                      <a:pt x="100" y="184"/>
                      <a:pt x="100" y="184"/>
                    </a:cubicBezTo>
                    <a:cubicBezTo>
                      <a:pt x="98" y="187"/>
                      <a:pt x="98" y="187"/>
                      <a:pt x="98" y="187"/>
                    </a:cubicBezTo>
                    <a:cubicBezTo>
                      <a:pt x="97" y="185"/>
                      <a:pt x="97" y="185"/>
                      <a:pt x="97" y="185"/>
                    </a:cubicBezTo>
                    <a:cubicBezTo>
                      <a:pt x="98" y="184"/>
                      <a:pt x="99" y="183"/>
                      <a:pt x="99" y="182"/>
                    </a:cubicBezTo>
                    <a:cubicBezTo>
                      <a:pt x="98" y="180"/>
                      <a:pt x="98" y="180"/>
                      <a:pt x="97" y="176"/>
                    </a:cubicBezTo>
                    <a:cubicBezTo>
                      <a:pt x="97" y="176"/>
                      <a:pt x="96" y="175"/>
                      <a:pt x="95" y="175"/>
                    </a:cubicBezTo>
                    <a:cubicBezTo>
                      <a:pt x="94" y="173"/>
                      <a:pt x="94" y="173"/>
                      <a:pt x="94" y="173"/>
                    </a:cubicBezTo>
                    <a:cubicBezTo>
                      <a:pt x="90" y="171"/>
                      <a:pt x="90" y="171"/>
                      <a:pt x="90" y="171"/>
                    </a:cubicBezTo>
                    <a:cubicBezTo>
                      <a:pt x="89" y="171"/>
                      <a:pt x="89" y="171"/>
                      <a:pt x="89" y="171"/>
                    </a:cubicBezTo>
                    <a:cubicBezTo>
                      <a:pt x="89" y="171"/>
                      <a:pt x="89" y="171"/>
                      <a:pt x="89" y="171"/>
                    </a:cubicBezTo>
                    <a:cubicBezTo>
                      <a:pt x="88" y="171"/>
                      <a:pt x="88" y="171"/>
                      <a:pt x="88" y="171"/>
                    </a:cubicBezTo>
                    <a:cubicBezTo>
                      <a:pt x="88" y="171"/>
                      <a:pt x="88" y="171"/>
                      <a:pt x="88" y="171"/>
                    </a:cubicBezTo>
                    <a:cubicBezTo>
                      <a:pt x="87" y="171"/>
                      <a:pt x="87" y="171"/>
                      <a:pt x="87" y="171"/>
                    </a:cubicBezTo>
                    <a:cubicBezTo>
                      <a:pt x="86" y="171"/>
                      <a:pt x="86" y="171"/>
                      <a:pt x="86" y="171"/>
                    </a:cubicBezTo>
                    <a:cubicBezTo>
                      <a:pt x="85" y="171"/>
                      <a:pt x="85" y="171"/>
                      <a:pt x="85" y="171"/>
                    </a:cubicBezTo>
                    <a:cubicBezTo>
                      <a:pt x="85" y="171"/>
                      <a:pt x="85" y="171"/>
                      <a:pt x="84" y="170"/>
                    </a:cubicBezTo>
                    <a:cubicBezTo>
                      <a:pt x="84" y="170"/>
                      <a:pt x="84" y="170"/>
                      <a:pt x="84" y="169"/>
                    </a:cubicBezTo>
                    <a:cubicBezTo>
                      <a:pt x="82" y="169"/>
                      <a:pt x="82" y="169"/>
                      <a:pt x="82" y="169"/>
                    </a:cubicBezTo>
                    <a:cubicBezTo>
                      <a:pt x="81" y="166"/>
                      <a:pt x="81" y="166"/>
                      <a:pt x="81" y="166"/>
                    </a:cubicBezTo>
                    <a:cubicBezTo>
                      <a:pt x="79" y="165"/>
                      <a:pt x="79" y="165"/>
                      <a:pt x="79" y="165"/>
                    </a:cubicBezTo>
                    <a:cubicBezTo>
                      <a:pt x="76" y="165"/>
                      <a:pt x="76" y="165"/>
                      <a:pt x="76" y="165"/>
                    </a:cubicBezTo>
                    <a:cubicBezTo>
                      <a:pt x="77" y="163"/>
                      <a:pt x="77" y="163"/>
                      <a:pt x="77" y="163"/>
                    </a:cubicBezTo>
                    <a:cubicBezTo>
                      <a:pt x="76" y="160"/>
                      <a:pt x="76" y="160"/>
                      <a:pt x="76" y="160"/>
                    </a:cubicBezTo>
                    <a:cubicBezTo>
                      <a:pt x="72" y="160"/>
                      <a:pt x="72" y="160"/>
                      <a:pt x="72" y="160"/>
                    </a:cubicBezTo>
                    <a:cubicBezTo>
                      <a:pt x="71" y="160"/>
                      <a:pt x="70" y="160"/>
                      <a:pt x="69" y="160"/>
                    </a:cubicBezTo>
                    <a:cubicBezTo>
                      <a:pt x="65" y="159"/>
                      <a:pt x="65" y="159"/>
                      <a:pt x="65" y="159"/>
                    </a:cubicBezTo>
                    <a:cubicBezTo>
                      <a:pt x="63" y="158"/>
                      <a:pt x="63" y="158"/>
                      <a:pt x="63" y="158"/>
                    </a:cubicBezTo>
                    <a:cubicBezTo>
                      <a:pt x="61" y="156"/>
                      <a:pt x="61" y="156"/>
                      <a:pt x="61" y="156"/>
                    </a:cubicBezTo>
                    <a:cubicBezTo>
                      <a:pt x="59" y="154"/>
                      <a:pt x="59" y="154"/>
                      <a:pt x="59" y="154"/>
                    </a:cubicBezTo>
                    <a:cubicBezTo>
                      <a:pt x="57" y="158"/>
                      <a:pt x="57" y="158"/>
                      <a:pt x="57" y="158"/>
                    </a:cubicBezTo>
                    <a:cubicBezTo>
                      <a:pt x="57" y="155"/>
                      <a:pt x="57" y="155"/>
                      <a:pt x="57" y="155"/>
                    </a:cubicBezTo>
                    <a:cubicBezTo>
                      <a:pt x="54" y="156"/>
                      <a:pt x="54" y="156"/>
                      <a:pt x="54" y="156"/>
                    </a:cubicBezTo>
                    <a:cubicBezTo>
                      <a:pt x="50" y="158"/>
                      <a:pt x="50" y="158"/>
                      <a:pt x="50" y="158"/>
                    </a:cubicBezTo>
                    <a:cubicBezTo>
                      <a:pt x="48" y="161"/>
                      <a:pt x="48" y="161"/>
                      <a:pt x="48" y="161"/>
                    </a:cubicBezTo>
                    <a:cubicBezTo>
                      <a:pt x="47" y="163"/>
                      <a:pt x="47" y="163"/>
                      <a:pt x="47" y="163"/>
                    </a:cubicBezTo>
                    <a:cubicBezTo>
                      <a:pt x="45" y="161"/>
                      <a:pt x="45" y="161"/>
                      <a:pt x="45" y="161"/>
                    </a:cubicBezTo>
                    <a:cubicBezTo>
                      <a:pt x="44" y="159"/>
                      <a:pt x="44" y="159"/>
                      <a:pt x="44" y="159"/>
                    </a:cubicBezTo>
                    <a:cubicBezTo>
                      <a:pt x="40" y="160"/>
                      <a:pt x="40" y="160"/>
                      <a:pt x="40" y="160"/>
                    </a:cubicBezTo>
                    <a:cubicBezTo>
                      <a:pt x="37" y="158"/>
                      <a:pt x="37" y="158"/>
                      <a:pt x="37" y="158"/>
                    </a:cubicBezTo>
                    <a:cubicBezTo>
                      <a:pt x="36" y="155"/>
                      <a:pt x="36" y="155"/>
                      <a:pt x="36" y="155"/>
                    </a:cubicBezTo>
                    <a:cubicBezTo>
                      <a:pt x="36" y="151"/>
                      <a:pt x="37" y="146"/>
                      <a:pt x="35" y="143"/>
                    </a:cubicBezTo>
                    <a:cubicBezTo>
                      <a:pt x="34" y="143"/>
                      <a:pt x="33" y="143"/>
                      <a:pt x="32" y="143"/>
                    </a:cubicBezTo>
                    <a:cubicBezTo>
                      <a:pt x="31" y="143"/>
                      <a:pt x="30" y="143"/>
                      <a:pt x="28" y="142"/>
                    </a:cubicBezTo>
                    <a:cubicBezTo>
                      <a:pt x="29" y="138"/>
                      <a:pt x="29" y="138"/>
                      <a:pt x="29" y="138"/>
                    </a:cubicBezTo>
                    <a:cubicBezTo>
                      <a:pt x="29" y="138"/>
                      <a:pt x="30" y="137"/>
                      <a:pt x="30" y="137"/>
                    </a:cubicBezTo>
                    <a:cubicBezTo>
                      <a:pt x="30" y="137"/>
                      <a:pt x="34" y="130"/>
                      <a:pt x="29" y="130"/>
                    </a:cubicBezTo>
                    <a:cubicBezTo>
                      <a:pt x="29" y="130"/>
                      <a:pt x="29" y="130"/>
                      <a:pt x="28" y="130"/>
                    </a:cubicBezTo>
                    <a:cubicBezTo>
                      <a:pt x="27" y="132"/>
                      <a:pt x="26" y="134"/>
                      <a:pt x="25" y="136"/>
                    </a:cubicBezTo>
                    <a:cubicBezTo>
                      <a:pt x="24" y="137"/>
                      <a:pt x="23" y="137"/>
                      <a:pt x="23" y="137"/>
                    </a:cubicBezTo>
                    <a:cubicBezTo>
                      <a:pt x="18" y="137"/>
                      <a:pt x="18" y="132"/>
                      <a:pt x="18" y="122"/>
                    </a:cubicBezTo>
                    <a:cubicBezTo>
                      <a:pt x="18" y="122"/>
                      <a:pt x="18" y="122"/>
                      <a:pt x="18" y="122"/>
                    </a:cubicBezTo>
                    <a:cubicBezTo>
                      <a:pt x="19" y="118"/>
                      <a:pt x="19" y="118"/>
                      <a:pt x="19" y="118"/>
                    </a:cubicBezTo>
                    <a:cubicBezTo>
                      <a:pt x="19" y="116"/>
                      <a:pt x="19" y="115"/>
                      <a:pt x="20" y="114"/>
                    </a:cubicBezTo>
                    <a:cubicBezTo>
                      <a:pt x="24" y="110"/>
                      <a:pt x="24" y="110"/>
                      <a:pt x="24" y="110"/>
                    </a:cubicBezTo>
                    <a:cubicBezTo>
                      <a:pt x="27" y="110"/>
                      <a:pt x="27" y="110"/>
                      <a:pt x="27" y="110"/>
                    </a:cubicBezTo>
                    <a:cubicBezTo>
                      <a:pt x="29" y="112"/>
                      <a:pt x="29" y="112"/>
                      <a:pt x="29" y="112"/>
                    </a:cubicBezTo>
                    <a:cubicBezTo>
                      <a:pt x="31" y="112"/>
                      <a:pt x="31" y="112"/>
                      <a:pt x="31" y="112"/>
                    </a:cubicBezTo>
                    <a:cubicBezTo>
                      <a:pt x="30" y="109"/>
                      <a:pt x="30" y="109"/>
                      <a:pt x="30" y="109"/>
                    </a:cubicBezTo>
                    <a:cubicBezTo>
                      <a:pt x="34" y="109"/>
                      <a:pt x="34" y="109"/>
                      <a:pt x="34" y="109"/>
                    </a:cubicBezTo>
                    <a:cubicBezTo>
                      <a:pt x="37" y="111"/>
                      <a:pt x="37" y="111"/>
                      <a:pt x="37" y="111"/>
                    </a:cubicBezTo>
                    <a:cubicBezTo>
                      <a:pt x="37" y="113"/>
                      <a:pt x="37" y="113"/>
                      <a:pt x="37" y="113"/>
                    </a:cubicBezTo>
                    <a:cubicBezTo>
                      <a:pt x="39" y="112"/>
                      <a:pt x="39" y="112"/>
                      <a:pt x="39" y="112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41" y="116"/>
                      <a:pt x="40" y="117"/>
                      <a:pt x="40" y="119"/>
                    </a:cubicBezTo>
                    <a:cubicBezTo>
                      <a:pt x="43" y="124"/>
                      <a:pt x="43" y="124"/>
                      <a:pt x="43" y="124"/>
                    </a:cubicBezTo>
                    <a:cubicBezTo>
                      <a:pt x="45" y="120"/>
                      <a:pt x="45" y="120"/>
                      <a:pt x="45" y="120"/>
                    </a:cubicBezTo>
                    <a:cubicBezTo>
                      <a:pt x="43" y="109"/>
                      <a:pt x="43" y="109"/>
                      <a:pt x="43" y="109"/>
                    </a:cubicBezTo>
                    <a:cubicBezTo>
                      <a:pt x="47" y="106"/>
                      <a:pt x="47" y="106"/>
                      <a:pt x="47" y="106"/>
                    </a:cubicBezTo>
                    <a:cubicBezTo>
                      <a:pt x="51" y="103"/>
                      <a:pt x="51" y="103"/>
                      <a:pt x="51" y="103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54" y="97"/>
                      <a:pt x="54" y="97"/>
                      <a:pt x="54" y="97"/>
                    </a:cubicBezTo>
                    <a:cubicBezTo>
                      <a:pt x="54" y="93"/>
                      <a:pt x="54" y="93"/>
                      <a:pt x="54" y="93"/>
                    </a:cubicBezTo>
                    <a:cubicBezTo>
                      <a:pt x="56" y="92"/>
                      <a:pt x="56" y="92"/>
                      <a:pt x="56" y="92"/>
                    </a:cubicBezTo>
                    <a:cubicBezTo>
                      <a:pt x="56" y="95"/>
                      <a:pt x="56" y="95"/>
                      <a:pt x="56" y="95"/>
                    </a:cubicBezTo>
                    <a:cubicBezTo>
                      <a:pt x="59" y="93"/>
                      <a:pt x="59" y="93"/>
                      <a:pt x="59" y="93"/>
                    </a:cubicBezTo>
                    <a:cubicBezTo>
                      <a:pt x="61" y="89"/>
                      <a:pt x="61" y="89"/>
                      <a:pt x="61" y="89"/>
                    </a:cubicBezTo>
                    <a:cubicBezTo>
                      <a:pt x="67" y="87"/>
                      <a:pt x="67" y="87"/>
                      <a:pt x="67" y="87"/>
                    </a:cubicBezTo>
                    <a:cubicBezTo>
                      <a:pt x="67" y="84"/>
                      <a:pt x="67" y="84"/>
                      <a:pt x="67" y="84"/>
                    </a:cubicBezTo>
                    <a:cubicBezTo>
                      <a:pt x="71" y="80"/>
                      <a:pt x="71" y="80"/>
                      <a:pt x="71" y="80"/>
                    </a:cubicBezTo>
                    <a:cubicBezTo>
                      <a:pt x="72" y="80"/>
                      <a:pt x="73" y="80"/>
                      <a:pt x="74" y="80"/>
                    </a:cubicBezTo>
                    <a:cubicBezTo>
                      <a:pt x="77" y="78"/>
                      <a:pt x="77" y="78"/>
                      <a:pt x="77" y="78"/>
                    </a:cubicBezTo>
                    <a:cubicBezTo>
                      <a:pt x="80" y="78"/>
                      <a:pt x="80" y="78"/>
                      <a:pt x="80" y="78"/>
                    </a:cubicBezTo>
                    <a:cubicBezTo>
                      <a:pt x="76" y="81"/>
                      <a:pt x="76" y="81"/>
                      <a:pt x="76" y="81"/>
                    </a:cubicBezTo>
                    <a:cubicBezTo>
                      <a:pt x="76" y="83"/>
                      <a:pt x="76" y="83"/>
                      <a:pt x="76" y="83"/>
                    </a:cubicBezTo>
                    <a:cubicBezTo>
                      <a:pt x="77" y="84"/>
                      <a:pt x="77" y="84"/>
                      <a:pt x="77" y="84"/>
                    </a:cubicBezTo>
                    <a:cubicBezTo>
                      <a:pt x="81" y="80"/>
                      <a:pt x="81" y="80"/>
                      <a:pt x="81" y="80"/>
                    </a:cubicBezTo>
                    <a:cubicBezTo>
                      <a:pt x="84" y="80"/>
                      <a:pt x="84" y="80"/>
                      <a:pt x="84" y="80"/>
                    </a:cubicBezTo>
                    <a:cubicBezTo>
                      <a:pt x="86" y="78"/>
                      <a:pt x="86" y="78"/>
                      <a:pt x="86" y="78"/>
                    </a:cubicBezTo>
                    <a:cubicBezTo>
                      <a:pt x="88" y="78"/>
                      <a:pt x="88" y="78"/>
                      <a:pt x="88" y="78"/>
                    </a:cubicBezTo>
                    <a:cubicBezTo>
                      <a:pt x="88" y="77"/>
                      <a:pt x="87" y="77"/>
                      <a:pt x="86" y="76"/>
                    </a:cubicBezTo>
                    <a:cubicBezTo>
                      <a:pt x="85" y="77"/>
                      <a:pt x="84" y="77"/>
                      <a:pt x="83" y="77"/>
                    </a:cubicBezTo>
                    <a:cubicBezTo>
                      <a:pt x="82" y="77"/>
                      <a:pt x="81" y="77"/>
                      <a:pt x="80" y="75"/>
                    </a:cubicBezTo>
                    <a:cubicBezTo>
                      <a:pt x="80" y="73"/>
                      <a:pt x="81" y="72"/>
                      <a:pt x="81" y="71"/>
                    </a:cubicBezTo>
                    <a:cubicBezTo>
                      <a:pt x="82" y="70"/>
                      <a:pt x="82" y="70"/>
                      <a:pt x="82" y="70"/>
                    </a:cubicBezTo>
                    <a:cubicBezTo>
                      <a:pt x="80" y="69"/>
                      <a:pt x="79" y="69"/>
                      <a:pt x="78" y="69"/>
                    </a:cubicBezTo>
                    <a:cubicBezTo>
                      <a:pt x="77" y="69"/>
                      <a:pt x="76" y="70"/>
                      <a:pt x="73" y="71"/>
                    </a:cubicBezTo>
                    <a:cubicBezTo>
                      <a:pt x="75" y="68"/>
                      <a:pt x="75" y="68"/>
                      <a:pt x="75" y="68"/>
                    </a:cubicBezTo>
                    <a:cubicBezTo>
                      <a:pt x="77" y="68"/>
                      <a:pt x="77" y="68"/>
                      <a:pt x="77" y="68"/>
                    </a:cubicBezTo>
                    <a:cubicBezTo>
                      <a:pt x="79" y="67"/>
                      <a:pt x="79" y="67"/>
                      <a:pt x="79" y="67"/>
                    </a:cubicBezTo>
                    <a:cubicBezTo>
                      <a:pt x="82" y="67"/>
                      <a:pt x="84" y="67"/>
                      <a:pt x="87" y="67"/>
                    </a:cubicBezTo>
                    <a:cubicBezTo>
                      <a:pt x="90" y="67"/>
                      <a:pt x="90" y="67"/>
                      <a:pt x="90" y="67"/>
                    </a:cubicBezTo>
                    <a:cubicBezTo>
                      <a:pt x="92" y="65"/>
                      <a:pt x="92" y="65"/>
                      <a:pt x="92" y="65"/>
                    </a:cubicBezTo>
                    <a:cubicBezTo>
                      <a:pt x="96" y="64"/>
                      <a:pt x="96" y="64"/>
                      <a:pt x="96" y="64"/>
                    </a:cubicBezTo>
                    <a:cubicBezTo>
                      <a:pt x="98" y="63"/>
                      <a:pt x="98" y="63"/>
                      <a:pt x="98" y="63"/>
                    </a:cubicBezTo>
                    <a:cubicBezTo>
                      <a:pt x="99" y="59"/>
                      <a:pt x="99" y="59"/>
                      <a:pt x="99" y="59"/>
                    </a:cubicBezTo>
                    <a:cubicBezTo>
                      <a:pt x="96" y="59"/>
                      <a:pt x="96" y="59"/>
                      <a:pt x="96" y="59"/>
                    </a:cubicBezTo>
                    <a:cubicBezTo>
                      <a:pt x="93" y="59"/>
                      <a:pt x="93" y="59"/>
                      <a:pt x="93" y="59"/>
                    </a:cubicBezTo>
                    <a:cubicBezTo>
                      <a:pt x="96" y="57"/>
                      <a:pt x="96" y="57"/>
                      <a:pt x="96" y="57"/>
                    </a:cubicBezTo>
                    <a:cubicBezTo>
                      <a:pt x="93" y="55"/>
                      <a:pt x="93" y="55"/>
                      <a:pt x="93" y="55"/>
                    </a:cubicBezTo>
                    <a:cubicBezTo>
                      <a:pt x="93" y="52"/>
                      <a:pt x="93" y="52"/>
                      <a:pt x="93" y="52"/>
                    </a:cubicBezTo>
                    <a:cubicBezTo>
                      <a:pt x="92" y="51"/>
                      <a:pt x="92" y="51"/>
                      <a:pt x="92" y="51"/>
                    </a:cubicBezTo>
                    <a:cubicBezTo>
                      <a:pt x="93" y="48"/>
                      <a:pt x="93" y="48"/>
                      <a:pt x="93" y="48"/>
                    </a:cubicBezTo>
                    <a:cubicBezTo>
                      <a:pt x="93" y="45"/>
                      <a:pt x="93" y="45"/>
                      <a:pt x="93" y="45"/>
                    </a:cubicBezTo>
                    <a:cubicBezTo>
                      <a:pt x="92" y="41"/>
                      <a:pt x="92" y="41"/>
                      <a:pt x="92" y="41"/>
                    </a:cubicBezTo>
                    <a:cubicBezTo>
                      <a:pt x="90" y="42"/>
                      <a:pt x="90" y="42"/>
                      <a:pt x="85" y="46"/>
                    </a:cubicBezTo>
                    <a:cubicBezTo>
                      <a:pt x="84" y="45"/>
                      <a:pt x="84" y="44"/>
                      <a:pt x="83" y="44"/>
                    </a:cubicBezTo>
                    <a:cubicBezTo>
                      <a:pt x="83" y="42"/>
                      <a:pt x="84" y="40"/>
                      <a:pt x="84" y="38"/>
                    </a:cubicBezTo>
                    <a:cubicBezTo>
                      <a:pt x="84" y="38"/>
                      <a:pt x="83" y="38"/>
                      <a:pt x="83" y="38"/>
                    </a:cubicBezTo>
                    <a:cubicBezTo>
                      <a:pt x="82" y="35"/>
                      <a:pt x="82" y="35"/>
                      <a:pt x="82" y="35"/>
                    </a:cubicBezTo>
                    <a:cubicBezTo>
                      <a:pt x="79" y="35"/>
                      <a:pt x="79" y="35"/>
                      <a:pt x="79" y="35"/>
                    </a:cubicBezTo>
                    <a:cubicBezTo>
                      <a:pt x="77" y="34"/>
                      <a:pt x="77" y="34"/>
                      <a:pt x="77" y="34"/>
                    </a:cubicBezTo>
                    <a:cubicBezTo>
                      <a:pt x="76" y="35"/>
                      <a:pt x="76" y="35"/>
                      <a:pt x="76" y="35"/>
                    </a:cubicBezTo>
                    <a:cubicBezTo>
                      <a:pt x="73" y="40"/>
                      <a:pt x="73" y="40"/>
                      <a:pt x="71" y="43"/>
                    </a:cubicBezTo>
                    <a:cubicBezTo>
                      <a:pt x="72" y="47"/>
                      <a:pt x="71" y="48"/>
                      <a:pt x="64" y="54"/>
                    </a:cubicBezTo>
                    <a:cubicBezTo>
                      <a:pt x="63" y="60"/>
                      <a:pt x="63" y="60"/>
                      <a:pt x="61" y="60"/>
                    </a:cubicBezTo>
                    <a:cubicBezTo>
                      <a:pt x="60" y="60"/>
                      <a:pt x="60" y="60"/>
                      <a:pt x="59" y="60"/>
                    </a:cubicBezTo>
                    <a:cubicBezTo>
                      <a:pt x="59" y="57"/>
                      <a:pt x="60" y="55"/>
                      <a:pt x="60" y="52"/>
                    </a:cubicBezTo>
                    <a:cubicBezTo>
                      <a:pt x="57" y="51"/>
                      <a:pt x="57" y="50"/>
                      <a:pt x="55" y="46"/>
                    </a:cubicBezTo>
                    <a:cubicBezTo>
                      <a:pt x="54" y="45"/>
                      <a:pt x="54" y="45"/>
                      <a:pt x="54" y="45"/>
                    </a:cubicBezTo>
                    <a:cubicBezTo>
                      <a:pt x="51" y="45"/>
                      <a:pt x="51" y="45"/>
                      <a:pt x="51" y="45"/>
                    </a:cubicBezTo>
                    <a:cubicBezTo>
                      <a:pt x="53" y="42"/>
                      <a:pt x="53" y="42"/>
                      <a:pt x="53" y="42"/>
                    </a:cubicBezTo>
                    <a:cubicBezTo>
                      <a:pt x="53" y="41"/>
                      <a:pt x="52" y="40"/>
                      <a:pt x="52" y="40"/>
                    </a:cubicBezTo>
                    <a:cubicBezTo>
                      <a:pt x="55" y="35"/>
                      <a:pt x="57" y="34"/>
                      <a:pt x="62" y="31"/>
                    </a:cubicBezTo>
                    <a:cubicBezTo>
                      <a:pt x="62" y="31"/>
                      <a:pt x="63" y="30"/>
                      <a:pt x="63" y="29"/>
                    </a:cubicBezTo>
                    <a:cubicBezTo>
                      <a:pt x="63" y="29"/>
                      <a:pt x="63" y="29"/>
                      <a:pt x="67" y="28"/>
                    </a:cubicBezTo>
                    <a:cubicBezTo>
                      <a:pt x="68" y="28"/>
                      <a:pt x="69" y="27"/>
                      <a:pt x="70" y="26"/>
                    </a:cubicBezTo>
                    <a:cubicBezTo>
                      <a:pt x="69" y="26"/>
                      <a:pt x="69" y="26"/>
                      <a:pt x="69" y="26"/>
                    </a:cubicBezTo>
                    <a:cubicBezTo>
                      <a:pt x="70" y="25"/>
                      <a:pt x="70" y="25"/>
                      <a:pt x="70" y="25"/>
                    </a:cubicBezTo>
                    <a:cubicBezTo>
                      <a:pt x="70" y="25"/>
                      <a:pt x="71" y="25"/>
                      <a:pt x="71" y="25"/>
                    </a:cubicBezTo>
                    <a:cubicBezTo>
                      <a:pt x="73" y="24"/>
                      <a:pt x="73" y="24"/>
                      <a:pt x="73" y="24"/>
                    </a:cubicBezTo>
                    <a:cubicBezTo>
                      <a:pt x="73" y="22"/>
                      <a:pt x="73" y="22"/>
                      <a:pt x="73" y="22"/>
                    </a:cubicBezTo>
                    <a:cubicBezTo>
                      <a:pt x="74" y="23"/>
                      <a:pt x="74" y="23"/>
                      <a:pt x="74" y="23"/>
                    </a:cubicBezTo>
                    <a:cubicBezTo>
                      <a:pt x="75" y="24"/>
                      <a:pt x="75" y="24"/>
                      <a:pt x="75" y="24"/>
                    </a:cubicBezTo>
                    <a:cubicBezTo>
                      <a:pt x="76" y="23"/>
                      <a:pt x="76" y="23"/>
                      <a:pt x="76" y="23"/>
                    </a:cubicBezTo>
                    <a:cubicBezTo>
                      <a:pt x="77" y="24"/>
                      <a:pt x="77" y="24"/>
                      <a:pt x="77" y="24"/>
                    </a:cubicBezTo>
                    <a:cubicBezTo>
                      <a:pt x="80" y="21"/>
                      <a:pt x="80" y="21"/>
                      <a:pt x="80" y="21"/>
                    </a:cubicBezTo>
                    <a:cubicBezTo>
                      <a:pt x="80" y="19"/>
                      <a:pt x="80" y="19"/>
                      <a:pt x="80" y="19"/>
                    </a:cubicBezTo>
                    <a:cubicBezTo>
                      <a:pt x="82" y="17"/>
                      <a:pt x="82" y="17"/>
                      <a:pt x="82" y="17"/>
                    </a:cubicBezTo>
                    <a:cubicBezTo>
                      <a:pt x="83" y="15"/>
                      <a:pt x="83" y="15"/>
                      <a:pt x="83" y="15"/>
                    </a:cubicBezTo>
                    <a:cubicBezTo>
                      <a:pt x="82" y="15"/>
                      <a:pt x="81" y="15"/>
                      <a:pt x="81" y="15"/>
                    </a:cubicBezTo>
                    <a:cubicBezTo>
                      <a:pt x="79" y="17"/>
                      <a:pt x="79" y="17"/>
                      <a:pt x="79" y="17"/>
                    </a:cubicBezTo>
                    <a:cubicBezTo>
                      <a:pt x="77" y="18"/>
                      <a:pt x="77" y="18"/>
                      <a:pt x="77" y="18"/>
                    </a:cubicBezTo>
                    <a:cubicBezTo>
                      <a:pt x="75" y="21"/>
                      <a:pt x="75" y="21"/>
                      <a:pt x="75" y="21"/>
                    </a:cubicBezTo>
                    <a:cubicBezTo>
                      <a:pt x="74" y="20"/>
                      <a:pt x="74" y="20"/>
                      <a:pt x="74" y="20"/>
                    </a:cubicBezTo>
                    <a:cubicBezTo>
                      <a:pt x="74" y="19"/>
                      <a:pt x="74" y="19"/>
                      <a:pt x="74" y="19"/>
                    </a:cubicBezTo>
                    <a:cubicBezTo>
                      <a:pt x="77" y="16"/>
                      <a:pt x="77" y="16"/>
                      <a:pt x="77" y="16"/>
                    </a:cubicBezTo>
                    <a:cubicBezTo>
                      <a:pt x="77" y="16"/>
                      <a:pt x="77" y="16"/>
                      <a:pt x="77" y="16"/>
                    </a:cubicBezTo>
                    <a:cubicBezTo>
                      <a:pt x="75" y="17"/>
                      <a:pt x="75" y="17"/>
                      <a:pt x="75" y="17"/>
                    </a:cubicBezTo>
                    <a:cubicBezTo>
                      <a:pt x="74" y="18"/>
                      <a:pt x="74" y="18"/>
                      <a:pt x="74" y="18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5" y="15"/>
                      <a:pt x="75" y="15"/>
                      <a:pt x="76" y="14"/>
                    </a:cubicBezTo>
                    <a:cubicBezTo>
                      <a:pt x="75" y="14"/>
                      <a:pt x="75" y="14"/>
                      <a:pt x="74" y="14"/>
                    </a:cubicBezTo>
                    <a:cubicBezTo>
                      <a:pt x="76" y="13"/>
                      <a:pt x="76" y="13"/>
                      <a:pt x="76" y="13"/>
                    </a:cubicBezTo>
                    <a:cubicBezTo>
                      <a:pt x="78" y="10"/>
                      <a:pt x="78" y="10"/>
                      <a:pt x="78" y="10"/>
                    </a:cubicBezTo>
                    <a:cubicBezTo>
                      <a:pt x="77" y="9"/>
                      <a:pt x="77" y="9"/>
                      <a:pt x="77" y="9"/>
                    </a:cubicBezTo>
                    <a:cubicBezTo>
                      <a:pt x="76" y="10"/>
                      <a:pt x="76" y="10"/>
                      <a:pt x="76" y="10"/>
                    </a:cubicBezTo>
                    <a:cubicBezTo>
                      <a:pt x="74" y="10"/>
                      <a:pt x="74" y="10"/>
                      <a:pt x="74" y="10"/>
                    </a:cubicBezTo>
                    <a:cubicBezTo>
                      <a:pt x="73" y="12"/>
                      <a:pt x="73" y="12"/>
                      <a:pt x="73" y="12"/>
                    </a:cubicBezTo>
                    <a:cubicBezTo>
                      <a:pt x="72" y="14"/>
                      <a:pt x="72" y="14"/>
                      <a:pt x="72" y="14"/>
                    </a:cubicBezTo>
                    <a:cubicBezTo>
                      <a:pt x="72" y="14"/>
                      <a:pt x="72" y="15"/>
                      <a:pt x="72" y="16"/>
                    </a:cubicBezTo>
                    <a:cubicBezTo>
                      <a:pt x="70" y="17"/>
                      <a:pt x="70" y="17"/>
                      <a:pt x="68" y="18"/>
                    </a:cubicBezTo>
                    <a:cubicBezTo>
                      <a:pt x="66" y="20"/>
                      <a:pt x="66" y="20"/>
                      <a:pt x="66" y="20"/>
                    </a:cubicBezTo>
                    <a:cubicBezTo>
                      <a:pt x="66" y="18"/>
                      <a:pt x="66" y="18"/>
                      <a:pt x="66" y="18"/>
                    </a:cubicBezTo>
                    <a:cubicBezTo>
                      <a:pt x="68" y="17"/>
                      <a:pt x="68" y="17"/>
                      <a:pt x="68" y="17"/>
                    </a:cubicBezTo>
                    <a:cubicBezTo>
                      <a:pt x="67" y="17"/>
                      <a:pt x="67" y="17"/>
                      <a:pt x="66" y="17"/>
                    </a:cubicBezTo>
                    <a:cubicBezTo>
                      <a:pt x="66" y="17"/>
                      <a:pt x="65" y="18"/>
                      <a:pt x="64" y="18"/>
                    </a:cubicBezTo>
                    <a:cubicBezTo>
                      <a:pt x="62" y="18"/>
                      <a:pt x="62" y="17"/>
                      <a:pt x="62" y="15"/>
                    </a:cubicBezTo>
                    <a:cubicBezTo>
                      <a:pt x="60" y="15"/>
                      <a:pt x="60" y="15"/>
                      <a:pt x="56" y="18"/>
                    </a:cubicBezTo>
                    <a:cubicBezTo>
                      <a:pt x="57" y="16"/>
                      <a:pt x="57" y="16"/>
                      <a:pt x="55" y="14"/>
                    </a:cubicBezTo>
                    <a:cubicBezTo>
                      <a:pt x="56" y="14"/>
                      <a:pt x="56" y="14"/>
                      <a:pt x="56" y="13"/>
                    </a:cubicBezTo>
                    <a:cubicBezTo>
                      <a:pt x="56" y="12"/>
                      <a:pt x="56" y="11"/>
                      <a:pt x="56" y="10"/>
                    </a:cubicBezTo>
                    <a:cubicBezTo>
                      <a:pt x="55" y="10"/>
                      <a:pt x="55" y="10"/>
                      <a:pt x="54" y="10"/>
                    </a:cubicBezTo>
                    <a:cubicBezTo>
                      <a:pt x="55" y="9"/>
                      <a:pt x="55" y="9"/>
                      <a:pt x="55" y="8"/>
                    </a:cubicBezTo>
                    <a:cubicBezTo>
                      <a:pt x="55" y="9"/>
                      <a:pt x="54" y="9"/>
                      <a:pt x="54" y="9"/>
                    </a:cubicBezTo>
                    <a:cubicBezTo>
                      <a:pt x="54" y="9"/>
                      <a:pt x="55" y="8"/>
                      <a:pt x="56" y="7"/>
                    </a:cubicBezTo>
                    <a:cubicBezTo>
                      <a:pt x="56" y="7"/>
                      <a:pt x="56" y="7"/>
                      <a:pt x="55" y="7"/>
                    </a:cubicBezTo>
                    <a:cubicBezTo>
                      <a:pt x="55" y="7"/>
                      <a:pt x="54" y="7"/>
                      <a:pt x="51" y="8"/>
                    </a:cubicBezTo>
                    <a:cubicBezTo>
                      <a:pt x="50" y="8"/>
                      <a:pt x="50" y="8"/>
                      <a:pt x="50" y="8"/>
                    </a:cubicBezTo>
                    <a:cubicBezTo>
                      <a:pt x="50" y="8"/>
                      <a:pt x="50" y="9"/>
                      <a:pt x="49" y="9"/>
                    </a:cubicBezTo>
                    <a:cubicBezTo>
                      <a:pt x="54" y="3"/>
                      <a:pt x="54" y="3"/>
                      <a:pt x="55" y="2"/>
                    </a:cubicBezTo>
                    <a:cubicBezTo>
                      <a:pt x="56" y="1"/>
                      <a:pt x="56" y="1"/>
                      <a:pt x="56" y="1"/>
                    </a:cubicBezTo>
                    <a:cubicBezTo>
                      <a:pt x="57" y="0"/>
                      <a:pt x="57" y="0"/>
                      <a:pt x="57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9" name="Freeform: Shape 82"/>
              <p:cNvSpPr/>
              <p:nvPr/>
            </p:nvSpPr>
            <p:spPr bwMode="auto">
              <a:xfrm>
                <a:off x="4178301" y="1560513"/>
                <a:ext cx="82550" cy="65088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29" y="0"/>
                  </a:cxn>
                  <a:cxn ang="0">
                    <a:pos x="17" y="18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11" y="29"/>
                  </a:cxn>
                  <a:cxn ang="0">
                    <a:pos x="5" y="41"/>
                  </a:cxn>
                  <a:cxn ang="0">
                    <a:pos x="17" y="35"/>
                  </a:cxn>
                  <a:cxn ang="0">
                    <a:pos x="29" y="24"/>
                  </a:cxn>
                  <a:cxn ang="0">
                    <a:pos x="35" y="35"/>
                  </a:cxn>
                  <a:cxn ang="0">
                    <a:pos x="46" y="35"/>
                  </a:cxn>
                  <a:cxn ang="0">
                    <a:pos x="52" y="29"/>
                  </a:cxn>
                  <a:cxn ang="0">
                    <a:pos x="40" y="24"/>
                  </a:cxn>
                  <a:cxn ang="0">
                    <a:pos x="46" y="18"/>
                  </a:cxn>
                  <a:cxn ang="0">
                    <a:pos x="35" y="6"/>
                  </a:cxn>
                  <a:cxn ang="0">
                    <a:pos x="40" y="0"/>
                  </a:cxn>
                </a:cxnLst>
                <a:rect l="0" t="0" r="r" b="b"/>
                <a:pathLst>
                  <a:path w="52" h="41">
                    <a:moveTo>
                      <a:pt x="40" y="0"/>
                    </a:moveTo>
                    <a:lnTo>
                      <a:pt x="29" y="0"/>
                    </a:lnTo>
                    <a:lnTo>
                      <a:pt x="17" y="18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11" y="29"/>
                    </a:lnTo>
                    <a:lnTo>
                      <a:pt x="5" y="41"/>
                    </a:lnTo>
                    <a:lnTo>
                      <a:pt x="17" y="35"/>
                    </a:lnTo>
                    <a:lnTo>
                      <a:pt x="29" y="24"/>
                    </a:lnTo>
                    <a:lnTo>
                      <a:pt x="35" y="35"/>
                    </a:lnTo>
                    <a:lnTo>
                      <a:pt x="46" y="35"/>
                    </a:lnTo>
                    <a:lnTo>
                      <a:pt x="52" y="29"/>
                    </a:lnTo>
                    <a:lnTo>
                      <a:pt x="40" y="24"/>
                    </a:lnTo>
                    <a:lnTo>
                      <a:pt x="46" y="18"/>
                    </a:lnTo>
                    <a:lnTo>
                      <a:pt x="35" y="6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0" name="Freeform: Shape 83"/>
              <p:cNvSpPr/>
              <p:nvPr/>
            </p:nvSpPr>
            <p:spPr bwMode="auto">
              <a:xfrm>
                <a:off x="4178301" y="1560513"/>
                <a:ext cx="82550" cy="65088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29" y="0"/>
                  </a:cxn>
                  <a:cxn ang="0">
                    <a:pos x="17" y="18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11" y="29"/>
                  </a:cxn>
                  <a:cxn ang="0">
                    <a:pos x="5" y="41"/>
                  </a:cxn>
                  <a:cxn ang="0">
                    <a:pos x="17" y="35"/>
                  </a:cxn>
                  <a:cxn ang="0">
                    <a:pos x="29" y="24"/>
                  </a:cxn>
                  <a:cxn ang="0">
                    <a:pos x="35" y="35"/>
                  </a:cxn>
                  <a:cxn ang="0">
                    <a:pos x="46" y="35"/>
                  </a:cxn>
                  <a:cxn ang="0">
                    <a:pos x="52" y="29"/>
                  </a:cxn>
                  <a:cxn ang="0">
                    <a:pos x="40" y="24"/>
                  </a:cxn>
                  <a:cxn ang="0">
                    <a:pos x="46" y="18"/>
                  </a:cxn>
                  <a:cxn ang="0">
                    <a:pos x="35" y="6"/>
                  </a:cxn>
                  <a:cxn ang="0">
                    <a:pos x="40" y="0"/>
                  </a:cxn>
                </a:cxnLst>
                <a:rect l="0" t="0" r="r" b="b"/>
                <a:pathLst>
                  <a:path w="52" h="41">
                    <a:moveTo>
                      <a:pt x="40" y="0"/>
                    </a:moveTo>
                    <a:lnTo>
                      <a:pt x="29" y="0"/>
                    </a:lnTo>
                    <a:lnTo>
                      <a:pt x="17" y="18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11" y="29"/>
                    </a:lnTo>
                    <a:lnTo>
                      <a:pt x="5" y="41"/>
                    </a:lnTo>
                    <a:lnTo>
                      <a:pt x="17" y="35"/>
                    </a:lnTo>
                    <a:lnTo>
                      <a:pt x="29" y="24"/>
                    </a:lnTo>
                    <a:lnTo>
                      <a:pt x="35" y="35"/>
                    </a:lnTo>
                    <a:lnTo>
                      <a:pt x="46" y="35"/>
                    </a:lnTo>
                    <a:lnTo>
                      <a:pt x="52" y="29"/>
                    </a:lnTo>
                    <a:lnTo>
                      <a:pt x="40" y="24"/>
                    </a:lnTo>
                    <a:lnTo>
                      <a:pt x="46" y="18"/>
                    </a:lnTo>
                    <a:lnTo>
                      <a:pt x="35" y="6"/>
                    </a:lnTo>
                    <a:lnTo>
                      <a:pt x="40" y="0"/>
                    </a:ln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1" name="Freeform: Shape 84"/>
              <p:cNvSpPr/>
              <p:nvPr/>
            </p:nvSpPr>
            <p:spPr bwMode="auto">
              <a:xfrm>
                <a:off x="4186238" y="1625600"/>
                <a:ext cx="38100" cy="28575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1" y="3"/>
                  </a:cxn>
                  <a:cxn ang="0">
                    <a:pos x="3" y="2"/>
                  </a:cxn>
                  <a:cxn ang="0">
                    <a:pos x="4" y="0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4" y="1"/>
                      <a:pt x="4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2" name="Freeform: Shape 85"/>
              <p:cNvSpPr/>
              <p:nvPr/>
            </p:nvSpPr>
            <p:spPr bwMode="auto">
              <a:xfrm>
                <a:off x="4224338" y="1644650"/>
                <a:ext cx="17463" cy="28575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6"/>
                  </a:cxn>
                  <a:cxn ang="0">
                    <a:pos x="0" y="18"/>
                  </a:cxn>
                  <a:cxn ang="0">
                    <a:pos x="11" y="6"/>
                  </a:cxn>
                  <a:cxn ang="0">
                    <a:pos x="6" y="0"/>
                  </a:cxn>
                </a:cxnLst>
                <a:rect l="0" t="0" r="r" b="b"/>
                <a:pathLst>
                  <a:path w="11" h="18">
                    <a:moveTo>
                      <a:pt x="6" y="0"/>
                    </a:moveTo>
                    <a:lnTo>
                      <a:pt x="0" y="6"/>
                    </a:lnTo>
                    <a:lnTo>
                      <a:pt x="0" y="18"/>
                    </a:lnTo>
                    <a:lnTo>
                      <a:pt x="11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3" name="Freeform: Shape 86"/>
              <p:cNvSpPr/>
              <p:nvPr/>
            </p:nvSpPr>
            <p:spPr bwMode="auto">
              <a:xfrm>
                <a:off x="4224338" y="1644650"/>
                <a:ext cx="17463" cy="28575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6"/>
                  </a:cxn>
                  <a:cxn ang="0">
                    <a:pos x="0" y="18"/>
                  </a:cxn>
                  <a:cxn ang="0">
                    <a:pos x="11" y="6"/>
                  </a:cxn>
                  <a:cxn ang="0">
                    <a:pos x="6" y="0"/>
                  </a:cxn>
                </a:cxnLst>
                <a:rect l="0" t="0" r="r" b="b"/>
                <a:pathLst>
                  <a:path w="11" h="18">
                    <a:moveTo>
                      <a:pt x="6" y="0"/>
                    </a:moveTo>
                    <a:lnTo>
                      <a:pt x="0" y="6"/>
                    </a:lnTo>
                    <a:lnTo>
                      <a:pt x="0" y="18"/>
                    </a:lnTo>
                    <a:lnTo>
                      <a:pt x="11" y="6"/>
                    </a:lnTo>
                    <a:lnTo>
                      <a:pt x="6" y="0"/>
                    </a:ln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4" name="Freeform: Shape 87"/>
              <p:cNvSpPr/>
              <p:nvPr/>
            </p:nvSpPr>
            <p:spPr bwMode="auto">
              <a:xfrm>
                <a:off x="4381501" y="1933575"/>
                <a:ext cx="111125" cy="111125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5" y="3"/>
                  </a:cxn>
                  <a:cxn ang="0">
                    <a:pos x="3" y="6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7" y="9"/>
                  </a:cxn>
                  <a:cxn ang="0">
                    <a:pos x="6" y="11"/>
                  </a:cxn>
                  <a:cxn ang="0">
                    <a:pos x="9" y="10"/>
                  </a:cxn>
                  <a:cxn ang="0">
                    <a:pos x="10" y="12"/>
                  </a:cxn>
                  <a:cxn ang="0">
                    <a:pos x="12" y="11"/>
                  </a:cxn>
                  <a:cxn ang="0">
                    <a:pos x="12" y="8"/>
                  </a:cxn>
                  <a:cxn ang="0">
                    <a:pos x="11" y="7"/>
                  </a:cxn>
                  <a:cxn ang="0">
                    <a:pos x="11" y="6"/>
                  </a:cxn>
                  <a:cxn ang="0">
                    <a:pos x="8" y="4"/>
                  </a:cxn>
                  <a:cxn ang="0">
                    <a:pos x="10" y="0"/>
                  </a:cxn>
                </a:cxnLst>
                <a:rect l="0" t="0" r="r" b="b"/>
                <a:pathLst>
                  <a:path w="12" h="12">
                    <a:moveTo>
                      <a:pt x="10" y="0"/>
                    </a:moveTo>
                    <a:cubicBezTo>
                      <a:pt x="5" y="3"/>
                      <a:pt x="5" y="3"/>
                      <a:pt x="5" y="3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10"/>
                      <a:pt x="7" y="11"/>
                      <a:pt x="6" y="11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0" y="5"/>
                      <a:pt x="9" y="5"/>
                      <a:pt x="8" y="4"/>
                    </a:cubicBezTo>
                    <a:cubicBezTo>
                      <a:pt x="8" y="2"/>
                      <a:pt x="9" y="1"/>
                      <a:pt x="10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5" name="Freeform: Shape 88"/>
              <p:cNvSpPr/>
              <p:nvPr/>
            </p:nvSpPr>
            <p:spPr bwMode="auto">
              <a:xfrm>
                <a:off x="3879851" y="2520950"/>
                <a:ext cx="158750" cy="8413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2"/>
                  </a:cxn>
                  <a:cxn ang="0">
                    <a:pos x="4" y="1"/>
                  </a:cxn>
                  <a:cxn ang="0">
                    <a:pos x="5" y="3"/>
                  </a:cxn>
                  <a:cxn ang="0">
                    <a:pos x="8" y="3"/>
                  </a:cxn>
                  <a:cxn ang="0">
                    <a:pos x="10" y="6"/>
                  </a:cxn>
                  <a:cxn ang="0">
                    <a:pos x="12" y="6"/>
                  </a:cxn>
                  <a:cxn ang="0">
                    <a:pos x="12" y="9"/>
                  </a:cxn>
                  <a:cxn ang="0">
                    <a:pos x="14" y="8"/>
                  </a:cxn>
                  <a:cxn ang="0">
                    <a:pos x="16" y="9"/>
                  </a:cxn>
                  <a:cxn ang="0">
                    <a:pos x="17" y="7"/>
                  </a:cxn>
                  <a:cxn ang="0">
                    <a:pos x="12" y="3"/>
                  </a:cxn>
                  <a:cxn ang="0">
                    <a:pos x="6" y="0"/>
                  </a:cxn>
                </a:cxnLst>
                <a:rect l="0" t="0" r="r" b="b"/>
                <a:pathLst>
                  <a:path w="17" h="9">
                    <a:moveTo>
                      <a:pt x="6" y="0"/>
                    </a:moveTo>
                    <a:cubicBezTo>
                      <a:pt x="1" y="0"/>
                      <a:pt x="1" y="0"/>
                      <a:pt x="0" y="2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1" y="6"/>
                      <a:pt x="11" y="6"/>
                      <a:pt x="12" y="6"/>
                    </a:cubicBezTo>
                    <a:cubicBezTo>
                      <a:pt x="12" y="7"/>
                      <a:pt x="12" y="8"/>
                      <a:pt x="12" y="9"/>
                    </a:cubicBezTo>
                    <a:cubicBezTo>
                      <a:pt x="13" y="9"/>
                      <a:pt x="13" y="8"/>
                      <a:pt x="14" y="8"/>
                    </a:cubicBezTo>
                    <a:cubicBezTo>
                      <a:pt x="15" y="8"/>
                      <a:pt x="15" y="9"/>
                      <a:pt x="16" y="9"/>
                    </a:cubicBezTo>
                    <a:cubicBezTo>
                      <a:pt x="16" y="9"/>
                      <a:pt x="17" y="8"/>
                      <a:pt x="17" y="7"/>
                    </a:cubicBezTo>
                    <a:cubicBezTo>
                      <a:pt x="15" y="6"/>
                      <a:pt x="14" y="5"/>
                      <a:pt x="12" y="3"/>
                    </a:cubicBezTo>
                    <a:cubicBezTo>
                      <a:pt x="11" y="3"/>
                      <a:pt x="10" y="2"/>
                      <a:pt x="6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6" name="Freeform: Shape 89"/>
              <p:cNvSpPr/>
              <p:nvPr/>
            </p:nvSpPr>
            <p:spPr bwMode="auto">
              <a:xfrm>
                <a:off x="4038601" y="2605088"/>
                <a:ext cx="101600" cy="5556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3" y="3"/>
                  </a:cxn>
                  <a:cxn ang="0">
                    <a:pos x="0" y="2"/>
                  </a:cxn>
                  <a:cxn ang="0">
                    <a:pos x="4" y="5"/>
                  </a:cxn>
                  <a:cxn ang="0">
                    <a:pos x="5" y="6"/>
                  </a:cxn>
                  <a:cxn ang="0">
                    <a:pos x="7" y="4"/>
                  </a:cxn>
                  <a:cxn ang="0">
                    <a:pos x="9" y="4"/>
                  </a:cxn>
                  <a:cxn ang="0">
                    <a:pos x="11" y="4"/>
                  </a:cxn>
                  <a:cxn ang="0">
                    <a:pos x="10" y="2"/>
                  </a:cxn>
                  <a:cxn ang="0">
                    <a:pos x="2" y="0"/>
                  </a:cxn>
                </a:cxnLst>
                <a:rect l="0" t="0" r="r" b="b"/>
                <a:pathLst>
                  <a:path w="11" h="6">
                    <a:moveTo>
                      <a:pt x="2" y="0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0" y="3"/>
                      <a:pt x="0" y="5"/>
                      <a:pt x="4" y="5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3"/>
                      <a:pt x="11" y="2"/>
                      <a:pt x="10" y="2"/>
                    </a:cubicBezTo>
                    <a:cubicBezTo>
                      <a:pt x="8" y="1"/>
                      <a:pt x="5" y="0"/>
                      <a:pt x="2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7" name="Freeform: Shape 90"/>
              <p:cNvSpPr/>
              <p:nvPr/>
            </p:nvSpPr>
            <p:spPr bwMode="auto">
              <a:xfrm>
                <a:off x="3963988" y="2622550"/>
                <a:ext cx="46038" cy="38100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12" y="24"/>
                  </a:cxn>
                  <a:cxn ang="0">
                    <a:pos x="29" y="18"/>
                  </a:cxn>
                  <a:cxn ang="0">
                    <a:pos x="23" y="6"/>
                  </a:cxn>
                  <a:cxn ang="0">
                    <a:pos x="12" y="0"/>
                  </a:cxn>
                </a:cxnLst>
                <a:rect l="0" t="0" r="r" b="b"/>
                <a:pathLst>
                  <a:path w="29" h="24">
                    <a:moveTo>
                      <a:pt x="12" y="0"/>
                    </a:moveTo>
                    <a:lnTo>
                      <a:pt x="0" y="0"/>
                    </a:lnTo>
                    <a:lnTo>
                      <a:pt x="12" y="24"/>
                    </a:lnTo>
                    <a:lnTo>
                      <a:pt x="29" y="18"/>
                    </a:lnTo>
                    <a:lnTo>
                      <a:pt x="23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8" name="Freeform: Shape 91"/>
              <p:cNvSpPr/>
              <p:nvPr/>
            </p:nvSpPr>
            <p:spPr bwMode="auto">
              <a:xfrm>
                <a:off x="3963988" y="2622550"/>
                <a:ext cx="46038" cy="38100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12" y="24"/>
                  </a:cxn>
                  <a:cxn ang="0">
                    <a:pos x="29" y="18"/>
                  </a:cxn>
                  <a:cxn ang="0">
                    <a:pos x="23" y="6"/>
                  </a:cxn>
                  <a:cxn ang="0">
                    <a:pos x="12" y="0"/>
                  </a:cxn>
                </a:cxnLst>
                <a:rect l="0" t="0" r="r" b="b"/>
                <a:pathLst>
                  <a:path w="29" h="24">
                    <a:moveTo>
                      <a:pt x="12" y="0"/>
                    </a:moveTo>
                    <a:lnTo>
                      <a:pt x="0" y="0"/>
                    </a:lnTo>
                    <a:lnTo>
                      <a:pt x="12" y="24"/>
                    </a:lnTo>
                    <a:lnTo>
                      <a:pt x="29" y="18"/>
                    </a:lnTo>
                    <a:lnTo>
                      <a:pt x="23" y="6"/>
                    </a:lnTo>
                    <a:lnTo>
                      <a:pt x="12" y="0"/>
                    </a:ln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9" name="Freeform: Shape 92"/>
              <p:cNvSpPr/>
              <p:nvPr/>
            </p:nvSpPr>
            <p:spPr bwMode="auto">
              <a:xfrm>
                <a:off x="4159251" y="2641600"/>
                <a:ext cx="36513" cy="28575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12"/>
                  </a:cxn>
                  <a:cxn ang="0">
                    <a:pos x="17" y="18"/>
                  </a:cxn>
                  <a:cxn ang="0">
                    <a:pos x="23" y="6"/>
                  </a:cxn>
                  <a:cxn ang="0">
                    <a:pos x="6" y="0"/>
                  </a:cxn>
                </a:cxnLst>
                <a:rect l="0" t="0" r="r" b="b"/>
                <a:pathLst>
                  <a:path w="23" h="18">
                    <a:moveTo>
                      <a:pt x="6" y="0"/>
                    </a:moveTo>
                    <a:lnTo>
                      <a:pt x="0" y="12"/>
                    </a:lnTo>
                    <a:lnTo>
                      <a:pt x="17" y="18"/>
                    </a:lnTo>
                    <a:lnTo>
                      <a:pt x="23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0" name="Freeform: Shape 93"/>
              <p:cNvSpPr/>
              <p:nvPr/>
            </p:nvSpPr>
            <p:spPr bwMode="auto">
              <a:xfrm>
                <a:off x="4159251" y="2641600"/>
                <a:ext cx="36513" cy="28575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12"/>
                  </a:cxn>
                  <a:cxn ang="0">
                    <a:pos x="17" y="18"/>
                  </a:cxn>
                  <a:cxn ang="0">
                    <a:pos x="23" y="6"/>
                  </a:cxn>
                  <a:cxn ang="0">
                    <a:pos x="6" y="0"/>
                  </a:cxn>
                </a:cxnLst>
                <a:rect l="0" t="0" r="r" b="b"/>
                <a:pathLst>
                  <a:path w="23" h="18">
                    <a:moveTo>
                      <a:pt x="6" y="0"/>
                    </a:moveTo>
                    <a:lnTo>
                      <a:pt x="0" y="12"/>
                    </a:lnTo>
                    <a:lnTo>
                      <a:pt x="17" y="18"/>
                    </a:lnTo>
                    <a:lnTo>
                      <a:pt x="23" y="6"/>
                    </a:lnTo>
                    <a:lnTo>
                      <a:pt x="6" y="0"/>
                    </a:ln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1" name="Freeform: Shape 94"/>
              <p:cNvSpPr/>
              <p:nvPr/>
            </p:nvSpPr>
            <p:spPr bwMode="auto">
              <a:xfrm>
                <a:off x="3983038" y="2482850"/>
                <a:ext cx="17463" cy="381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11" y="24"/>
                  </a:cxn>
                  <a:cxn ang="0">
                    <a:pos x="11" y="12"/>
                  </a:cxn>
                  <a:cxn ang="0">
                    <a:pos x="0" y="0"/>
                  </a:cxn>
                </a:cxnLst>
                <a:rect l="0" t="0" r="r" b="b"/>
                <a:pathLst>
                  <a:path w="11" h="24">
                    <a:moveTo>
                      <a:pt x="0" y="0"/>
                    </a:moveTo>
                    <a:lnTo>
                      <a:pt x="0" y="12"/>
                    </a:lnTo>
                    <a:lnTo>
                      <a:pt x="11" y="24"/>
                    </a:lnTo>
                    <a:lnTo>
                      <a:pt x="11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2" name="Freeform: Shape 95"/>
              <p:cNvSpPr/>
              <p:nvPr/>
            </p:nvSpPr>
            <p:spPr bwMode="auto">
              <a:xfrm>
                <a:off x="3983038" y="2482850"/>
                <a:ext cx="17463" cy="381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11" y="24"/>
                  </a:cxn>
                  <a:cxn ang="0">
                    <a:pos x="11" y="12"/>
                  </a:cxn>
                  <a:cxn ang="0">
                    <a:pos x="0" y="0"/>
                  </a:cxn>
                </a:cxnLst>
                <a:rect l="0" t="0" r="r" b="b"/>
                <a:pathLst>
                  <a:path w="11" h="24">
                    <a:moveTo>
                      <a:pt x="0" y="0"/>
                    </a:moveTo>
                    <a:lnTo>
                      <a:pt x="0" y="12"/>
                    </a:lnTo>
                    <a:lnTo>
                      <a:pt x="11" y="24"/>
                    </a:lnTo>
                    <a:lnTo>
                      <a:pt x="11" y="12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3" name="Freeform: Shape 96"/>
              <p:cNvSpPr/>
              <p:nvPr/>
            </p:nvSpPr>
            <p:spPr bwMode="auto">
              <a:xfrm>
                <a:off x="4214813" y="2343150"/>
                <a:ext cx="26988" cy="28575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18"/>
                  </a:cxn>
                  <a:cxn ang="0">
                    <a:pos x="17" y="12"/>
                  </a:cxn>
                  <a:cxn ang="0">
                    <a:pos x="17" y="6"/>
                  </a:cxn>
                  <a:cxn ang="0">
                    <a:pos x="6" y="0"/>
                  </a:cxn>
                </a:cxnLst>
                <a:rect l="0" t="0" r="r" b="b"/>
                <a:pathLst>
                  <a:path w="17" h="18">
                    <a:moveTo>
                      <a:pt x="6" y="0"/>
                    </a:moveTo>
                    <a:lnTo>
                      <a:pt x="0" y="18"/>
                    </a:lnTo>
                    <a:lnTo>
                      <a:pt x="17" y="12"/>
                    </a:lnTo>
                    <a:lnTo>
                      <a:pt x="17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4" name="Freeform: Shape 97"/>
              <p:cNvSpPr/>
              <p:nvPr/>
            </p:nvSpPr>
            <p:spPr bwMode="auto">
              <a:xfrm>
                <a:off x="4214813" y="2343150"/>
                <a:ext cx="26988" cy="28575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18"/>
                  </a:cxn>
                  <a:cxn ang="0">
                    <a:pos x="17" y="12"/>
                  </a:cxn>
                  <a:cxn ang="0">
                    <a:pos x="17" y="6"/>
                  </a:cxn>
                  <a:cxn ang="0">
                    <a:pos x="6" y="0"/>
                  </a:cxn>
                </a:cxnLst>
                <a:rect l="0" t="0" r="r" b="b"/>
                <a:pathLst>
                  <a:path w="17" h="18">
                    <a:moveTo>
                      <a:pt x="6" y="0"/>
                    </a:moveTo>
                    <a:lnTo>
                      <a:pt x="0" y="18"/>
                    </a:lnTo>
                    <a:lnTo>
                      <a:pt x="17" y="12"/>
                    </a:lnTo>
                    <a:lnTo>
                      <a:pt x="17" y="6"/>
                    </a:lnTo>
                    <a:lnTo>
                      <a:pt x="6" y="0"/>
                    </a:ln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5" name="Freeform: Shape 98"/>
              <p:cNvSpPr/>
              <p:nvPr/>
            </p:nvSpPr>
            <p:spPr bwMode="auto">
              <a:xfrm>
                <a:off x="4492626" y="3908425"/>
                <a:ext cx="28575" cy="19050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3" y="2"/>
                  </a:cxn>
                  <a:cxn ang="0">
                    <a:pos x="3" y="1"/>
                  </a:cxn>
                  <a:cxn ang="0">
                    <a:pos x="1" y="0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6" name="Freeform: Shape 99"/>
              <p:cNvSpPr/>
              <p:nvPr/>
            </p:nvSpPr>
            <p:spPr bwMode="auto">
              <a:xfrm>
                <a:off x="4530726" y="3917950"/>
                <a:ext cx="17463" cy="9525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6"/>
                  </a:cxn>
                  <a:cxn ang="0">
                    <a:pos x="11" y="6"/>
                  </a:cxn>
                  <a:cxn ang="0">
                    <a:pos x="6" y="0"/>
                  </a:cxn>
                </a:cxnLst>
                <a:rect l="0" t="0" r="r" b="b"/>
                <a:pathLst>
                  <a:path w="11" h="6">
                    <a:moveTo>
                      <a:pt x="6" y="0"/>
                    </a:moveTo>
                    <a:lnTo>
                      <a:pt x="0" y="6"/>
                    </a:lnTo>
                    <a:lnTo>
                      <a:pt x="11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7" name="Freeform: Shape 100"/>
              <p:cNvSpPr/>
              <p:nvPr/>
            </p:nvSpPr>
            <p:spPr bwMode="auto">
              <a:xfrm>
                <a:off x="4530726" y="3917950"/>
                <a:ext cx="17463" cy="9525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6"/>
                  </a:cxn>
                  <a:cxn ang="0">
                    <a:pos x="11" y="6"/>
                  </a:cxn>
                  <a:cxn ang="0">
                    <a:pos x="6" y="0"/>
                  </a:cxn>
                </a:cxnLst>
                <a:rect l="0" t="0" r="r" b="b"/>
                <a:pathLst>
                  <a:path w="11" h="6">
                    <a:moveTo>
                      <a:pt x="6" y="0"/>
                    </a:moveTo>
                    <a:lnTo>
                      <a:pt x="0" y="6"/>
                    </a:lnTo>
                    <a:lnTo>
                      <a:pt x="11" y="6"/>
                    </a:lnTo>
                    <a:lnTo>
                      <a:pt x="6" y="0"/>
                    </a:ln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8" name="Freeform: Shape 101"/>
              <p:cNvSpPr/>
              <p:nvPr/>
            </p:nvSpPr>
            <p:spPr bwMode="auto">
              <a:xfrm>
                <a:off x="3694113" y="1728788"/>
                <a:ext cx="28575" cy="46038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1" y="2"/>
                  </a:cxn>
                  <a:cxn ang="0">
                    <a:pos x="0" y="5"/>
                  </a:cxn>
                  <a:cxn ang="0">
                    <a:pos x="1" y="4"/>
                  </a:cxn>
                  <a:cxn ang="0">
                    <a:pos x="2" y="2"/>
                  </a:cxn>
                  <a:cxn ang="0">
                    <a:pos x="3" y="0"/>
                  </a:cxn>
                </a:cxnLst>
                <a:rect l="0" t="0" r="r" b="b"/>
                <a:pathLst>
                  <a:path w="3" h="5">
                    <a:moveTo>
                      <a:pt x="3" y="0"/>
                    </a:moveTo>
                    <a:cubicBezTo>
                      <a:pt x="2" y="1"/>
                      <a:pt x="1" y="2"/>
                      <a:pt x="1" y="2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1" y="4"/>
                    </a:cubicBezTo>
                    <a:cubicBezTo>
                      <a:pt x="1" y="3"/>
                      <a:pt x="2" y="2"/>
                      <a:pt x="2" y="2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9" name="Freeform: Shape 102"/>
              <p:cNvSpPr/>
              <p:nvPr/>
            </p:nvSpPr>
            <p:spPr bwMode="auto">
              <a:xfrm>
                <a:off x="3741738" y="1644650"/>
                <a:ext cx="26988" cy="46038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3" y="0"/>
                  </a:cxn>
                </a:cxnLst>
                <a:rect l="0" t="0" r="r" b="b"/>
                <a:pathLst>
                  <a:path w="3" h="5">
                    <a:moveTo>
                      <a:pt x="3" y="0"/>
                    </a:moveTo>
                    <a:cubicBezTo>
                      <a:pt x="0" y="4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0" name="Freeform: Shape 103"/>
              <p:cNvSpPr/>
              <p:nvPr/>
            </p:nvSpPr>
            <p:spPr bwMode="auto">
              <a:xfrm>
                <a:off x="3667126" y="1820863"/>
                <a:ext cx="19050" cy="4762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2" y="5"/>
                  </a:cxn>
                  <a:cxn ang="0">
                    <a:pos x="2" y="1"/>
                  </a:cxn>
                  <a:cxn ang="0">
                    <a:pos x="2" y="0"/>
                  </a:cxn>
                </a:cxnLst>
                <a:rect l="0" t="0" r="r" b="b"/>
                <a:pathLst>
                  <a:path w="2" h="5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3"/>
                      <a:pt x="1" y="3"/>
                    </a:cubicBezTo>
                    <a:cubicBezTo>
                      <a:pt x="1" y="4"/>
                      <a:pt x="0" y="5"/>
                      <a:pt x="0" y="5"/>
                    </a:cubicBezTo>
                    <a:cubicBezTo>
                      <a:pt x="1" y="5"/>
                      <a:pt x="1" y="5"/>
                      <a:pt x="2" y="5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2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1" name="Freeform: Shape 104"/>
              <p:cNvSpPr/>
              <p:nvPr/>
            </p:nvSpPr>
            <p:spPr bwMode="auto">
              <a:xfrm>
                <a:off x="4113213" y="1309688"/>
                <a:ext cx="111125" cy="74613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10" y="1"/>
                  </a:cxn>
                  <a:cxn ang="0">
                    <a:pos x="10" y="0"/>
                  </a:cxn>
                  <a:cxn ang="0">
                    <a:pos x="8" y="1"/>
                  </a:cxn>
                  <a:cxn ang="0">
                    <a:pos x="7" y="2"/>
                  </a:cxn>
                  <a:cxn ang="0">
                    <a:pos x="7" y="2"/>
                  </a:cxn>
                  <a:cxn ang="0">
                    <a:pos x="4" y="4"/>
                  </a:cxn>
                  <a:cxn ang="0">
                    <a:pos x="2" y="5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2" y="7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4" y="6"/>
                  </a:cxn>
                  <a:cxn ang="0">
                    <a:pos x="5" y="6"/>
                  </a:cxn>
                  <a:cxn ang="0">
                    <a:pos x="6" y="5"/>
                  </a:cxn>
                  <a:cxn ang="0">
                    <a:pos x="10" y="4"/>
                  </a:cxn>
                  <a:cxn ang="0">
                    <a:pos x="12" y="2"/>
                  </a:cxn>
                  <a:cxn ang="0">
                    <a:pos x="12" y="1"/>
                  </a:cxn>
                  <a:cxn ang="0">
                    <a:pos x="11" y="2"/>
                  </a:cxn>
                  <a:cxn ang="0">
                    <a:pos x="10" y="2"/>
                  </a:cxn>
                  <a:cxn ang="0">
                    <a:pos x="12" y="1"/>
                  </a:cxn>
                  <a:cxn ang="0">
                    <a:pos x="11" y="0"/>
                  </a:cxn>
                </a:cxnLst>
                <a:rect l="0" t="0" r="r" b="b"/>
                <a:pathLst>
                  <a:path w="12" h="8">
                    <a:moveTo>
                      <a:pt x="11" y="0"/>
                    </a:moveTo>
                    <a:cubicBezTo>
                      <a:pt x="10" y="1"/>
                      <a:pt x="10" y="1"/>
                      <a:pt x="10" y="1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1" y="7"/>
                      <a:pt x="2" y="7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7"/>
                      <a:pt x="4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1" y="0"/>
                      <a:pt x="11" y="0"/>
                      <a:pt x="11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2" name="Freeform: Shape 105"/>
              <p:cNvSpPr/>
              <p:nvPr/>
            </p:nvSpPr>
            <p:spPr bwMode="auto">
              <a:xfrm>
                <a:off x="4084638" y="1346200"/>
                <a:ext cx="149225" cy="11271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0" y="1"/>
                  </a:cxn>
                  <a:cxn ang="0">
                    <a:pos x="9" y="2"/>
                  </a:cxn>
                  <a:cxn ang="0">
                    <a:pos x="7" y="2"/>
                  </a:cxn>
                  <a:cxn ang="0">
                    <a:pos x="6" y="3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7" y="4"/>
                  </a:cxn>
                  <a:cxn ang="0">
                    <a:pos x="7" y="4"/>
                  </a:cxn>
                  <a:cxn ang="0">
                    <a:pos x="6" y="5"/>
                  </a:cxn>
                  <a:cxn ang="0">
                    <a:pos x="5" y="5"/>
                  </a:cxn>
                  <a:cxn ang="0">
                    <a:pos x="4" y="5"/>
                  </a:cxn>
                  <a:cxn ang="0">
                    <a:pos x="4" y="6"/>
                  </a:cxn>
                  <a:cxn ang="0">
                    <a:pos x="6" y="7"/>
                  </a:cxn>
                  <a:cxn ang="0">
                    <a:pos x="6" y="7"/>
                  </a:cxn>
                  <a:cxn ang="0">
                    <a:pos x="5" y="7"/>
                  </a:cxn>
                  <a:cxn ang="0">
                    <a:pos x="3" y="7"/>
                  </a:cxn>
                  <a:cxn ang="0">
                    <a:pos x="2" y="7"/>
                  </a:cxn>
                  <a:cxn ang="0">
                    <a:pos x="0" y="9"/>
                  </a:cxn>
                  <a:cxn ang="0">
                    <a:pos x="2" y="10"/>
                  </a:cxn>
                  <a:cxn ang="0">
                    <a:pos x="0" y="11"/>
                  </a:cxn>
                  <a:cxn ang="0">
                    <a:pos x="2" y="12"/>
                  </a:cxn>
                  <a:cxn ang="0">
                    <a:pos x="7" y="10"/>
                  </a:cxn>
                  <a:cxn ang="0">
                    <a:pos x="7" y="12"/>
                  </a:cxn>
                  <a:cxn ang="0">
                    <a:pos x="8" y="12"/>
                  </a:cxn>
                  <a:cxn ang="0">
                    <a:pos x="9" y="12"/>
                  </a:cxn>
                  <a:cxn ang="0">
                    <a:pos x="10" y="11"/>
                  </a:cxn>
                  <a:cxn ang="0">
                    <a:pos x="10" y="10"/>
                  </a:cxn>
                  <a:cxn ang="0">
                    <a:pos x="10" y="11"/>
                  </a:cxn>
                  <a:cxn ang="0">
                    <a:pos x="11" y="11"/>
                  </a:cxn>
                  <a:cxn ang="0">
                    <a:pos x="11" y="11"/>
                  </a:cxn>
                  <a:cxn ang="0">
                    <a:pos x="12" y="9"/>
                  </a:cxn>
                  <a:cxn ang="0">
                    <a:pos x="12" y="7"/>
                  </a:cxn>
                  <a:cxn ang="0">
                    <a:pos x="14" y="5"/>
                  </a:cxn>
                  <a:cxn ang="0">
                    <a:pos x="16" y="1"/>
                  </a:cxn>
                  <a:cxn ang="0">
                    <a:pos x="12" y="5"/>
                  </a:cxn>
                  <a:cxn ang="0">
                    <a:pos x="11" y="5"/>
                  </a:cxn>
                  <a:cxn ang="0">
                    <a:pos x="11" y="5"/>
                  </a:cxn>
                  <a:cxn ang="0">
                    <a:pos x="12" y="4"/>
                  </a:cxn>
                  <a:cxn ang="0">
                    <a:pos x="14" y="2"/>
                  </a:cxn>
                  <a:cxn ang="0">
                    <a:pos x="14" y="2"/>
                  </a:cxn>
                  <a:cxn ang="0">
                    <a:pos x="13" y="3"/>
                  </a:cxn>
                  <a:cxn ang="0">
                    <a:pos x="12" y="3"/>
                  </a:cxn>
                  <a:cxn ang="0">
                    <a:pos x="11" y="3"/>
                  </a:cxn>
                  <a:cxn ang="0">
                    <a:pos x="13" y="1"/>
                  </a:cxn>
                  <a:cxn ang="0">
                    <a:pos x="11" y="2"/>
                  </a:cxn>
                  <a:cxn ang="0">
                    <a:pos x="10" y="2"/>
                  </a:cxn>
                  <a:cxn ang="0">
                    <a:pos x="13" y="1"/>
                  </a:cxn>
                  <a:cxn ang="0">
                    <a:pos x="12" y="0"/>
                  </a:cxn>
                </a:cxnLst>
                <a:rect l="0" t="0" r="r" b="b"/>
                <a:pathLst>
                  <a:path w="16" h="12">
                    <a:moveTo>
                      <a:pt x="12" y="0"/>
                    </a:moveTo>
                    <a:cubicBezTo>
                      <a:pt x="10" y="1"/>
                      <a:pt x="10" y="1"/>
                      <a:pt x="10" y="1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7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5" y="5"/>
                      <a:pt x="5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5" y="7"/>
                      <a:pt x="6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7"/>
                      <a:pt x="4" y="7"/>
                      <a:pt x="3" y="7"/>
                    </a:cubicBezTo>
                    <a:cubicBezTo>
                      <a:pt x="3" y="7"/>
                      <a:pt x="3" y="7"/>
                      <a:pt x="2" y="7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1" y="10"/>
                      <a:pt x="1" y="11"/>
                      <a:pt x="0" y="11"/>
                    </a:cubicBezTo>
                    <a:cubicBezTo>
                      <a:pt x="1" y="12"/>
                      <a:pt x="2" y="12"/>
                      <a:pt x="2" y="12"/>
                    </a:cubicBezTo>
                    <a:cubicBezTo>
                      <a:pt x="3" y="12"/>
                      <a:pt x="4" y="11"/>
                      <a:pt x="7" y="10"/>
                    </a:cubicBezTo>
                    <a:cubicBezTo>
                      <a:pt x="5" y="12"/>
                      <a:pt x="6" y="12"/>
                      <a:pt x="7" y="12"/>
                    </a:cubicBezTo>
                    <a:cubicBezTo>
                      <a:pt x="7" y="12"/>
                      <a:pt x="7" y="12"/>
                      <a:pt x="8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10" y="10"/>
                      <a:pt x="10" y="10"/>
                    </a:cubicBezTo>
                    <a:cubicBezTo>
                      <a:pt x="10" y="10"/>
                      <a:pt x="10" y="11"/>
                      <a:pt x="10" y="11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1" y="10"/>
                      <a:pt x="12" y="9"/>
                      <a:pt x="12" y="9"/>
                    </a:cubicBezTo>
                    <a:cubicBezTo>
                      <a:pt x="11" y="8"/>
                      <a:pt x="11" y="8"/>
                      <a:pt x="12" y="7"/>
                    </a:cubicBezTo>
                    <a:cubicBezTo>
                      <a:pt x="13" y="6"/>
                      <a:pt x="13" y="6"/>
                      <a:pt x="14" y="5"/>
                    </a:cubicBezTo>
                    <a:cubicBezTo>
                      <a:pt x="16" y="2"/>
                      <a:pt x="16" y="2"/>
                      <a:pt x="16" y="1"/>
                    </a:cubicBezTo>
                    <a:cubicBezTo>
                      <a:pt x="15" y="2"/>
                      <a:pt x="13" y="4"/>
                      <a:pt x="12" y="5"/>
                    </a:cubicBezTo>
                    <a:cubicBezTo>
                      <a:pt x="12" y="5"/>
                      <a:pt x="12" y="5"/>
                      <a:pt x="11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5"/>
                      <a:pt x="11" y="5"/>
                      <a:pt x="12" y="4"/>
                    </a:cubicBezTo>
                    <a:cubicBezTo>
                      <a:pt x="13" y="3"/>
                      <a:pt x="14" y="2"/>
                      <a:pt x="14" y="2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4" y="2"/>
                      <a:pt x="13" y="3"/>
                      <a:pt x="13" y="3"/>
                    </a:cubicBezTo>
                    <a:cubicBezTo>
                      <a:pt x="13" y="3"/>
                      <a:pt x="12" y="3"/>
                      <a:pt x="12" y="3"/>
                    </a:cubicBezTo>
                    <a:cubicBezTo>
                      <a:pt x="12" y="3"/>
                      <a:pt x="12" y="3"/>
                      <a:pt x="11" y="3"/>
                    </a:cubicBezTo>
                    <a:cubicBezTo>
                      <a:pt x="13" y="2"/>
                      <a:pt x="13" y="2"/>
                      <a:pt x="13" y="1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3" name="Freeform: Shape 106"/>
              <p:cNvSpPr/>
              <p:nvPr/>
            </p:nvSpPr>
            <p:spPr bwMode="auto">
              <a:xfrm>
                <a:off x="4241801" y="1355725"/>
                <a:ext cx="19050" cy="19050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4" name="Freeform: Shape 107"/>
              <p:cNvSpPr/>
              <p:nvPr/>
            </p:nvSpPr>
            <p:spPr bwMode="auto">
              <a:xfrm>
                <a:off x="4241801" y="1355725"/>
                <a:ext cx="65088" cy="55563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1" y="6"/>
                  </a:cxn>
                  <a:cxn ang="0">
                    <a:pos x="1" y="6"/>
                  </a:cxn>
                  <a:cxn ang="0">
                    <a:pos x="1" y="6"/>
                  </a:cxn>
                  <a:cxn ang="0">
                    <a:pos x="1" y="6"/>
                  </a:cxn>
                  <a:cxn ang="0">
                    <a:pos x="5" y="3"/>
                  </a:cxn>
                  <a:cxn ang="0">
                    <a:pos x="5" y="3"/>
                  </a:cxn>
                  <a:cxn ang="0">
                    <a:pos x="5" y="3"/>
                  </a:cxn>
                  <a:cxn ang="0">
                    <a:pos x="5" y="2"/>
                  </a:cxn>
                  <a:cxn ang="0">
                    <a:pos x="4" y="2"/>
                  </a:cxn>
                  <a:cxn ang="0">
                    <a:pos x="6" y="1"/>
                  </a:cxn>
                  <a:cxn ang="0">
                    <a:pos x="7" y="1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5" y="0"/>
                  </a:cxn>
                </a:cxnLst>
                <a:rect l="0" t="0" r="r" b="b"/>
                <a:pathLst>
                  <a:path w="7" h="6">
                    <a:moveTo>
                      <a:pt x="5" y="0"/>
                    </a:moveTo>
                    <a:cubicBezTo>
                      <a:pt x="5" y="0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1"/>
                      <a:pt x="3" y="2"/>
                      <a:pt x="3" y="2"/>
                    </a:cubicBezTo>
                    <a:cubicBezTo>
                      <a:pt x="3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0" y="3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4"/>
                      <a:pt x="0" y="4"/>
                    </a:cubicBezTo>
                    <a:cubicBezTo>
                      <a:pt x="0" y="5"/>
                      <a:pt x="0" y="6"/>
                      <a:pt x="0" y="6"/>
                    </a:cubicBezTo>
                    <a:cubicBezTo>
                      <a:pt x="0" y="6"/>
                      <a:pt x="0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2" y="6"/>
                      <a:pt x="2" y="6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2"/>
                      <a:pt x="5" y="2"/>
                      <a:pt x="6" y="1"/>
                    </a:cubicBezTo>
                    <a:cubicBezTo>
                      <a:pt x="6" y="1"/>
                      <a:pt x="7" y="1"/>
                      <a:pt x="7" y="1"/>
                    </a:cubicBezTo>
                    <a:cubicBezTo>
                      <a:pt x="7" y="1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5" name="Freeform: Shape 108"/>
              <p:cNvSpPr/>
              <p:nvPr/>
            </p:nvSpPr>
            <p:spPr bwMode="auto">
              <a:xfrm>
                <a:off x="4178301" y="1449388"/>
                <a:ext cx="36513" cy="26988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2" y="3"/>
                  </a:cxn>
                  <a:cxn ang="0">
                    <a:pos x="3" y="3"/>
                  </a:cxn>
                  <a:cxn ang="0">
                    <a:pos x="4" y="2"/>
                  </a:cxn>
                  <a:cxn ang="0">
                    <a:pos x="3" y="1"/>
                  </a:cxn>
                  <a:cxn ang="0">
                    <a:pos x="3" y="0"/>
                  </a:cxn>
                </a:cxnLst>
                <a:rect l="0" t="0" r="r" b="b"/>
                <a:pathLst>
                  <a:path w="4" h="3"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6" name="Freeform: Shape 109"/>
              <p:cNvSpPr/>
              <p:nvPr/>
            </p:nvSpPr>
            <p:spPr bwMode="auto">
              <a:xfrm>
                <a:off x="4279901" y="1355725"/>
                <a:ext cx="84138" cy="46038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5"/>
                  </a:cxn>
                  <a:cxn ang="0">
                    <a:pos x="1" y="5"/>
                  </a:cxn>
                  <a:cxn ang="0">
                    <a:pos x="2" y="5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4" y="4"/>
                  </a:cxn>
                  <a:cxn ang="0">
                    <a:pos x="5" y="3"/>
                  </a:cxn>
                  <a:cxn ang="0">
                    <a:pos x="8" y="1"/>
                  </a:cxn>
                  <a:cxn ang="0">
                    <a:pos x="9" y="1"/>
                  </a:cxn>
                  <a:cxn ang="0">
                    <a:pos x="8" y="1"/>
                  </a:cxn>
                  <a:cxn ang="0">
                    <a:pos x="6" y="1"/>
                  </a:cxn>
                  <a:cxn ang="0">
                    <a:pos x="5" y="0"/>
                  </a:cxn>
                </a:cxnLst>
                <a:rect l="0" t="0" r="r" b="b"/>
                <a:pathLst>
                  <a:path w="9" h="5">
                    <a:moveTo>
                      <a:pt x="5" y="0"/>
                    </a:moveTo>
                    <a:cubicBezTo>
                      <a:pt x="4" y="0"/>
                      <a:pt x="3" y="1"/>
                      <a:pt x="0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2" y="5"/>
                    </a:cubicBezTo>
                    <a:cubicBezTo>
                      <a:pt x="2" y="5"/>
                      <a:pt x="2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5" y="3"/>
                    </a:cubicBezTo>
                    <a:cubicBezTo>
                      <a:pt x="5" y="3"/>
                      <a:pt x="6" y="3"/>
                      <a:pt x="8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7" y="1"/>
                      <a:pt x="6" y="1"/>
                    </a:cubicBezTo>
                    <a:cubicBezTo>
                      <a:pt x="6" y="1"/>
                      <a:pt x="5" y="0"/>
                      <a:pt x="5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7" name="Freeform: Shape 110"/>
              <p:cNvSpPr/>
              <p:nvPr/>
            </p:nvSpPr>
            <p:spPr bwMode="auto">
              <a:xfrm>
                <a:off x="4279901" y="1374775"/>
                <a:ext cx="231775" cy="298450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1" y="8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9" y="10"/>
                  </a:cxn>
                  <a:cxn ang="0">
                    <a:pos x="11" y="11"/>
                  </a:cxn>
                  <a:cxn ang="0">
                    <a:pos x="10" y="13"/>
                  </a:cxn>
                  <a:cxn ang="0">
                    <a:pos x="11" y="13"/>
                  </a:cxn>
                  <a:cxn ang="0">
                    <a:pos x="12" y="14"/>
                  </a:cxn>
                  <a:cxn ang="0">
                    <a:pos x="10" y="19"/>
                  </a:cxn>
                  <a:cxn ang="0">
                    <a:pos x="8" y="21"/>
                  </a:cxn>
                  <a:cxn ang="0">
                    <a:pos x="3" y="22"/>
                  </a:cxn>
                  <a:cxn ang="0">
                    <a:pos x="1" y="25"/>
                  </a:cxn>
                  <a:cxn ang="0">
                    <a:pos x="5" y="24"/>
                  </a:cxn>
                  <a:cxn ang="0">
                    <a:pos x="7" y="27"/>
                  </a:cxn>
                  <a:cxn ang="0">
                    <a:pos x="7" y="28"/>
                  </a:cxn>
                  <a:cxn ang="0">
                    <a:pos x="9" y="29"/>
                  </a:cxn>
                  <a:cxn ang="0">
                    <a:pos x="12" y="32"/>
                  </a:cxn>
                  <a:cxn ang="0">
                    <a:pos x="12" y="27"/>
                  </a:cxn>
                  <a:cxn ang="0">
                    <a:pos x="16" y="28"/>
                  </a:cxn>
                  <a:cxn ang="0">
                    <a:pos x="16" y="28"/>
                  </a:cxn>
                  <a:cxn ang="0">
                    <a:pos x="17" y="28"/>
                  </a:cxn>
                  <a:cxn ang="0">
                    <a:pos x="17" y="28"/>
                  </a:cxn>
                  <a:cxn ang="0">
                    <a:pos x="17" y="28"/>
                  </a:cxn>
                  <a:cxn ang="0">
                    <a:pos x="18" y="20"/>
                  </a:cxn>
                  <a:cxn ang="0">
                    <a:pos x="19" y="23"/>
                  </a:cxn>
                  <a:cxn ang="0">
                    <a:pos x="21" y="23"/>
                  </a:cxn>
                  <a:cxn ang="0">
                    <a:pos x="23" y="21"/>
                  </a:cxn>
                  <a:cxn ang="0">
                    <a:pos x="25" y="21"/>
                  </a:cxn>
                  <a:cxn ang="0">
                    <a:pos x="23" y="18"/>
                  </a:cxn>
                  <a:cxn ang="0">
                    <a:pos x="19" y="14"/>
                  </a:cxn>
                  <a:cxn ang="0">
                    <a:pos x="22" y="12"/>
                  </a:cxn>
                  <a:cxn ang="0">
                    <a:pos x="22" y="12"/>
                  </a:cxn>
                  <a:cxn ang="0">
                    <a:pos x="21" y="12"/>
                  </a:cxn>
                  <a:cxn ang="0">
                    <a:pos x="22" y="11"/>
                  </a:cxn>
                  <a:cxn ang="0">
                    <a:pos x="21" y="10"/>
                  </a:cxn>
                  <a:cxn ang="0">
                    <a:pos x="20" y="8"/>
                  </a:cxn>
                  <a:cxn ang="0">
                    <a:pos x="20" y="7"/>
                  </a:cxn>
                  <a:cxn ang="0">
                    <a:pos x="19" y="7"/>
                  </a:cxn>
                  <a:cxn ang="0">
                    <a:pos x="17" y="7"/>
                  </a:cxn>
                  <a:cxn ang="0">
                    <a:pos x="17" y="6"/>
                  </a:cxn>
                  <a:cxn ang="0">
                    <a:pos x="18" y="4"/>
                  </a:cxn>
                  <a:cxn ang="0">
                    <a:pos x="16" y="3"/>
                  </a:cxn>
                  <a:cxn ang="0">
                    <a:pos x="14" y="4"/>
                  </a:cxn>
                  <a:cxn ang="0">
                    <a:pos x="14" y="4"/>
                  </a:cxn>
                  <a:cxn ang="0">
                    <a:pos x="14" y="4"/>
                  </a:cxn>
                  <a:cxn ang="0">
                    <a:pos x="14" y="4"/>
                  </a:cxn>
                  <a:cxn ang="0">
                    <a:pos x="14" y="4"/>
                  </a:cxn>
                  <a:cxn ang="0">
                    <a:pos x="12" y="5"/>
                  </a:cxn>
                  <a:cxn ang="0">
                    <a:pos x="15" y="1"/>
                  </a:cxn>
                  <a:cxn ang="0">
                    <a:pos x="10" y="2"/>
                  </a:cxn>
                  <a:cxn ang="0">
                    <a:pos x="8" y="4"/>
                  </a:cxn>
                  <a:cxn ang="0">
                    <a:pos x="6" y="6"/>
                  </a:cxn>
                  <a:cxn ang="0">
                    <a:pos x="11" y="0"/>
                  </a:cxn>
                </a:cxnLst>
                <a:rect l="0" t="0" r="r" b="b"/>
                <a:pathLst>
                  <a:path w="25" h="32">
                    <a:moveTo>
                      <a:pt x="11" y="0"/>
                    </a:moveTo>
                    <a:cubicBezTo>
                      <a:pt x="9" y="0"/>
                      <a:pt x="4" y="3"/>
                      <a:pt x="2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3" y="6"/>
                      <a:pt x="3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7"/>
                      <a:pt x="1" y="7"/>
                      <a:pt x="1" y="7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9"/>
                      <a:pt x="2" y="9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0"/>
                      <a:pt x="6" y="10"/>
                      <a:pt x="8" y="9"/>
                    </a:cubicBezTo>
                    <a:cubicBezTo>
                      <a:pt x="8" y="10"/>
                      <a:pt x="9" y="10"/>
                      <a:pt x="9" y="10"/>
                    </a:cubicBezTo>
                    <a:cubicBezTo>
                      <a:pt x="9" y="10"/>
                      <a:pt x="10" y="10"/>
                      <a:pt x="11" y="9"/>
                    </a:cubicBezTo>
                    <a:cubicBezTo>
                      <a:pt x="11" y="10"/>
                      <a:pt x="11" y="10"/>
                      <a:pt x="11" y="11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2" y="12"/>
                      <a:pt x="12" y="12"/>
                      <a:pt x="10" y="13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5"/>
                      <a:pt x="14" y="17"/>
                      <a:pt x="10" y="19"/>
                    </a:cubicBezTo>
                    <a:cubicBezTo>
                      <a:pt x="7" y="20"/>
                      <a:pt x="7" y="20"/>
                      <a:pt x="7" y="21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7" y="22"/>
                      <a:pt x="6" y="22"/>
                      <a:pt x="6" y="23"/>
                    </a:cubicBezTo>
                    <a:cubicBezTo>
                      <a:pt x="4" y="22"/>
                      <a:pt x="4" y="22"/>
                      <a:pt x="3" y="22"/>
                    </a:cubicBezTo>
                    <a:cubicBezTo>
                      <a:pt x="2" y="22"/>
                      <a:pt x="2" y="22"/>
                      <a:pt x="1" y="23"/>
                    </a:cubicBezTo>
                    <a:cubicBezTo>
                      <a:pt x="0" y="24"/>
                      <a:pt x="1" y="25"/>
                      <a:pt x="1" y="25"/>
                    </a:cubicBezTo>
                    <a:cubicBezTo>
                      <a:pt x="1" y="25"/>
                      <a:pt x="2" y="25"/>
                      <a:pt x="2" y="25"/>
                    </a:cubicBezTo>
                    <a:cubicBezTo>
                      <a:pt x="3" y="25"/>
                      <a:pt x="4" y="25"/>
                      <a:pt x="5" y="24"/>
                    </a:cubicBezTo>
                    <a:cubicBezTo>
                      <a:pt x="5" y="24"/>
                      <a:pt x="5" y="24"/>
                      <a:pt x="6" y="23"/>
                    </a:cubicBezTo>
                    <a:cubicBezTo>
                      <a:pt x="6" y="24"/>
                      <a:pt x="6" y="24"/>
                      <a:pt x="7" y="27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7" y="29"/>
                      <a:pt x="7" y="30"/>
                      <a:pt x="7" y="30"/>
                    </a:cubicBezTo>
                    <a:cubicBezTo>
                      <a:pt x="8" y="29"/>
                      <a:pt x="8" y="29"/>
                      <a:pt x="9" y="29"/>
                    </a:cubicBezTo>
                    <a:cubicBezTo>
                      <a:pt x="9" y="30"/>
                      <a:pt x="9" y="30"/>
                      <a:pt x="9" y="31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3" y="31"/>
                      <a:pt x="13" y="31"/>
                      <a:pt x="13" y="31"/>
                    </a:cubicBezTo>
                    <a:cubicBezTo>
                      <a:pt x="13" y="31"/>
                      <a:pt x="10" y="28"/>
                      <a:pt x="12" y="27"/>
                    </a:cubicBezTo>
                    <a:cubicBezTo>
                      <a:pt x="13" y="30"/>
                      <a:pt x="15" y="30"/>
                      <a:pt x="15" y="30"/>
                    </a:cubicBezTo>
                    <a:cubicBezTo>
                      <a:pt x="16" y="29"/>
                      <a:pt x="16" y="29"/>
                      <a:pt x="16" y="28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7" y="28"/>
                      <a:pt x="15" y="23"/>
                      <a:pt x="16" y="21"/>
                    </a:cubicBezTo>
                    <a:cubicBezTo>
                      <a:pt x="16" y="21"/>
                      <a:pt x="17" y="20"/>
                      <a:pt x="18" y="20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8" y="21"/>
                      <a:pt x="18" y="21"/>
                      <a:pt x="19" y="23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4" y="21"/>
                      <a:pt x="24" y="21"/>
                      <a:pt x="25" y="21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0"/>
                      <a:pt x="25" y="20"/>
                      <a:pt x="25" y="20"/>
                    </a:cubicBezTo>
                    <a:cubicBezTo>
                      <a:pt x="24" y="18"/>
                      <a:pt x="23" y="18"/>
                      <a:pt x="23" y="18"/>
                    </a:cubicBezTo>
                    <a:cubicBezTo>
                      <a:pt x="22" y="17"/>
                      <a:pt x="21" y="17"/>
                      <a:pt x="21" y="16"/>
                    </a:cubicBezTo>
                    <a:cubicBezTo>
                      <a:pt x="20" y="15"/>
                      <a:pt x="19" y="15"/>
                      <a:pt x="19" y="14"/>
                    </a:cubicBezTo>
                    <a:cubicBezTo>
                      <a:pt x="19" y="14"/>
                      <a:pt x="19" y="14"/>
                      <a:pt x="21" y="14"/>
                    </a:cubicBezTo>
                    <a:cubicBezTo>
                      <a:pt x="22" y="13"/>
                      <a:pt x="22" y="12"/>
                      <a:pt x="22" y="12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1" y="12"/>
                      <a:pt x="22" y="12"/>
                      <a:pt x="22" y="11"/>
                    </a:cubicBezTo>
                    <a:cubicBezTo>
                      <a:pt x="22" y="11"/>
                      <a:pt x="22" y="11"/>
                      <a:pt x="22" y="11"/>
                    </a:cubicBezTo>
                    <a:cubicBezTo>
                      <a:pt x="21" y="11"/>
                      <a:pt x="21" y="11"/>
                      <a:pt x="20" y="11"/>
                    </a:cubicBezTo>
                    <a:cubicBezTo>
                      <a:pt x="21" y="10"/>
                      <a:pt x="21" y="10"/>
                      <a:pt x="21" y="10"/>
                    </a:cubicBezTo>
                    <a:cubicBezTo>
                      <a:pt x="21" y="10"/>
                      <a:pt x="21" y="10"/>
                      <a:pt x="19" y="9"/>
                    </a:cubicBezTo>
                    <a:cubicBezTo>
                      <a:pt x="19" y="9"/>
                      <a:pt x="19" y="9"/>
                      <a:pt x="20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20" y="8"/>
                      <a:pt x="20" y="7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8" y="7"/>
                      <a:pt x="18" y="6"/>
                      <a:pt x="18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8" y="6"/>
                      <a:pt x="18" y="5"/>
                      <a:pt x="18" y="5"/>
                    </a:cubicBezTo>
                    <a:cubicBezTo>
                      <a:pt x="18" y="5"/>
                      <a:pt x="18" y="5"/>
                      <a:pt x="18" y="4"/>
                    </a:cubicBezTo>
                    <a:cubicBezTo>
                      <a:pt x="17" y="3"/>
                      <a:pt x="17" y="3"/>
                      <a:pt x="16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5" y="3"/>
                      <a:pt x="15" y="4"/>
                      <a:pt x="14" y="5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3" y="5"/>
                      <a:pt x="13" y="5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3" y="3"/>
                      <a:pt x="15" y="3"/>
                      <a:pt x="15" y="1"/>
                    </a:cubicBezTo>
                    <a:cubicBezTo>
                      <a:pt x="14" y="1"/>
                      <a:pt x="14" y="1"/>
                      <a:pt x="13" y="1"/>
                    </a:cubicBezTo>
                    <a:cubicBezTo>
                      <a:pt x="13" y="1"/>
                      <a:pt x="11" y="1"/>
                      <a:pt x="10" y="2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4"/>
                      <a:pt x="9" y="4"/>
                      <a:pt x="8" y="4"/>
                    </a:cubicBezTo>
                    <a:cubicBezTo>
                      <a:pt x="8" y="5"/>
                      <a:pt x="8" y="6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7" y="3"/>
                      <a:pt x="9" y="2"/>
                      <a:pt x="12" y="0"/>
                    </a:cubicBezTo>
                    <a:cubicBezTo>
                      <a:pt x="12" y="0"/>
                      <a:pt x="12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8" name="Freeform: Shape 111"/>
              <p:cNvSpPr/>
              <p:nvPr/>
            </p:nvSpPr>
            <p:spPr bwMode="auto">
              <a:xfrm>
                <a:off x="4335463" y="1504950"/>
                <a:ext cx="36513" cy="28575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2" y="3"/>
                  </a:cxn>
                  <a:cxn ang="0">
                    <a:pos x="3" y="2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r" b="b"/>
                <a:pathLst>
                  <a:path w="4" h="3">
                    <a:moveTo>
                      <a:pt x="3" y="0"/>
                    </a:moveTo>
                    <a:cubicBezTo>
                      <a:pt x="2" y="0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3" y="3"/>
                      <a:pt x="3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9" name="Freeform: Shape 112"/>
              <p:cNvSpPr/>
              <p:nvPr/>
            </p:nvSpPr>
            <p:spPr bwMode="auto">
              <a:xfrm>
                <a:off x="4371976" y="1514475"/>
                <a:ext cx="19050" cy="19050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0" name="Freeform: Shape 113"/>
              <p:cNvSpPr/>
              <p:nvPr/>
            </p:nvSpPr>
            <p:spPr bwMode="auto">
              <a:xfrm>
                <a:off x="4260851" y="1262063"/>
                <a:ext cx="74613" cy="28575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6" y="1"/>
                  </a:cxn>
                  <a:cxn ang="0">
                    <a:pos x="7" y="0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3"/>
                  </a:cxn>
                  <a:cxn ang="0">
                    <a:pos x="1" y="3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2" y="2"/>
                  </a:cxn>
                  <a:cxn ang="0">
                    <a:pos x="7" y="1"/>
                  </a:cxn>
                  <a:cxn ang="0">
                    <a:pos x="8" y="0"/>
                  </a:cxn>
                </a:cxnLst>
                <a:rect l="0" t="0" r="r" b="b"/>
                <a:pathLst>
                  <a:path w="8" h="3">
                    <a:moveTo>
                      <a:pt x="8" y="0"/>
                    </a:moveTo>
                    <a:cubicBezTo>
                      <a:pt x="7" y="0"/>
                      <a:pt x="7" y="0"/>
                      <a:pt x="6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0" y="2"/>
                      <a:pt x="0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2"/>
                      <a:pt x="3" y="2"/>
                      <a:pt x="2" y="2"/>
                    </a:cubicBezTo>
                    <a:cubicBezTo>
                      <a:pt x="3" y="2"/>
                      <a:pt x="5" y="2"/>
                      <a:pt x="7" y="1"/>
                    </a:cubicBezTo>
                    <a:cubicBezTo>
                      <a:pt x="8" y="0"/>
                      <a:pt x="8" y="0"/>
                      <a:pt x="8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1" name="Freeform: Shape 114"/>
              <p:cNvSpPr/>
              <p:nvPr/>
            </p:nvSpPr>
            <p:spPr bwMode="auto">
              <a:xfrm>
                <a:off x="4251326" y="1290638"/>
                <a:ext cx="28575" cy="952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2" y="0"/>
                  </a:cxn>
                </a:cxnLst>
                <a:rect l="0" t="0" r="r" b="b"/>
                <a:pathLst>
                  <a:path w="3" h="1">
                    <a:moveTo>
                      <a:pt x="2" y="0"/>
                    </a:moveTo>
                    <a:cubicBezTo>
                      <a:pt x="2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2" name="Freeform: Shape 115"/>
              <p:cNvSpPr/>
              <p:nvPr/>
            </p:nvSpPr>
            <p:spPr bwMode="auto">
              <a:xfrm>
                <a:off x="4241801" y="1281113"/>
                <a:ext cx="93663" cy="46038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5" y="1"/>
                  </a:cxn>
                  <a:cxn ang="0">
                    <a:pos x="4" y="1"/>
                  </a:cxn>
                  <a:cxn ang="0">
                    <a:pos x="3" y="1"/>
                  </a:cxn>
                  <a:cxn ang="0">
                    <a:pos x="2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2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1" y="4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4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6" y="4"/>
                  </a:cxn>
                  <a:cxn ang="0">
                    <a:pos x="8" y="3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8" y="3"/>
                  </a:cxn>
                  <a:cxn ang="0">
                    <a:pos x="7" y="3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8" y="1"/>
                  </a:cxn>
                  <a:cxn ang="0">
                    <a:pos x="8" y="2"/>
                  </a:cxn>
                  <a:cxn ang="0">
                    <a:pos x="6" y="3"/>
                  </a:cxn>
                  <a:cxn ang="0">
                    <a:pos x="5" y="3"/>
                  </a:cxn>
                  <a:cxn ang="0">
                    <a:pos x="4" y="3"/>
                  </a:cxn>
                  <a:cxn ang="0">
                    <a:pos x="5" y="2"/>
                  </a:cxn>
                  <a:cxn ang="0">
                    <a:pos x="6" y="1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7" y="0"/>
                  </a:cxn>
                </a:cxnLst>
                <a:rect l="0" t="0" r="r" b="b"/>
                <a:pathLst>
                  <a:path w="10" h="5">
                    <a:moveTo>
                      <a:pt x="7" y="0"/>
                    </a:moveTo>
                    <a:cubicBezTo>
                      <a:pt x="7" y="0"/>
                      <a:pt x="5" y="0"/>
                      <a:pt x="5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2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1" y="4"/>
                      <a:pt x="1" y="4"/>
                    </a:cubicBezTo>
                    <a:cubicBezTo>
                      <a:pt x="0" y="4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2" y="5"/>
                      <a:pt x="3" y="4"/>
                      <a:pt x="4" y="4"/>
                    </a:cubicBezTo>
                    <a:cubicBezTo>
                      <a:pt x="4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7" y="4"/>
                      <a:pt x="8" y="3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8" y="1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7" y="2"/>
                      <a:pt x="7" y="2"/>
                      <a:pt x="6" y="3"/>
                    </a:cubicBezTo>
                    <a:cubicBezTo>
                      <a:pt x="6" y="3"/>
                      <a:pt x="6" y="3"/>
                      <a:pt x="5" y="3"/>
                    </a:cubicBezTo>
                    <a:cubicBezTo>
                      <a:pt x="5" y="3"/>
                      <a:pt x="5" y="3"/>
                      <a:pt x="4" y="3"/>
                    </a:cubicBezTo>
                    <a:cubicBezTo>
                      <a:pt x="5" y="3"/>
                      <a:pt x="5" y="3"/>
                      <a:pt x="5" y="2"/>
                    </a:cubicBezTo>
                    <a:cubicBezTo>
                      <a:pt x="6" y="2"/>
                      <a:pt x="6" y="1"/>
                      <a:pt x="6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3" name="Freeform: Shape 116"/>
              <p:cNvSpPr/>
              <p:nvPr/>
            </p:nvSpPr>
            <p:spPr bwMode="auto">
              <a:xfrm>
                <a:off x="4344988" y="1252538"/>
                <a:ext cx="19050" cy="952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4" name="Freeform: Shape 117"/>
              <p:cNvSpPr/>
              <p:nvPr/>
            </p:nvSpPr>
            <p:spPr bwMode="auto">
              <a:xfrm>
                <a:off x="4335463" y="1252538"/>
                <a:ext cx="36513" cy="1905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3" y="1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4" h="2">
                    <a:moveTo>
                      <a:pt x="2" y="0"/>
                    </a:moveTo>
                    <a:cubicBezTo>
                      <a:pt x="2" y="1"/>
                      <a:pt x="1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5" name="Freeform: Shape 118"/>
              <p:cNvSpPr/>
              <p:nvPr/>
            </p:nvSpPr>
            <p:spPr bwMode="auto">
              <a:xfrm>
                <a:off x="4371976" y="1244600"/>
                <a:ext cx="28575" cy="7938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6" name="Freeform: Shape 119"/>
              <p:cNvSpPr/>
              <p:nvPr/>
            </p:nvSpPr>
            <p:spPr bwMode="auto">
              <a:xfrm>
                <a:off x="4325938" y="1290638"/>
                <a:ext cx="55563" cy="46038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2" y="3"/>
                  </a:cxn>
                  <a:cxn ang="0">
                    <a:pos x="1" y="4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3" y="4"/>
                  </a:cxn>
                  <a:cxn ang="0">
                    <a:pos x="3" y="3"/>
                  </a:cxn>
                  <a:cxn ang="0">
                    <a:pos x="6" y="1"/>
                  </a:cxn>
                  <a:cxn ang="0">
                    <a:pos x="5" y="1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3" y="1"/>
                  </a:cxn>
                  <a:cxn ang="0">
                    <a:pos x="2" y="2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r" b="b"/>
                <a:pathLst>
                  <a:path w="6" h="5">
                    <a:moveTo>
                      <a:pt x="3" y="0"/>
                    </a:moveTo>
                    <a:cubicBezTo>
                      <a:pt x="2" y="0"/>
                      <a:pt x="0" y="2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5"/>
                      <a:pt x="1" y="4"/>
                      <a:pt x="3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3"/>
                      <a:pt x="5" y="2"/>
                      <a:pt x="6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3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3" y="1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7" name="Freeform: Shape 120"/>
              <p:cNvSpPr/>
              <p:nvPr/>
            </p:nvSpPr>
            <p:spPr bwMode="auto">
              <a:xfrm>
                <a:off x="4354513" y="1319213"/>
                <a:ext cx="17463" cy="2698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2" y="2"/>
                      <a:pt x="2" y="1"/>
                    </a:cubicBezTo>
                    <a:cubicBezTo>
                      <a:pt x="2" y="1"/>
                      <a:pt x="2" y="1"/>
                      <a:pt x="2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8" name="Freeform: Shape 121"/>
              <p:cNvSpPr/>
              <p:nvPr/>
            </p:nvSpPr>
            <p:spPr bwMode="auto">
              <a:xfrm>
                <a:off x="4371976" y="1290638"/>
                <a:ext cx="103188" cy="7461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2" y="2"/>
                  </a:cxn>
                  <a:cxn ang="0">
                    <a:pos x="3" y="2"/>
                  </a:cxn>
                  <a:cxn ang="0">
                    <a:pos x="1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7"/>
                  </a:cxn>
                  <a:cxn ang="0">
                    <a:pos x="2" y="6"/>
                  </a:cxn>
                  <a:cxn ang="0">
                    <a:pos x="1" y="7"/>
                  </a:cxn>
                  <a:cxn ang="0">
                    <a:pos x="5" y="7"/>
                  </a:cxn>
                  <a:cxn ang="0">
                    <a:pos x="6" y="7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7" y="8"/>
                  </a:cxn>
                  <a:cxn ang="0">
                    <a:pos x="7" y="8"/>
                  </a:cxn>
                  <a:cxn ang="0">
                    <a:pos x="7" y="8"/>
                  </a:cxn>
                  <a:cxn ang="0">
                    <a:pos x="7" y="8"/>
                  </a:cxn>
                  <a:cxn ang="0">
                    <a:pos x="8" y="8"/>
                  </a:cxn>
                  <a:cxn ang="0">
                    <a:pos x="9" y="6"/>
                  </a:cxn>
                  <a:cxn ang="0">
                    <a:pos x="10" y="6"/>
                  </a:cxn>
                  <a:cxn ang="0">
                    <a:pos x="10" y="6"/>
                  </a:cxn>
                  <a:cxn ang="0">
                    <a:pos x="10" y="5"/>
                  </a:cxn>
                  <a:cxn ang="0">
                    <a:pos x="8" y="4"/>
                  </a:cxn>
                  <a:cxn ang="0">
                    <a:pos x="8" y="4"/>
                  </a:cxn>
                  <a:cxn ang="0">
                    <a:pos x="6" y="5"/>
                  </a:cxn>
                  <a:cxn ang="0">
                    <a:pos x="4" y="4"/>
                  </a:cxn>
                  <a:cxn ang="0">
                    <a:pos x="4" y="3"/>
                  </a:cxn>
                  <a:cxn ang="0">
                    <a:pos x="6" y="1"/>
                  </a:cxn>
                  <a:cxn ang="0">
                    <a:pos x="5" y="1"/>
                  </a:cxn>
                  <a:cxn ang="0">
                    <a:pos x="5" y="2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4" y="1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r" b="b"/>
                <a:pathLst>
                  <a:path w="11" h="8">
                    <a:moveTo>
                      <a:pt x="3" y="0"/>
                    </a:moveTo>
                    <a:cubicBezTo>
                      <a:pt x="3" y="0"/>
                      <a:pt x="1" y="1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4"/>
                      <a:pt x="2" y="4"/>
                      <a:pt x="1" y="4"/>
                    </a:cubicBezTo>
                    <a:cubicBezTo>
                      <a:pt x="0" y="5"/>
                      <a:pt x="0" y="5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7"/>
                      <a:pt x="0" y="7"/>
                    </a:cubicBezTo>
                    <a:cubicBezTo>
                      <a:pt x="1" y="7"/>
                      <a:pt x="1" y="6"/>
                      <a:pt x="2" y="6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7"/>
                      <a:pt x="9" y="7"/>
                      <a:pt x="9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6"/>
                      <a:pt x="11" y="5"/>
                      <a:pt x="10" y="5"/>
                    </a:cubicBezTo>
                    <a:cubicBezTo>
                      <a:pt x="10" y="5"/>
                      <a:pt x="8" y="4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7" y="5"/>
                      <a:pt x="7" y="5"/>
                      <a:pt x="6" y="5"/>
                    </a:cubicBezTo>
                    <a:cubicBezTo>
                      <a:pt x="6" y="5"/>
                      <a:pt x="4" y="4"/>
                      <a:pt x="4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5" y="3"/>
                      <a:pt x="6" y="2"/>
                      <a:pt x="6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2"/>
                    </a:cubicBezTo>
                    <a:cubicBezTo>
                      <a:pt x="5" y="2"/>
                      <a:pt x="5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9" name="Freeform: Shape 122"/>
              <p:cNvSpPr/>
              <p:nvPr/>
            </p:nvSpPr>
            <p:spPr bwMode="auto">
              <a:xfrm>
                <a:off x="4400551" y="1235075"/>
                <a:ext cx="46038" cy="36513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0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1" y="2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2" y="3"/>
                  </a:cxn>
                  <a:cxn ang="0">
                    <a:pos x="0" y="4"/>
                  </a:cxn>
                  <a:cxn ang="0">
                    <a:pos x="1" y="4"/>
                  </a:cxn>
                  <a:cxn ang="0">
                    <a:pos x="2" y="4"/>
                  </a:cxn>
                  <a:cxn ang="0">
                    <a:pos x="3" y="3"/>
                  </a:cxn>
                  <a:cxn ang="0">
                    <a:pos x="4" y="2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4" y="0"/>
                  </a:cxn>
                </a:cxnLst>
                <a:rect l="0" t="0" r="r" b="b"/>
                <a:pathLst>
                  <a:path w="5" h="4"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4" y="3"/>
                      <a:pt x="4" y="2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4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0" name="Freeform: Shape 123"/>
              <p:cNvSpPr/>
              <p:nvPr/>
            </p:nvSpPr>
            <p:spPr bwMode="auto">
              <a:xfrm>
                <a:off x="4427538" y="1252538"/>
                <a:ext cx="28575" cy="19050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0"/>
                  </a:cxn>
                  <a:cxn ang="0">
                    <a:pos x="6" y="6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8" y="6"/>
                  </a:cxn>
                  <a:cxn ang="0">
                    <a:pos x="12" y="6"/>
                  </a:cxn>
                  <a:cxn ang="0">
                    <a:pos x="12" y="6"/>
                  </a:cxn>
                  <a:cxn ang="0">
                    <a:pos x="12" y="0"/>
                  </a:cxn>
                </a:cxnLst>
                <a:rect l="0" t="0" r="r" b="b"/>
                <a:pathLst>
                  <a:path w="18" h="12">
                    <a:moveTo>
                      <a:pt x="12" y="0"/>
                    </a:moveTo>
                    <a:lnTo>
                      <a:pt x="12" y="0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8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1" name="Freeform: Shape 124"/>
              <p:cNvSpPr/>
              <p:nvPr/>
            </p:nvSpPr>
            <p:spPr bwMode="auto">
              <a:xfrm>
                <a:off x="4427538" y="1252538"/>
                <a:ext cx="28575" cy="19050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0"/>
                  </a:cxn>
                  <a:cxn ang="0">
                    <a:pos x="6" y="6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8" y="6"/>
                  </a:cxn>
                  <a:cxn ang="0">
                    <a:pos x="12" y="6"/>
                  </a:cxn>
                  <a:cxn ang="0">
                    <a:pos x="12" y="6"/>
                  </a:cxn>
                  <a:cxn ang="0">
                    <a:pos x="12" y="0"/>
                  </a:cxn>
                </a:cxnLst>
                <a:rect l="0" t="0" r="r" b="b"/>
                <a:pathLst>
                  <a:path w="18" h="12">
                    <a:moveTo>
                      <a:pt x="12" y="0"/>
                    </a:moveTo>
                    <a:lnTo>
                      <a:pt x="12" y="0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8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0"/>
                    </a:ln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2" name="Freeform: Shape 125"/>
              <p:cNvSpPr/>
              <p:nvPr/>
            </p:nvSpPr>
            <p:spPr bwMode="auto">
              <a:xfrm>
                <a:off x="4475163" y="1225550"/>
                <a:ext cx="17463" cy="952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0"/>
                      <a:pt x="2" y="0"/>
                      <a:pt x="1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3" name="Freeform: Shape 126"/>
              <p:cNvSpPr/>
              <p:nvPr/>
            </p:nvSpPr>
            <p:spPr bwMode="auto">
              <a:xfrm>
                <a:off x="4419601" y="1384300"/>
                <a:ext cx="36513" cy="1746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3" y="2"/>
                  </a:cxn>
                  <a:cxn ang="0">
                    <a:pos x="2" y="0"/>
                  </a:cxn>
                  <a:cxn ang="0">
                    <a:pos x="1" y="0"/>
                  </a:cxn>
                </a:cxnLst>
                <a:rect l="0" t="0" r="r" b="b"/>
                <a:pathLst>
                  <a:path w="4" h="2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4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4" name="Freeform: Shape 127"/>
              <p:cNvSpPr/>
              <p:nvPr/>
            </p:nvSpPr>
            <p:spPr bwMode="auto">
              <a:xfrm>
                <a:off x="4427538" y="1187450"/>
                <a:ext cx="315913" cy="139700"/>
              </a:xfrm>
              <a:custGeom>
                <a:avLst/>
                <a:gdLst/>
                <a:ahLst/>
                <a:cxnLst>
                  <a:cxn ang="0">
                    <a:pos x="25" y="1"/>
                  </a:cxn>
                  <a:cxn ang="0">
                    <a:pos x="25" y="0"/>
                  </a:cxn>
                  <a:cxn ang="0">
                    <a:pos x="23" y="0"/>
                  </a:cxn>
                  <a:cxn ang="0">
                    <a:pos x="22" y="0"/>
                  </a:cxn>
                  <a:cxn ang="0">
                    <a:pos x="19" y="2"/>
                  </a:cxn>
                  <a:cxn ang="0">
                    <a:pos x="17" y="1"/>
                  </a:cxn>
                  <a:cxn ang="0">
                    <a:pos x="16" y="2"/>
                  </a:cxn>
                  <a:cxn ang="0">
                    <a:pos x="17" y="2"/>
                  </a:cxn>
                  <a:cxn ang="0">
                    <a:pos x="16" y="3"/>
                  </a:cxn>
                  <a:cxn ang="0">
                    <a:pos x="14" y="4"/>
                  </a:cxn>
                  <a:cxn ang="0">
                    <a:pos x="16" y="5"/>
                  </a:cxn>
                  <a:cxn ang="0">
                    <a:pos x="19" y="5"/>
                  </a:cxn>
                  <a:cxn ang="0">
                    <a:pos x="15" y="7"/>
                  </a:cxn>
                  <a:cxn ang="0">
                    <a:pos x="15" y="5"/>
                  </a:cxn>
                  <a:cxn ang="0">
                    <a:pos x="14" y="5"/>
                  </a:cxn>
                  <a:cxn ang="0">
                    <a:pos x="14" y="5"/>
                  </a:cxn>
                  <a:cxn ang="0">
                    <a:pos x="11" y="8"/>
                  </a:cxn>
                  <a:cxn ang="0">
                    <a:pos x="10" y="8"/>
                  </a:cxn>
                  <a:cxn ang="0">
                    <a:pos x="6" y="10"/>
                  </a:cxn>
                  <a:cxn ang="0">
                    <a:pos x="9" y="9"/>
                  </a:cxn>
                  <a:cxn ang="0">
                    <a:pos x="6" y="11"/>
                  </a:cxn>
                  <a:cxn ang="0">
                    <a:pos x="8" y="11"/>
                  </a:cxn>
                  <a:cxn ang="0">
                    <a:pos x="5" y="10"/>
                  </a:cxn>
                  <a:cxn ang="0">
                    <a:pos x="2" y="12"/>
                  </a:cxn>
                  <a:cxn ang="0">
                    <a:pos x="1" y="13"/>
                  </a:cxn>
                  <a:cxn ang="0">
                    <a:pos x="2" y="13"/>
                  </a:cxn>
                  <a:cxn ang="0">
                    <a:pos x="4" y="13"/>
                  </a:cxn>
                  <a:cxn ang="0">
                    <a:pos x="6" y="14"/>
                  </a:cxn>
                  <a:cxn ang="0">
                    <a:pos x="9" y="13"/>
                  </a:cxn>
                  <a:cxn ang="0">
                    <a:pos x="8" y="13"/>
                  </a:cxn>
                  <a:cxn ang="0">
                    <a:pos x="7" y="12"/>
                  </a:cxn>
                  <a:cxn ang="0">
                    <a:pos x="9" y="12"/>
                  </a:cxn>
                  <a:cxn ang="0">
                    <a:pos x="15" y="10"/>
                  </a:cxn>
                  <a:cxn ang="0">
                    <a:pos x="16" y="10"/>
                  </a:cxn>
                  <a:cxn ang="0">
                    <a:pos x="17" y="8"/>
                  </a:cxn>
                  <a:cxn ang="0">
                    <a:pos x="17" y="8"/>
                  </a:cxn>
                  <a:cxn ang="0">
                    <a:pos x="19" y="8"/>
                  </a:cxn>
                  <a:cxn ang="0">
                    <a:pos x="20" y="8"/>
                  </a:cxn>
                  <a:cxn ang="0">
                    <a:pos x="22" y="7"/>
                  </a:cxn>
                  <a:cxn ang="0">
                    <a:pos x="29" y="4"/>
                  </a:cxn>
                  <a:cxn ang="0">
                    <a:pos x="28" y="4"/>
                  </a:cxn>
                  <a:cxn ang="0">
                    <a:pos x="28" y="3"/>
                  </a:cxn>
                  <a:cxn ang="0">
                    <a:pos x="33" y="2"/>
                  </a:cxn>
                  <a:cxn ang="0">
                    <a:pos x="32" y="1"/>
                  </a:cxn>
                  <a:cxn ang="0">
                    <a:pos x="32" y="1"/>
                  </a:cxn>
                  <a:cxn ang="0">
                    <a:pos x="30" y="0"/>
                  </a:cxn>
                  <a:cxn ang="0">
                    <a:pos x="28" y="1"/>
                  </a:cxn>
                </a:cxnLst>
                <a:rect l="0" t="0" r="r" b="b"/>
                <a:pathLst>
                  <a:path w="34" h="15">
                    <a:moveTo>
                      <a:pt x="27" y="0"/>
                    </a:moveTo>
                    <a:cubicBezTo>
                      <a:pt x="27" y="0"/>
                      <a:pt x="27" y="0"/>
                      <a:pt x="26" y="1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6" y="0"/>
                      <a:pt x="25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1"/>
                      <a:pt x="22" y="1"/>
                      <a:pt x="22" y="2"/>
                    </a:cubicBezTo>
                    <a:cubicBezTo>
                      <a:pt x="21" y="1"/>
                      <a:pt x="21" y="1"/>
                      <a:pt x="22" y="0"/>
                    </a:cubicBezTo>
                    <a:cubicBezTo>
                      <a:pt x="22" y="0"/>
                      <a:pt x="21" y="0"/>
                      <a:pt x="21" y="0"/>
                    </a:cubicBezTo>
                    <a:cubicBezTo>
                      <a:pt x="21" y="0"/>
                      <a:pt x="21" y="1"/>
                      <a:pt x="20" y="1"/>
                    </a:cubicBezTo>
                    <a:cubicBezTo>
                      <a:pt x="20" y="1"/>
                      <a:pt x="20" y="2"/>
                      <a:pt x="19" y="2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9" y="1"/>
                      <a:pt x="18" y="1"/>
                      <a:pt x="17" y="1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6" y="1"/>
                      <a:pt x="16" y="2"/>
                      <a:pt x="15" y="2"/>
                    </a:cubicBezTo>
                    <a:cubicBezTo>
                      <a:pt x="15" y="2"/>
                      <a:pt x="15" y="2"/>
                      <a:pt x="16" y="2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6" y="2"/>
                      <a:pt x="16" y="2"/>
                      <a:pt x="17" y="2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7" y="3"/>
                      <a:pt x="16" y="3"/>
                      <a:pt x="14" y="4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7" y="5"/>
                      <a:pt x="17" y="5"/>
                      <a:pt x="21" y="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1" y="4"/>
                      <a:pt x="20" y="4"/>
                      <a:pt x="19" y="5"/>
                    </a:cubicBezTo>
                    <a:cubicBezTo>
                      <a:pt x="18" y="5"/>
                      <a:pt x="18" y="5"/>
                      <a:pt x="16" y="5"/>
                    </a:cubicBezTo>
                    <a:cubicBezTo>
                      <a:pt x="16" y="5"/>
                      <a:pt x="16" y="5"/>
                      <a:pt x="15" y="5"/>
                    </a:cubicBezTo>
                    <a:cubicBezTo>
                      <a:pt x="15" y="6"/>
                      <a:pt x="15" y="6"/>
                      <a:pt x="15" y="7"/>
                    </a:cubicBezTo>
                    <a:cubicBezTo>
                      <a:pt x="14" y="6"/>
                      <a:pt x="14" y="6"/>
                      <a:pt x="15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5"/>
                      <a:pt x="12" y="5"/>
                      <a:pt x="12" y="6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2" y="9"/>
                      <a:pt x="11" y="9"/>
                      <a:pt x="11" y="9"/>
                    </a:cubicBezTo>
                    <a:cubicBezTo>
                      <a:pt x="11" y="9"/>
                      <a:pt x="11" y="9"/>
                      <a:pt x="10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9" y="8"/>
                      <a:pt x="8" y="8"/>
                      <a:pt x="6" y="9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7" y="10"/>
                      <a:pt x="7" y="9"/>
                      <a:pt x="8" y="9"/>
                    </a:cubicBezTo>
                    <a:cubicBezTo>
                      <a:pt x="8" y="9"/>
                      <a:pt x="8" y="9"/>
                      <a:pt x="9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8" y="10"/>
                      <a:pt x="8" y="10"/>
                      <a:pt x="6" y="11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1"/>
                      <a:pt x="7" y="11"/>
                      <a:pt x="7" y="11"/>
                    </a:cubicBezTo>
                    <a:cubicBezTo>
                      <a:pt x="8" y="11"/>
                      <a:pt x="9" y="10"/>
                      <a:pt x="9" y="10"/>
                    </a:cubicBezTo>
                    <a:cubicBezTo>
                      <a:pt x="9" y="11"/>
                      <a:pt x="8" y="11"/>
                      <a:pt x="8" y="11"/>
                    </a:cubicBezTo>
                    <a:cubicBezTo>
                      <a:pt x="7" y="12"/>
                      <a:pt x="6" y="12"/>
                      <a:pt x="6" y="12"/>
                    </a:cubicBezTo>
                    <a:cubicBezTo>
                      <a:pt x="5" y="12"/>
                      <a:pt x="6" y="11"/>
                      <a:pt x="6" y="10"/>
                    </a:cubicBezTo>
                    <a:cubicBezTo>
                      <a:pt x="6" y="10"/>
                      <a:pt x="6" y="10"/>
                      <a:pt x="5" y="10"/>
                    </a:cubicBezTo>
                    <a:cubicBezTo>
                      <a:pt x="5" y="10"/>
                      <a:pt x="4" y="11"/>
                      <a:pt x="4" y="11"/>
                    </a:cubicBezTo>
                    <a:cubicBezTo>
                      <a:pt x="4" y="12"/>
                      <a:pt x="4" y="12"/>
                      <a:pt x="3" y="12"/>
                    </a:cubicBezTo>
                    <a:cubicBezTo>
                      <a:pt x="3" y="12"/>
                      <a:pt x="2" y="12"/>
                      <a:pt x="2" y="12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3" y="14"/>
                    </a:cubicBezTo>
                    <a:cubicBezTo>
                      <a:pt x="3" y="14"/>
                      <a:pt x="3" y="14"/>
                      <a:pt x="4" y="13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7" y="14"/>
                      <a:pt x="7" y="14"/>
                      <a:pt x="8" y="14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2"/>
                      <a:pt x="8" y="12"/>
                      <a:pt x="7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9" y="12"/>
                      <a:pt x="9" y="12"/>
                      <a:pt x="10" y="12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2" y="11"/>
                      <a:pt x="13" y="11"/>
                      <a:pt x="15" y="10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8"/>
                      <a:pt x="17" y="8"/>
                      <a:pt x="17" y="8"/>
                    </a:cubicBezTo>
                    <a:cubicBezTo>
                      <a:pt x="17" y="8"/>
                      <a:pt x="18" y="8"/>
                      <a:pt x="18" y="8"/>
                    </a:cubicBezTo>
                    <a:cubicBezTo>
                      <a:pt x="18" y="8"/>
                      <a:pt x="18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20" y="7"/>
                      <a:pt x="20" y="7"/>
                      <a:pt x="20" y="8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0" y="8"/>
                      <a:pt x="20" y="8"/>
                      <a:pt x="21" y="7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23" y="6"/>
                      <a:pt x="23" y="6"/>
                      <a:pt x="23" y="6"/>
                    </a:cubicBezTo>
                    <a:cubicBezTo>
                      <a:pt x="25" y="6"/>
                      <a:pt x="29" y="4"/>
                      <a:pt x="29" y="4"/>
                    </a:cubicBezTo>
                    <a:cubicBezTo>
                      <a:pt x="29" y="4"/>
                      <a:pt x="29" y="4"/>
                      <a:pt x="29" y="4"/>
                    </a:cubicBezTo>
                    <a:cubicBezTo>
                      <a:pt x="29" y="4"/>
                      <a:pt x="29" y="4"/>
                      <a:pt x="29" y="4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7" y="4"/>
                      <a:pt x="27" y="4"/>
                      <a:pt x="27" y="4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9" y="3"/>
                      <a:pt x="31" y="3"/>
                      <a:pt x="33" y="3"/>
                    </a:cubicBezTo>
                    <a:cubicBezTo>
                      <a:pt x="34" y="2"/>
                      <a:pt x="34" y="2"/>
                      <a:pt x="34" y="2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33" y="1"/>
                      <a:pt x="32" y="1"/>
                      <a:pt x="32" y="1"/>
                    </a:cubicBezTo>
                    <a:cubicBezTo>
                      <a:pt x="32" y="1"/>
                      <a:pt x="31" y="1"/>
                      <a:pt x="31" y="1"/>
                    </a:cubicBezTo>
                    <a:cubicBezTo>
                      <a:pt x="31" y="1"/>
                      <a:pt x="31" y="1"/>
                      <a:pt x="31" y="1"/>
                    </a:cubicBezTo>
                    <a:cubicBezTo>
                      <a:pt x="31" y="1"/>
                      <a:pt x="32" y="1"/>
                      <a:pt x="32" y="1"/>
                    </a:cubicBezTo>
                    <a:cubicBezTo>
                      <a:pt x="31" y="1"/>
                      <a:pt x="31" y="0"/>
                      <a:pt x="31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29" y="0"/>
                      <a:pt x="29" y="0"/>
                      <a:pt x="28" y="1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8" y="0"/>
                      <a:pt x="28" y="0"/>
                      <a:pt x="27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5" name="Freeform: Shape 128"/>
              <p:cNvSpPr/>
              <p:nvPr/>
            </p:nvSpPr>
            <p:spPr bwMode="auto">
              <a:xfrm>
                <a:off x="4465638" y="1206500"/>
                <a:ext cx="92075" cy="74613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9" y="1"/>
                  </a:cxn>
                  <a:cxn ang="0">
                    <a:pos x="8" y="1"/>
                  </a:cxn>
                  <a:cxn ang="0">
                    <a:pos x="7" y="1"/>
                  </a:cxn>
                  <a:cxn ang="0">
                    <a:pos x="7" y="2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1" y="4"/>
                  </a:cxn>
                  <a:cxn ang="0">
                    <a:pos x="3" y="4"/>
                  </a:cxn>
                  <a:cxn ang="0">
                    <a:pos x="4" y="4"/>
                  </a:cxn>
                  <a:cxn ang="0">
                    <a:pos x="3" y="5"/>
                  </a:cxn>
                  <a:cxn ang="0">
                    <a:pos x="2" y="5"/>
                  </a:cxn>
                  <a:cxn ang="0">
                    <a:pos x="1" y="5"/>
                  </a:cxn>
                  <a:cxn ang="0">
                    <a:pos x="0" y="6"/>
                  </a:cxn>
                  <a:cxn ang="0">
                    <a:pos x="1" y="6"/>
                  </a:cxn>
                  <a:cxn ang="0">
                    <a:pos x="0" y="7"/>
                  </a:cxn>
                  <a:cxn ang="0">
                    <a:pos x="1" y="7"/>
                  </a:cxn>
                  <a:cxn ang="0">
                    <a:pos x="2" y="6"/>
                  </a:cxn>
                  <a:cxn ang="0">
                    <a:pos x="1" y="8"/>
                  </a:cxn>
                  <a:cxn ang="0">
                    <a:pos x="2" y="7"/>
                  </a:cxn>
                  <a:cxn ang="0">
                    <a:pos x="2" y="7"/>
                  </a:cxn>
                  <a:cxn ang="0">
                    <a:pos x="3" y="6"/>
                  </a:cxn>
                  <a:cxn ang="0">
                    <a:pos x="4" y="6"/>
                  </a:cxn>
                  <a:cxn ang="0">
                    <a:pos x="5" y="5"/>
                  </a:cxn>
                  <a:cxn ang="0">
                    <a:pos x="5" y="5"/>
                  </a:cxn>
                  <a:cxn ang="0">
                    <a:pos x="4" y="6"/>
                  </a:cxn>
                  <a:cxn ang="0">
                    <a:pos x="5" y="6"/>
                  </a:cxn>
                  <a:cxn ang="0">
                    <a:pos x="6" y="6"/>
                  </a:cxn>
                  <a:cxn ang="0">
                    <a:pos x="7" y="5"/>
                  </a:cxn>
                  <a:cxn ang="0">
                    <a:pos x="7" y="5"/>
                  </a:cxn>
                  <a:cxn ang="0">
                    <a:pos x="7" y="5"/>
                  </a:cxn>
                  <a:cxn ang="0">
                    <a:pos x="7" y="5"/>
                  </a:cxn>
                  <a:cxn ang="0">
                    <a:pos x="6" y="5"/>
                  </a:cxn>
                  <a:cxn ang="0">
                    <a:pos x="8" y="4"/>
                  </a:cxn>
                  <a:cxn ang="0">
                    <a:pos x="8" y="3"/>
                  </a:cxn>
                  <a:cxn ang="0">
                    <a:pos x="9" y="3"/>
                  </a:cxn>
                  <a:cxn ang="0">
                    <a:pos x="8" y="3"/>
                  </a:cxn>
                  <a:cxn ang="0">
                    <a:pos x="7" y="3"/>
                  </a:cxn>
                  <a:cxn ang="0">
                    <a:pos x="8" y="3"/>
                  </a:cxn>
                  <a:cxn ang="0">
                    <a:pos x="8" y="2"/>
                  </a:cxn>
                  <a:cxn ang="0">
                    <a:pos x="10" y="0"/>
                  </a:cxn>
                  <a:cxn ang="0">
                    <a:pos x="9" y="0"/>
                  </a:cxn>
                </a:cxnLst>
                <a:rect l="0" t="0" r="r" b="b"/>
                <a:pathLst>
                  <a:path w="10" h="8">
                    <a:moveTo>
                      <a:pt x="9" y="0"/>
                    </a:moveTo>
                    <a:cubicBezTo>
                      <a:pt x="9" y="0"/>
                      <a:pt x="9" y="0"/>
                      <a:pt x="9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6"/>
                      <a:pt x="0" y="7"/>
                      <a:pt x="0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6"/>
                      <a:pt x="2" y="6"/>
                      <a:pt x="2" y="6"/>
                    </a:cubicBezTo>
                    <a:cubicBezTo>
                      <a:pt x="2" y="6"/>
                      <a:pt x="2" y="7"/>
                      <a:pt x="1" y="8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5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6"/>
                      <a:pt x="6" y="6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7" y="5"/>
                      <a:pt x="6" y="5"/>
                    </a:cubicBezTo>
                    <a:cubicBezTo>
                      <a:pt x="7" y="5"/>
                      <a:pt x="7" y="5"/>
                      <a:pt x="8" y="4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10" y="0"/>
                    </a:cubicBezTo>
                    <a:cubicBezTo>
                      <a:pt x="10" y="0"/>
                      <a:pt x="10" y="0"/>
                      <a:pt x="9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6" name="Freeform: Shape 129"/>
              <p:cNvSpPr/>
              <p:nvPr/>
            </p:nvSpPr>
            <p:spPr bwMode="auto">
              <a:xfrm>
                <a:off x="4567238" y="1187450"/>
                <a:ext cx="473075" cy="550863"/>
              </a:xfrm>
              <a:custGeom>
                <a:avLst/>
                <a:gdLst/>
                <a:ahLst/>
                <a:cxnLst>
                  <a:cxn ang="0">
                    <a:pos x="31" y="1"/>
                  </a:cxn>
                  <a:cxn ang="0">
                    <a:pos x="27" y="2"/>
                  </a:cxn>
                  <a:cxn ang="0">
                    <a:pos x="28" y="4"/>
                  </a:cxn>
                  <a:cxn ang="0">
                    <a:pos x="25" y="2"/>
                  </a:cxn>
                  <a:cxn ang="0">
                    <a:pos x="24" y="3"/>
                  </a:cxn>
                  <a:cxn ang="0">
                    <a:pos x="23" y="2"/>
                  </a:cxn>
                  <a:cxn ang="0">
                    <a:pos x="22" y="3"/>
                  </a:cxn>
                  <a:cxn ang="0">
                    <a:pos x="19" y="4"/>
                  </a:cxn>
                  <a:cxn ang="0">
                    <a:pos x="17" y="3"/>
                  </a:cxn>
                  <a:cxn ang="0">
                    <a:pos x="15" y="5"/>
                  </a:cxn>
                  <a:cxn ang="0">
                    <a:pos x="9" y="7"/>
                  </a:cxn>
                  <a:cxn ang="0">
                    <a:pos x="7" y="9"/>
                  </a:cxn>
                  <a:cxn ang="0">
                    <a:pos x="5" y="10"/>
                  </a:cxn>
                  <a:cxn ang="0">
                    <a:pos x="1" y="11"/>
                  </a:cxn>
                  <a:cxn ang="0">
                    <a:pos x="3" y="13"/>
                  </a:cxn>
                  <a:cxn ang="0">
                    <a:pos x="5" y="13"/>
                  </a:cxn>
                  <a:cxn ang="0">
                    <a:pos x="1" y="13"/>
                  </a:cxn>
                  <a:cxn ang="0">
                    <a:pos x="1" y="15"/>
                  </a:cxn>
                  <a:cxn ang="0">
                    <a:pos x="1" y="17"/>
                  </a:cxn>
                  <a:cxn ang="0">
                    <a:pos x="5" y="16"/>
                  </a:cxn>
                  <a:cxn ang="0">
                    <a:pos x="6" y="28"/>
                  </a:cxn>
                  <a:cxn ang="0">
                    <a:pos x="11" y="30"/>
                  </a:cxn>
                  <a:cxn ang="0">
                    <a:pos x="9" y="31"/>
                  </a:cxn>
                  <a:cxn ang="0">
                    <a:pos x="11" y="33"/>
                  </a:cxn>
                  <a:cxn ang="0">
                    <a:pos x="8" y="39"/>
                  </a:cxn>
                  <a:cxn ang="0">
                    <a:pos x="4" y="40"/>
                  </a:cxn>
                  <a:cxn ang="0">
                    <a:pos x="6" y="46"/>
                  </a:cxn>
                  <a:cxn ang="0">
                    <a:pos x="5" y="51"/>
                  </a:cxn>
                  <a:cxn ang="0">
                    <a:pos x="8" y="57"/>
                  </a:cxn>
                  <a:cxn ang="0">
                    <a:pos x="13" y="59"/>
                  </a:cxn>
                  <a:cxn ang="0">
                    <a:pos x="17" y="52"/>
                  </a:cxn>
                  <a:cxn ang="0">
                    <a:pos x="21" y="46"/>
                  </a:cxn>
                  <a:cxn ang="0">
                    <a:pos x="35" y="38"/>
                  </a:cxn>
                  <a:cxn ang="0">
                    <a:pos x="48" y="33"/>
                  </a:cxn>
                  <a:cxn ang="0">
                    <a:pos x="48" y="32"/>
                  </a:cxn>
                  <a:cxn ang="0">
                    <a:pos x="46" y="27"/>
                  </a:cxn>
                  <a:cxn ang="0">
                    <a:pos x="46" y="26"/>
                  </a:cxn>
                  <a:cxn ang="0">
                    <a:pos x="44" y="24"/>
                  </a:cxn>
                  <a:cxn ang="0">
                    <a:pos x="49" y="23"/>
                  </a:cxn>
                  <a:cxn ang="0">
                    <a:pos x="48" y="20"/>
                  </a:cxn>
                  <a:cxn ang="0">
                    <a:pos x="47" y="17"/>
                  </a:cxn>
                  <a:cxn ang="0">
                    <a:pos x="50" y="17"/>
                  </a:cxn>
                  <a:cxn ang="0">
                    <a:pos x="48" y="13"/>
                  </a:cxn>
                  <a:cxn ang="0">
                    <a:pos x="47" y="9"/>
                  </a:cxn>
                  <a:cxn ang="0">
                    <a:pos x="47" y="9"/>
                  </a:cxn>
                  <a:cxn ang="0">
                    <a:pos x="46" y="8"/>
                  </a:cxn>
                  <a:cxn ang="0">
                    <a:pos x="49" y="7"/>
                  </a:cxn>
                  <a:cxn ang="0">
                    <a:pos x="51" y="5"/>
                  </a:cxn>
                  <a:cxn ang="0">
                    <a:pos x="47" y="4"/>
                  </a:cxn>
                  <a:cxn ang="0">
                    <a:pos x="45" y="5"/>
                  </a:cxn>
                  <a:cxn ang="0">
                    <a:pos x="43" y="3"/>
                  </a:cxn>
                  <a:cxn ang="0">
                    <a:pos x="41" y="5"/>
                  </a:cxn>
                  <a:cxn ang="0">
                    <a:pos x="38" y="4"/>
                  </a:cxn>
                  <a:cxn ang="0">
                    <a:pos x="42" y="3"/>
                  </a:cxn>
                </a:cxnLst>
                <a:rect l="0" t="0" r="r" b="b"/>
                <a:pathLst>
                  <a:path w="51" h="59">
                    <a:moveTo>
                      <a:pt x="38" y="0"/>
                    </a:moveTo>
                    <a:cubicBezTo>
                      <a:pt x="36" y="0"/>
                      <a:pt x="34" y="1"/>
                      <a:pt x="32" y="1"/>
                    </a:cubicBezTo>
                    <a:cubicBezTo>
                      <a:pt x="32" y="1"/>
                      <a:pt x="31" y="1"/>
                      <a:pt x="31" y="1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6" y="2"/>
                      <a:pt x="26" y="2"/>
                      <a:pt x="26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5" y="3"/>
                      <a:pt x="24" y="3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9" y="8"/>
                      <a:pt x="9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3"/>
                      <a:pt x="2" y="13"/>
                      <a:pt x="3" y="13"/>
                    </a:cubicBezTo>
                    <a:cubicBezTo>
                      <a:pt x="3" y="13"/>
                      <a:pt x="3" y="13"/>
                      <a:pt x="4" y="13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5" y="12"/>
                      <a:pt x="5" y="12"/>
                      <a:pt x="5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3" y="13"/>
                      <a:pt x="2" y="13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0" y="16"/>
                      <a:pt x="1" y="17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4" y="16"/>
                      <a:pt x="5" y="16"/>
                      <a:pt x="5" y="16"/>
                    </a:cubicBezTo>
                    <a:cubicBezTo>
                      <a:pt x="7" y="16"/>
                      <a:pt x="7" y="16"/>
                      <a:pt x="8" y="18"/>
                    </a:cubicBezTo>
                    <a:cubicBezTo>
                      <a:pt x="7" y="21"/>
                      <a:pt x="11" y="25"/>
                      <a:pt x="7" y="26"/>
                    </a:cubicBezTo>
                    <a:cubicBezTo>
                      <a:pt x="6" y="28"/>
                      <a:pt x="6" y="28"/>
                      <a:pt x="6" y="28"/>
                    </a:cubicBezTo>
                    <a:cubicBezTo>
                      <a:pt x="7" y="28"/>
                      <a:pt x="8" y="27"/>
                      <a:pt x="9" y="27"/>
                    </a:cubicBezTo>
                    <a:cubicBezTo>
                      <a:pt x="9" y="27"/>
                      <a:pt x="9" y="27"/>
                      <a:pt x="9" y="27"/>
                    </a:cubicBezTo>
                    <a:cubicBezTo>
                      <a:pt x="9" y="27"/>
                      <a:pt x="10" y="28"/>
                      <a:pt x="11" y="30"/>
                    </a:cubicBezTo>
                    <a:cubicBezTo>
                      <a:pt x="11" y="31"/>
                      <a:pt x="11" y="31"/>
                      <a:pt x="11" y="31"/>
                    </a:cubicBezTo>
                    <a:cubicBezTo>
                      <a:pt x="10" y="31"/>
                      <a:pt x="10" y="31"/>
                      <a:pt x="10" y="31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9" y="33"/>
                      <a:pt x="9" y="33"/>
                      <a:pt x="9" y="33"/>
                    </a:cubicBezTo>
                    <a:cubicBezTo>
                      <a:pt x="9" y="33"/>
                      <a:pt x="10" y="33"/>
                      <a:pt x="11" y="33"/>
                    </a:cubicBezTo>
                    <a:cubicBezTo>
                      <a:pt x="11" y="34"/>
                      <a:pt x="11" y="34"/>
                      <a:pt x="9" y="34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5" y="38"/>
                      <a:pt x="5" y="38"/>
                      <a:pt x="5" y="38"/>
                    </a:cubicBezTo>
                    <a:cubicBezTo>
                      <a:pt x="4" y="39"/>
                      <a:pt x="4" y="39"/>
                      <a:pt x="4" y="39"/>
                    </a:cubicBezTo>
                    <a:cubicBezTo>
                      <a:pt x="4" y="40"/>
                      <a:pt x="4" y="40"/>
                      <a:pt x="4" y="40"/>
                    </a:cubicBezTo>
                    <a:cubicBezTo>
                      <a:pt x="4" y="41"/>
                      <a:pt x="4" y="41"/>
                      <a:pt x="4" y="41"/>
                    </a:cubicBezTo>
                    <a:cubicBezTo>
                      <a:pt x="3" y="42"/>
                      <a:pt x="3" y="42"/>
                      <a:pt x="4" y="46"/>
                    </a:cubicBezTo>
                    <a:cubicBezTo>
                      <a:pt x="5" y="46"/>
                      <a:pt x="6" y="46"/>
                      <a:pt x="6" y="46"/>
                    </a:cubicBezTo>
                    <a:cubicBezTo>
                      <a:pt x="6" y="47"/>
                      <a:pt x="6" y="48"/>
                      <a:pt x="5" y="48"/>
                    </a:cubicBezTo>
                    <a:cubicBezTo>
                      <a:pt x="4" y="50"/>
                      <a:pt x="4" y="50"/>
                      <a:pt x="4" y="50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5" y="51"/>
                      <a:pt x="5" y="52"/>
                      <a:pt x="5" y="52"/>
                    </a:cubicBezTo>
                    <a:cubicBezTo>
                      <a:pt x="6" y="53"/>
                      <a:pt x="6" y="56"/>
                      <a:pt x="7" y="57"/>
                    </a:cubicBezTo>
                    <a:cubicBezTo>
                      <a:pt x="7" y="57"/>
                      <a:pt x="7" y="57"/>
                      <a:pt x="8" y="57"/>
                    </a:cubicBezTo>
                    <a:cubicBezTo>
                      <a:pt x="8" y="57"/>
                      <a:pt x="9" y="57"/>
                      <a:pt x="11" y="56"/>
                    </a:cubicBezTo>
                    <a:cubicBezTo>
                      <a:pt x="11" y="56"/>
                      <a:pt x="11" y="57"/>
                      <a:pt x="10" y="57"/>
                    </a:cubicBezTo>
                    <a:cubicBezTo>
                      <a:pt x="12" y="59"/>
                      <a:pt x="12" y="59"/>
                      <a:pt x="13" y="59"/>
                    </a:cubicBezTo>
                    <a:cubicBezTo>
                      <a:pt x="13" y="59"/>
                      <a:pt x="13" y="59"/>
                      <a:pt x="13" y="59"/>
                    </a:cubicBezTo>
                    <a:cubicBezTo>
                      <a:pt x="14" y="59"/>
                      <a:pt x="19" y="55"/>
                      <a:pt x="17" y="52"/>
                    </a:cubicBezTo>
                    <a:cubicBezTo>
                      <a:pt x="17" y="52"/>
                      <a:pt x="17" y="52"/>
                      <a:pt x="17" y="52"/>
                    </a:cubicBezTo>
                    <a:cubicBezTo>
                      <a:pt x="19" y="52"/>
                      <a:pt x="20" y="51"/>
                      <a:pt x="20" y="49"/>
                    </a:cubicBezTo>
                    <a:cubicBezTo>
                      <a:pt x="21" y="47"/>
                      <a:pt x="21" y="47"/>
                      <a:pt x="21" y="47"/>
                    </a:cubicBezTo>
                    <a:cubicBezTo>
                      <a:pt x="21" y="46"/>
                      <a:pt x="21" y="46"/>
                      <a:pt x="21" y="46"/>
                    </a:cubicBezTo>
                    <a:cubicBezTo>
                      <a:pt x="22" y="46"/>
                      <a:pt x="22" y="45"/>
                      <a:pt x="22" y="45"/>
                    </a:cubicBezTo>
                    <a:cubicBezTo>
                      <a:pt x="29" y="45"/>
                      <a:pt x="29" y="44"/>
                      <a:pt x="34" y="39"/>
                    </a:cubicBezTo>
                    <a:cubicBezTo>
                      <a:pt x="35" y="38"/>
                      <a:pt x="35" y="38"/>
                      <a:pt x="35" y="38"/>
                    </a:cubicBezTo>
                    <a:cubicBezTo>
                      <a:pt x="35" y="38"/>
                      <a:pt x="36" y="39"/>
                      <a:pt x="36" y="39"/>
                    </a:cubicBezTo>
                    <a:cubicBezTo>
                      <a:pt x="43" y="38"/>
                      <a:pt x="43" y="37"/>
                      <a:pt x="48" y="34"/>
                    </a:cubicBezTo>
                    <a:cubicBezTo>
                      <a:pt x="48" y="33"/>
                      <a:pt x="48" y="33"/>
                      <a:pt x="48" y="33"/>
                    </a:cubicBezTo>
                    <a:cubicBezTo>
                      <a:pt x="43" y="32"/>
                      <a:pt x="43" y="32"/>
                      <a:pt x="44" y="30"/>
                    </a:cubicBezTo>
                    <a:cubicBezTo>
                      <a:pt x="46" y="32"/>
                      <a:pt x="47" y="33"/>
                      <a:pt x="47" y="33"/>
                    </a:cubicBezTo>
                    <a:cubicBezTo>
                      <a:pt x="48" y="33"/>
                      <a:pt x="48" y="32"/>
                      <a:pt x="48" y="32"/>
                    </a:cubicBezTo>
                    <a:cubicBezTo>
                      <a:pt x="48" y="31"/>
                      <a:pt x="48" y="30"/>
                      <a:pt x="48" y="29"/>
                    </a:cubicBezTo>
                    <a:cubicBezTo>
                      <a:pt x="46" y="29"/>
                      <a:pt x="46" y="28"/>
                      <a:pt x="45" y="27"/>
                    </a:cubicBezTo>
                    <a:cubicBezTo>
                      <a:pt x="46" y="27"/>
                      <a:pt x="46" y="27"/>
                      <a:pt x="46" y="27"/>
                    </a:cubicBezTo>
                    <a:cubicBezTo>
                      <a:pt x="48" y="29"/>
                      <a:pt x="48" y="29"/>
                      <a:pt x="48" y="29"/>
                    </a:cubicBezTo>
                    <a:cubicBezTo>
                      <a:pt x="48" y="28"/>
                      <a:pt x="48" y="27"/>
                      <a:pt x="48" y="26"/>
                    </a:cubicBezTo>
                    <a:cubicBezTo>
                      <a:pt x="47" y="26"/>
                      <a:pt x="47" y="26"/>
                      <a:pt x="46" y="26"/>
                    </a:cubicBezTo>
                    <a:cubicBezTo>
                      <a:pt x="46" y="26"/>
                      <a:pt x="46" y="26"/>
                      <a:pt x="45" y="26"/>
                    </a:cubicBezTo>
                    <a:cubicBezTo>
                      <a:pt x="44" y="25"/>
                      <a:pt x="44" y="25"/>
                      <a:pt x="44" y="25"/>
                    </a:cubicBezTo>
                    <a:cubicBezTo>
                      <a:pt x="44" y="24"/>
                      <a:pt x="44" y="24"/>
                      <a:pt x="44" y="24"/>
                    </a:cubicBezTo>
                    <a:cubicBezTo>
                      <a:pt x="45" y="25"/>
                      <a:pt x="46" y="25"/>
                      <a:pt x="46" y="25"/>
                    </a:cubicBezTo>
                    <a:cubicBezTo>
                      <a:pt x="47" y="25"/>
                      <a:pt x="48" y="24"/>
                      <a:pt x="49" y="24"/>
                    </a:cubicBezTo>
                    <a:cubicBezTo>
                      <a:pt x="49" y="23"/>
                      <a:pt x="49" y="23"/>
                      <a:pt x="49" y="23"/>
                    </a:cubicBezTo>
                    <a:cubicBezTo>
                      <a:pt x="50" y="22"/>
                      <a:pt x="50" y="22"/>
                      <a:pt x="50" y="22"/>
                    </a:cubicBezTo>
                    <a:cubicBezTo>
                      <a:pt x="49" y="21"/>
                      <a:pt x="49" y="21"/>
                      <a:pt x="49" y="21"/>
                    </a:cubicBezTo>
                    <a:cubicBezTo>
                      <a:pt x="48" y="20"/>
                      <a:pt x="48" y="20"/>
                      <a:pt x="48" y="20"/>
                    </a:cubicBezTo>
                    <a:cubicBezTo>
                      <a:pt x="49" y="20"/>
                      <a:pt x="49" y="19"/>
                      <a:pt x="50" y="19"/>
                    </a:cubicBezTo>
                    <a:cubicBezTo>
                      <a:pt x="49" y="18"/>
                      <a:pt x="49" y="18"/>
                      <a:pt x="48" y="18"/>
                    </a:cubicBezTo>
                    <a:cubicBezTo>
                      <a:pt x="47" y="17"/>
                      <a:pt x="47" y="17"/>
                      <a:pt x="47" y="17"/>
                    </a:cubicBezTo>
                    <a:cubicBezTo>
                      <a:pt x="47" y="17"/>
                      <a:pt x="47" y="16"/>
                      <a:pt x="47" y="16"/>
                    </a:cubicBezTo>
                    <a:cubicBezTo>
                      <a:pt x="48" y="16"/>
                      <a:pt x="48" y="16"/>
                      <a:pt x="48" y="16"/>
                    </a:cubicBezTo>
                    <a:cubicBezTo>
                      <a:pt x="49" y="16"/>
                      <a:pt x="49" y="17"/>
                      <a:pt x="50" y="17"/>
                    </a:cubicBezTo>
                    <a:cubicBezTo>
                      <a:pt x="50" y="17"/>
                      <a:pt x="50" y="17"/>
                      <a:pt x="50" y="15"/>
                    </a:cubicBezTo>
                    <a:cubicBezTo>
                      <a:pt x="48" y="14"/>
                      <a:pt x="48" y="14"/>
                      <a:pt x="48" y="14"/>
                    </a:cubicBezTo>
                    <a:cubicBezTo>
                      <a:pt x="48" y="13"/>
                      <a:pt x="48" y="13"/>
                      <a:pt x="48" y="13"/>
                    </a:cubicBezTo>
                    <a:cubicBezTo>
                      <a:pt x="47" y="13"/>
                      <a:pt x="47" y="13"/>
                      <a:pt x="46" y="13"/>
                    </a:cubicBezTo>
                    <a:cubicBezTo>
                      <a:pt x="46" y="11"/>
                      <a:pt x="47" y="11"/>
                      <a:pt x="47" y="11"/>
                    </a:cubicBezTo>
                    <a:cubicBezTo>
                      <a:pt x="47" y="10"/>
                      <a:pt x="47" y="10"/>
                      <a:pt x="47" y="9"/>
                    </a:cubicBezTo>
                    <a:cubicBezTo>
                      <a:pt x="49" y="9"/>
                      <a:pt x="49" y="9"/>
                      <a:pt x="49" y="8"/>
                    </a:cubicBezTo>
                    <a:cubicBezTo>
                      <a:pt x="48" y="8"/>
                      <a:pt x="48" y="8"/>
                      <a:pt x="48" y="8"/>
                    </a:cubicBezTo>
                    <a:cubicBezTo>
                      <a:pt x="48" y="8"/>
                      <a:pt x="48" y="9"/>
                      <a:pt x="47" y="9"/>
                    </a:cubicBezTo>
                    <a:cubicBezTo>
                      <a:pt x="47" y="9"/>
                      <a:pt x="47" y="9"/>
                      <a:pt x="47" y="9"/>
                    </a:cubicBezTo>
                    <a:cubicBezTo>
                      <a:pt x="46" y="9"/>
                      <a:pt x="46" y="9"/>
                      <a:pt x="46" y="9"/>
                    </a:cubicBezTo>
                    <a:cubicBezTo>
                      <a:pt x="46" y="8"/>
                      <a:pt x="46" y="8"/>
                      <a:pt x="46" y="8"/>
                    </a:cubicBezTo>
                    <a:cubicBezTo>
                      <a:pt x="47" y="8"/>
                      <a:pt x="48" y="8"/>
                      <a:pt x="48" y="8"/>
                    </a:cubicBezTo>
                    <a:cubicBezTo>
                      <a:pt x="48" y="8"/>
                      <a:pt x="48" y="8"/>
                      <a:pt x="49" y="8"/>
                    </a:cubicBezTo>
                    <a:cubicBezTo>
                      <a:pt x="49" y="7"/>
                      <a:pt x="49" y="7"/>
                      <a:pt x="49" y="7"/>
                    </a:cubicBezTo>
                    <a:cubicBezTo>
                      <a:pt x="48" y="7"/>
                      <a:pt x="48" y="7"/>
                      <a:pt x="47" y="7"/>
                    </a:cubicBezTo>
                    <a:cubicBezTo>
                      <a:pt x="50" y="6"/>
                      <a:pt x="50" y="6"/>
                      <a:pt x="50" y="6"/>
                    </a:cubicBezTo>
                    <a:cubicBezTo>
                      <a:pt x="51" y="6"/>
                      <a:pt x="51" y="6"/>
                      <a:pt x="51" y="5"/>
                    </a:cubicBezTo>
                    <a:cubicBezTo>
                      <a:pt x="51" y="5"/>
                      <a:pt x="51" y="5"/>
                      <a:pt x="51" y="5"/>
                    </a:cubicBezTo>
                    <a:cubicBezTo>
                      <a:pt x="51" y="4"/>
                      <a:pt x="50" y="4"/>
                      <a:pt x="49" y="4"/>
                    </a:cubicBezTo>
                    <a:cubicBezTo>
                      <a:pt x="48" y="4"/>
                      <a:pt x="48" y="4"/>
                      <a:pt x="47" y="4"/>
                    </a:cubicBezTo>
                    <a:cubicBezTo>
                      <a:pt x="47" y="5"/>
                      <a:pt x="47" y="5"/>
                      <a:pt x="47" y="5"/>
                    </a:cubicBezTo>
                    <a:cubicBezTo>
                      <a:pt x="46" y="5"/>
                      <a:pt x="46" y="5"/>
                      <a:pt x="46" y="4"/>
                    </a:cubicBezTo>
                    <a:cubicBezTo>
                      <a:pt x="45" y="5"/>
                      <a:pt x="45" y="5"/>
                      <a:pt x="45" y="5"/>
                    </a:cubicBezTo>
                    <a:cubicBezTo>
                      <a:pt x="44" y="6"/>
                      <a:pt x="44" y="6"/>
                      <a:pt x="43" y="7"/>
                    </a:cubicBezTo>
                    <a:cubicBezTo>
                      <a:pt x="43" y="6"/>
                      <a:pt x="43" y="6"/>
                      <a:pt x="44" y="5"/>
                    </a:cubicBezTo>
                    <a:cubicBezTo>
                      <a:pt x="44" y="4"/>
                      <a:pt x="44" y="3"/>
                      <a:pt x="43" y="3"/>
                    </a:cubicBezTo>
                    <a:cubicBezTo>
                      <a:pt x="43" y="3"/>
                      <a:pt x="43" y="3"/>
                      <a:pt x="43" y="3"/>
                    </a:cubicBezTo>
                    <a:cubicBezTo>
                      <a:pt x="42" y="4"/>
                      <a:pt x="42" y="5"/>
                      <a:pt x="41" y="5"/>
                    </a:cubicBezTo>
                    <a:cubicBezTo>
                      <a:pt x="41" y="5"/>
                      <a:pt x="41" y="5"/>
                      <a:pt x="41" y="5"/>
                    </a:cubicBezTo>
                    <a:cubicBezTo>
                      <a:pt x="42" y="4"/>
                      <a:pt x="42" y="4"/>
                      <a:pt x="42" y="4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40" y="4"/>
                      <a:pt x="40" y="4"/>
                      <a:pt x="38" y="4"/>
                    </a:cubicBezTo>
                    <a:cubicBezTo>
                      <a:pt x="39" y="3"/>
                      <a:pt x="39" y="3"/>
                      <a:pt x="40" y="3"/>
                    </a:cubicBezTo>
                    <a:cubicBezTo>
                      <a:pt x="40" y="3"/>
                      <a:pt x="41" y="3"/>
                      <a:pt x="41" y="3"/>
                    </a:cubicBezTo>
                    <a:cubicBezTo>
                      <a:pt x="41" y="3"/>
                      <a:pt x="41" y="3"/>
                      <a:pt x="42" y="3"/>
                    </a:cubicBezTo>
                    <a:cubicBezTo>
                      <a:pt x="43" y="3"/>
                      <a:pt x="43" y="3"/>
                      <a:pt x="44" y="3"/>
                    </a:cubicBezTo>
                    <a:cubicBezTo>
                      <a:pt x="44" y="3"/>
                      <a:pt x="41" y="0"/>
                      <a:pt x="38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7" name="Freeform: Shape 130"/>
              <p:cNvSpPr/>
              <p:nvPr/>
            </p:nvSpPr>
            <p:spPr bwMode="auto">
              <a:xfrm>
                <a:off x="4316413" y="1962150"/>
                <a:ext cx="38100" cy="1746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4" y="1"/>
                  </a:cxn>
                  <a:cxn ang="0">
                    <a:pos x="2" y="0"/>
                  </a:cxn>
                  <a:cxn ang="0">
                    <a:pos x="1" y="0"/>
                  </a:cxn>
                </a:cxnLst>
                <a:rect l="0" t="0" r="r" b="b"/>
                <a:pathLst>
                  <a:path w="4" h="2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3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8" name="Freeform: Shape 131"/>
              <p:cNvSpPr/>
              <p:nvPr/>
            </p:nvSpPr>
            <p:spPr bwMode="auto">
              <a:xfrm>
                <a:off x="4994276" y="1589088"/>
                <a:ext cx="149225" cy="7461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1" y="0"/>
                  </a:cxn>
                  <a:cxn ang="0">
                    <a:pos x="10" y="1"/>
                  </a:cxn>
                  <a:cxn ang="0">
                    <a:pos x="9" y="1"/>
                  </a:cxn>
                  <a:cxn ang="0">
                    <a:pos x="8" y="1"/>
                  </a:cxn>
                  <a:cxn ang="0">
                    <a:pos x="7" y="2"/>
                  </a:cxn>
                  <a:cxn ang="0">
                    <a:pos x="7" y="1"/>
                  </a:cxn>
                  <a:cxn ang="0">
                    <a:pos x="6" y="1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4" y="1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2" y="3"/>
                  </a:cxn>
                  <a:cxn ang="0">
                    <a:pos x="2" y="4"/>
                  </a:cxn>
                  <a:cxn ang="0">
                    <a:pos x="1" y="3"/>
                  </a:cxn>
                  <a:cxn ang="0">
                    <a:pos x="1" y="4"/>
                  </a:cxn>
                  <a:cxn ang="0">
                    <a:pos x="2" y="5"/>
                  </a:cxn>
                  <a:cxn ang="0">
                    <a:pos x="3" y="5"/>
                  </a:cxn>
                  <a:cxn ang="0">
                    <a:pos x="4" y="5"/>
                  </a:cxn>
                  <a:cxn ang="0">
                    <a:pos x="2" y="7"/>
                  </a:cxn>
                  <a:cxn ang="0">
                    <a:pos x="4" y="7"/>
                  </a:cxn>
                  <a:cxn ang="0">
                    <a:pos x="6" y="7"/>
                  </a:cxn>
                  <a:cxn ang="0">
                    <a:pos x="7" y="8"/>
                  </a:cxn>
                  <a:cxn ang="0">
                    <a:pos x="9" y="8"/>
                  </a:cxn>
                  <a:cxn ang="0">
                    <a:pos x="13" y="6"/>
                  </a:cxn>
                  <a:cxn ang="0">
                    <a:pos x="16" y="3"/>
                  </a:cxn>
                  <a:cxn ang="0">
                    <a:pos x="16" y="3"/>
                  </a:cxn>
                  <a:cxn ang="0">
                    <a:pos x="15" y="1"/>
                  </a:cxn>
                  <a:cxn ang="0">
                    <a:pos x="13" y="1"/>
                  </a:cxn>
                  <a:cxn ang="0">
                    <a:pos x="12" y="0"/>
                  </a:cxn>
                </a:cxnLst>
                <a:rect l="0" t="0" r="r" b="b"/>
                <a:pathLst>
                  <a:path w="16" h="8">
                    <a:moveTo>
                      <a:pt x="12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2"/>
                      <a:pt x="7" y="2"/>
                      <a:pt x="7" y="2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6"/>
                      <a:pt x="2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5" y="7"/>
                      <a:pt x="5" y="7"/>
                      <a:pt x="6" y="7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8" y="8"/>
                      <a:pt x="9" y="8"/>
                      <a:pt x="9" y="8"/>
                    </a:cubicBezTo>
                    <a:cubicBezTo>
                      <a:pt x="10" y="7"/>
                      <a:pt x="11" y="6"/>
                      <a:pt x="13" y="6"/>
                    </a:cubicBezTo>
                    <a:cubicBezTo>
                      <a:pt x="13" y="6"/>
                      <a:pt x="14" y="6"/>
                      <a:pt x="16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9" name="Freeform: Shape 132"/>
              <p:cNvSpPr/>
              <p:nvPr/>
            </p:nvSpPr>
            <p:spPr bwMode="auto">
              <a:xfrm>
                <a:off x="5235576" y="1858963"/>
                <a:ext cx="84138" cy="8413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2" y="6"/>
                  </a:cxn>
                  <a:cxn ang="0">
                    <a:pos x="1" y="7"/>
                  </a:cxn>
                  <a:cxn ang="0">
                    <a:pos x="1" y="9"/>
                  </a:cxn>
                  <a:cxn ang="0">
                    <a:pos x="3" y="9"/>
                  </a:cxn>
                  <a:cxn ang="0">
                    <a:pos x="7" y="7"/>
                  </a:cxn>
                  <a:cxn ang="0">
                    <a:pos x="7" y="4"/>
                  </a:cxn>
                  <a:cxn ang="0">
                    <a:pos x="6" y="3"/>
                  </a:cxn>
                  <a:cxn ang="0">
                    <a:pos x="8" y="2"/>
                  </a:cxn>
                  <a:cxn ang="0">
                    <a:pos x="6" y="0"/>
                  </a:cxn>
                </a:cxnLst>
                <a:rect l="0" t="0" r="r" b="b"/>
                <a:pathLst>
                  <a:path w="9" h="9">
                    <a:moveTo>
                      <a:pt x="6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2"/>
                      <a:pt x="3" y="2"/>
                      <a:pt x="2" y="2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1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2" y="9"/>
                      <a:pt x="2" y="9"/>
                      <a:pt x="3" y="9"/>
                    </a:cubicBezTo>
                    <a:cubicBezTo>
                      <a:pt x="4" y="8"/>
                      <a:pt x="6" y="8"/>
                      <a:pt x="7" y="7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9" y="1"/>
                      <a:pt x="7" y="0"/>
                      <a:pt x="6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0" name="Freeform: Shape 133"/>
              <p:cNvSpPr/>
              <p:nvPr/>
            </p:nvSpPr>
            <p:spPr bwMode="auto">
              <a:xfrm>
                <a:off x="5291138" y="1765300"/>
                <a:ext cx="149225" cy="214313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0" y="4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3" y="7"/>
                  </a:cxn>
                  <a:cxn ang="0">
                    <a:pos x="3" y="9"/>
                  </a:cxn>
                  <a:cxn ang="0">
                    <a:pos x="3" y="11"/>
                  </a:cxn>
                  <a:cxn ang="0">
                    <a:pos x="5" y="10"/>
                  </a:cxn>
                  <a:cxn ang="0">
                    <a:pos x="6" y="11"/>
                  </a:cxn>
                  <a:cxn ang="0">
                    <a:pos x="7" y="14"/>
                  </a:cxn>
                  <a:cxn ang="0">
                    <a:pos x="5" y="14"/>
                  </a:cxn>
                  <a:cxn ang="0">
                    <a:pos x="5" y="17"/>
                  </a:cxn>
                  <a:cxn ang="0">
                    <a:pos x="5" y="19"/>
                  </a:cxn>
                  <a:cxn ang="0">
                    <a:pos x="7" y="19"/>
                  </a:cxn>
                  <a:cxn ang="0">
                    <a:pos x="9" y="18"/>
                  </a:cxn>
                  <a:cxn ang="0">
                    <a:pos x="8" y="20"/>
                  </a:cxn>
                  <a:cxn ang="0">
                    <a:pos x="4" y="22"/>
                  </a:cxn>
                  <a:cxn ang="0">
                    <a:pos x="8" y="22"/>
                  </a:cxn>
                  <a:cxn ang="0">
                    <a:pos x="9" y="20"/>
                  </a:cxn>
                  <a:cxn ang="0">
                    <a:pos x="14" y="21"/>
                  </a:cxn>
                  <a:cxn ang="0">
                    <a:pos x="16" y="19"/>
                  </a:cxn>
                  <a:cxn ang="0">
                    <a:pos x="16" y="16"/>
                  </a:cxn>
                  <a:cxn ang="0">
                    <a:pos x="13" y="15"/>
                  </a:cxn>
                  <a:cxn ang="0">
                    <a:pos x="12" y="13"/>
                  </a:cxn>
                  <a:cxn ang="0">
                    <a:pos x="9" y="10"/>
                  </a:cxn>
                  <a:cxn ang="0">
                    <a:pos x="7" y="7"/>
                  </a:cxn>
                  <a:cxn ang="0">
                    <a:pos x="5" y="8"/>
                  </a:cxn>
                  <a:cxn ang="0">
                    <a:pos x="4" y="7"/>
                  </a:cxn>
                  <a:cxn ang="0">
                    <a:pos x="6" y="4"/>
                  </a:cxn>
                  <a:cxn ang="0">
                    <a:pos x="4" y="3"/>
                  </a:cxn>
                  <a:cxn ang="0">
                    <a:pos x="2" y="3"/>
                  </a:cxn>
                  <a:cxn ang="0">
                    <a:pos x="4" y="1"/>
                  </a:cxn>
                  <a:cxn ang="0">
                    <a:pos x="0" y="0"/>
                  </a:cxn>
                </a:cxnLst>
                <a:rect l="0" t="0" r="r" b="b"/>
                <a:pathLst>
                  <a:path w="16" h="23">
                    <a:moveTo>
                      <a:pt x="0" y="0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4" y="11"/>
                      <a:pt x="4" y="11"/>
                      <a:pt x="5" y="11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6" y="15"/>
                      <a:pt x="6" y="16"/>
                      <a:pt x="5" y="17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6" y="22"/>
                      <a:pt x="7" y="22"/>
                      <a:pt x="8" y="22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8" y="20"/>
                      <a:pt x="9" y="20"/>
                      <a:pt x="9" y="20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2" y="21"/>
                      <a:pt x="13" y="21"/>
                      <a:pt x="14" y="21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5" y="18"/>
                      <a:pt x="16" y="17"/>
                      <a:pt x="16" y="16"/>
                    </a:cubicBezTo>
                    <a:cubicBezTo>
                      <a:pt x="16" y="16"/>
                      <a:pt x="16" y="16"/>
                      <a:pt x="15" y="15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7"/>
                      <a:pt x="6" y="7"/>
                      <a:pt x="6" y="7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1" name="Freeform: Shape 134"/>
              <p:cNvSpPr/>
              <p:nvPr/>
            </p:nvSpPr>
            <p:spPr bwMode="auto">
              <a:xfrm>
                <a:off x="5254626" y="1244600"/>
                <a:ext cx="55563" cy="26988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5"/>
                  </a:cxn>
                  <a:cxn ang="0">
                    <a:pos x="6" y="11"/>
                  </a:cxn>
                  <a:cxn ang="0">
                    <a:pos x="12" y="11"/>
                  </a:cxn>
                  <a:cxn ang="0">
                    <a:pos x="12" y="5"/>
                  </a:cxn>
                  <a:cxn ang="0">
                    <a:pos x="12" y="5"/>
                  </a:cxn>
                  <a:cxn ang="0">
                    <a:pos x="17" y="5"/>
                  </a:cxn>
                  <a:cxn ang="0">
                    <a:pos x="17" y="11"/>
                  </a:cxn>
                  <a:cxn ang="0">
                    <a:pos x="12" y="11"/>
                  </a:cxn>
                  <a:cxn ang="0">
                    <a:pos x="17" y="11"/>
                  </a:cxn>
                  <a:cxn ang="0">
                    <a:pos x="23" y="11"/>
                  </a:cxn>
                  <a:cxn ang="0">
                    <a:pos x="23" y="11"/>
                  </a:cxn>
                  <a:cxn ang="0">
                    <a:pos x="29" y="17"/>
                  </a:cxn>
                  <a:cxn ang="0">
                    <a:pos x="35" y="17"/>
                  </a:cxn>
                  <a:cxn ang="0">
                    <a:pos x="29" y="11"/>
                  </a:cxn>
                  <a:cxn ang="0">
                    <a:pos x="35" y="11"/>
                  </a:cxn>
                  <a:cxn ang="0">
                    <a:pos x="35" y="5"/>
                  </a:cxn>
                  <a:cxn ang="0">
                    <a:pos x="29" y="0"/>
                  </a:cxn>
                  <a:cxn ang="0">
                    <a:pos x="17" y="0"/>
                  </a:cxn>
                  <a:cxn ang="0">
                    <a:pos x="17" y="0"/>
                  </a:cxn>
                  <a:cxn ang="0">
                    <a:pos x="12" y="0"/>
                  </a:cxn>
                </a:cxnLst>
                <a:rect l="0" t="0" r="r" b="b"/>
                <a:pathLst>
                  <a:path w="35" h="17">
                    <a:moveTo>
                      <a:pt x="12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6" y="11"/>
                    </a:lnTo>
                    <a:lnTo>
                      <a:pt x="12" y="11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7" y="5"/>
                    </a:lnTo>
                    <a:lnTo>
                      <a:pt x="17" y="11"/>
                    </a:lnTo>
                    <a:lnTo>
                      <a:pt x="12" y="11"/>
                    </a:lnTo>
                    <a:lnTo>
                      <a:pt x="17" y="11"/>
                    </a:lnTo>
                    <a:lnTo>
                      <a:pt x="23" y="11"/>
                    </a:lnTo>
                    <a:lnTo>
                      <a:pt x="23" y="11"/>
                    </a:lnTo>
                    <a:lnTo>
                      <a:pt x="29" y="17"/>
                    </a:lnTo>
                    <a:lnTo>
                      <a:pt x="35" y="17"/>
                    </a:lnTo>
                    <a:lnTo>
                      <a:pt x="29" y="11"/>
                    </a:lnTo>
                    <a:lnTo>
                      <a:pt x="35" y="11"/>
                    </a:lnTo>
                    <a:lnTo>
                      <a:pt x="35" y="5"/>
                    </a:lnTo>
                    <a:lnTo>
                      <a:pt x="29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2" name="Freeform: Shape 135"/>
              <p:cNvSpPr/>
              <p:nvPr/>
            </p:nvSpPr>
            <p:spPr bwMode="auto">
              <a:xfrm>
                <a:off x="5254626" y="1244600"/>
                <a:ext cx="55563" cy="26988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5"/>
                  </a:cxn>
                  <a:cxn ang="0">
                    <a:pos x="6" y="11"/>
                  </a:cxn>
                  <a:cxn ang="0">
                    <a:pos x="12" y="11"/>
                  </a:cxn>
                  <a:cxn ang="0">
                    <a:pos x="12" y="5"/>
                  </a:cxn>
                  <a:cxn ang="0">
                    <a:pos x="12" y="5"/>
                  </a:cxn>
                  <a:cxn ang="0">
                    <a:pos x="17" y="5"/>
                  </a:cxn>
                  <a:cxn ang="0">
                    <a:pos x="17" y="11"/>
                  </a:cxn>
                  <a:cxn ang="0">
                    <a:pos x="12" y="11"/>
                  </a:cxn>
                  <a:cxn ang="0">
                    <a:pos x="17" y="11"/>
                  </a:cxn>
                  <a:cxn ang="0">
                    <a:pos x="23" y="11"/>
                  </a:cxn>
                  <a:cxn ang="0">
                    <a:pos x="23" y="11"/>
                  </a:cxn>
                  <a:cxn ang="0">
                    <a:pos x="29" y="17"/>
                  </a:cxn>
                  <a:cxn ang="0">
                    <a:pos x="35" y="17"/>
                  </a:cxn>
                  <a:cxn ang="0">
                    <a:pos x="29" y="11"/>
                  </a:cxn>
                  <a:cxn ang="0">
                    <a:pos x="35" y="11"/>
                  </a:cxn>
                  <a:cxn ang="0">
                    <a:pos x="35" y="5"/>
                  </a:cxn>
                  <a:cxn ang="0">
                    <a:pos x="29" y="0"/>
                  </a:cxn>
                  <a:cxn ang="0">
                    <a:pos x="17" y="0"/>
                  </a:cxn>
                  <a:cxn ang="0">
                    <a:pos x="17" y="0"/>
                  </a:cxn>
                  <a:cxn ang="0">
                    <a:pos x="12" y="0"/>
                  </a:cxn>
                </a:cxnLst>
                <a:rect l="0" t="0" r="r" b="b"/>
                <a:pathLst>
                  <a:path w="35" h="17">
                    <a:moveTo>
                      <a:pt x="12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6" y="11"/>
                    </a:lnTo>
                    <a:lnTo>
                      <a:pt x="12" y="11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7" y="5"/>
                    </a:lnTo>
                    <a:lnTo>
                      <a:pt x="17" y="11"/>
                    </a:lnTo>
                    <a:lnTo>
                      <a:pt x="12" y="11"/>
                    </a:lnTo>
                    <a:lnTo>
                      <a:pt x="17" y="11"/>
                    </a:lnTo>
                    <a:lnTo>
                      <a:pt x="23" y="11"/>
                    </a:lnTo>
                    <a:lnTo>
                      <a:pt x="23" y="11"/>
                    </a:lnTo>
                    <a:lnTo>
                      <a:pt x="29" y="17"/>
                    </a:lnTo>
                    <a:lnTo>
                      <a:pt x="35" y="17"/>
                    </a:lnTo>
                    <a:lnTo>
                      <a:pt x="29" y="11"/>
                    </a:lnTo>
                    <a:lnTo>
                      <a:pt x="35" y="11"/>
                    </a:lnTo>
                    <a:lnTo>
                      <a:pt x="35" y="5"/>
                    </a:lnTo>
                    <a:lnTo>
                      <a:pt x="29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2" y="0"/>
                    </a:ln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3" name="Freeform: Shape 136"/>
              <p:cNvSpPr/>
              <p:nvPr/>
            </p:nvSpPr>
            <p:spPr bwMode="auto">
              <a:xfrm>
                <a:off x="5532438" y="1830388"/>
                <a:ext cx="9525" cy="19050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4" name="Freeform: Shape 137"/>
              <p:cNvSpPr/>
              <p:nvPr/>
            </p:nvSpPr>
            <p:spPr bwMode="auto">
              <a:xfrm>
                <a:off x="5541963" y="1820863"/>
                <a:ext cx="28575" cy="19050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3" y="2"/>
                  </a:cxn>
                  <a:cxn ang="0">
                    <a:pos x="2" y="1"/>
                  </a:cxn>
                  <a:cxn ang="0">
                    <a:pos x="1" y="0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1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5" name="Freeform: Shape 138"/>
              <p:cNvSpPr/>
              <p:nvPr/>
            </p:nvSpPr>
            <p:spPr bwMode="auto">
              <a:xfrm>
                <a:off x="5561013" y="1820863"/>
                <a:ext cx="9525" cy="95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6" name="Freeform: Shape 139"/>
              <p:cNvSpPr/>
              <p:nvPr/>
            </p:nvSpPr>
            <p:spPr bwMode="auto">
              <a:xfrm>
                <a:off x="5411788" y="1169988"/>
                <a:ext cx="55563" cy="174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3" y="1"/>
                  </a:cxn>
                  <a:cxn ang="0">
                    <a:pos x="4" y="1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rect l="0" t="0" r="r" b="b"/>
                <a:pathLst>
                  <a:path w="6" h="2">
                    <a:moveTo>
                      <a:pt x="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1"/>
                      <a:pt x="5" y="1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AD7D7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7" name="Freeform: Shape 140"/>
              <p:cNvSpPr/>
              <p:nvPr/>
            </p:nvSpPr>
            <p:spPr bwMode="auto">
              <a:xfrm>
                <a:off x="5467351" y="1177925"/>
                <a:ext cx="55563" cy="285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2"/>
                  </a:cxn>
                  <a:cxn ang="0">
                    <a:pos x="5" y="3"/>
                  </a:cxn>
                  <a:cxn ang="0">
                    <a:pos x="5" y="3"/>
                  </a:cxn>
                  <a:cxn ang="0">
                    <a:pos x="5" y="2"/>
                  </a:cxn>
                  <a:cxn ang="0">
                    <a:pos x="6" y="3"/>
                  </a:cxn>
                  <a:cxn ang="0">
                    <a:pos x="5" y="2"/>
                  </a:cxn>
                  <a:cxn ang="0">
                    <a:pos x="4" y="2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0" y="0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2" y="1"/>
                      <a:pt x="3" y="2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3"/>
                      <a:pt x="5" y="3"/>
                      <a:pt x="6" y="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3" y="2"/>
                      <a:pt x="3" y="1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AD7D7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8" name="Freeform: Shape 141"/>
              <p:cNvSpPr/>
              <p:nvPr/>
            </p:nvSpPr>
            <p:spPr bwMode="auto">
              <a:xfrm>
                <a:off x="5486401" y="1187450"/>
                <a:ext cx="65088" cy="285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3"/>
                  </a:cxn>
                  <a:cxn ang="0">
                    <a:pos x="4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0" y="0"/>
                  </a:cxn>
                </a:cxnLst>
                <a:rect l="0" t="0" r="r" b="b"/>
                <a:pathLst>
                  <a:path w="7" h="3">
                    <a:moveTo>
                      <a:pt x="0" y="0"/>
                    </a:moveTo>
                    <a:cubicBezTo>
                      <a:pt x="7" y="3"/>
                      <a:pt x="7" y="3"/>
                      <a:pt x="7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2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1" y="0"/>
                      <a:pt x="0" y="0"/>
                      <a:pt x="0" y="0"/>
                    </a:cubicBezTo>
                  </a:path>
                </a:pathLst>
              </a:custGeom>
              <a:solidFill>
                <a:srgbClr val="DAD7D7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9" name="Freeform: Shape 142"/>
              <p:cNvSpPr/>
              <p:nvPr/>
            </p:nvSpPr>
            <p:spPr bwMode="auto">
              <a:xfrm>
                <a:off x="6415088" y="2687638"/>
                <a:ext cx="9525" cy="7461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1" y="8"/>
                  </a:cxn>
                  <a:cxn ang="0">
                    <a:pos x="1" y="4"/>
                  </a:cxn>
                  <a:cxn ang="0">
                    <a:pos x="1" y="0"/>
                  </a:cxn>
                </a:cxnLst>
                <a:rect l="0" t="0" r="r" b="b"/>
                <a:pathLst>
                  <a:path w="1" h="8">
                    <a:moveTo>
                      <a:pt x="1" y="0"/>
                    </a:moveTo>
                    <a:cubicBezTo>
                      <a:pt x="1" y="2"/>
                      <a:pt x="1" y="4"/>
                      <a:pt x="1" y="6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7"/>
                      <a:pt x="1" y="5"/>
                      <a:pt x="1" y="4"/>
                    </a:cubicBezTo>
                    <a:cubicBezTo>
                      <a:pt x="1" y="4"/>
                      <a:pt x="1" y="1"/>
                      <a:pt x="1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0" name="Freeform: Shape 143"/>
              <p:cNvSpPr/>
              <p:nvPr/>
            </p:nvSpPr>
            <p:spPr bwMode="auto">
              <a:xfrm>
                <a:off x="5597526" y="2166938"/>
                <a:ext cx="28575" cy="4603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1" y="3"/>
                  </a:cxn>
                  <a:cxn ang="0">
                    <a:pos x="1" y="5"/>
                  </a:cxn>
                  <a:cxn ang="0">
                    <a:pos x="2" y="5"/>
                  </a:cxn>
                  <a:cxn ang="0">
                    <a:pos x="3" y="4"/>
                  </a:cxn>
                  <a:cxn ang="0">
                    <a:pos x="2" y="1"/>
                  </a:cxn>
                  <a:cxn ang="0">
                    <a:pos x="1" y="0"/>
                  </a:cxn>
                </a:cxnLst>
                <a:rect l="0" t="0" r="r" b="b"/>
                <a:pathLst>
                  <a:path w="3" h="5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2" y="2"/>
                      <a:pt x="2" y="1"/>
                    </a:cubicBezTo>
                    <a:cubicBezTo>
                      <a:pt x="2" y="0"/>
                      <a:pt x="1" y="0"/>
                      <a:pt x="1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1" name="Freeform: Shape 160"/>
              <p:cNvSpPr/>
              <p:nvPr/>
            </p:nvSpPr>
            <p:spPr bwMode="auto">
              <a:xfrm>
                <a:off x="5597526" y="2128838"/>
                <a:ext cx="19050" cy="285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"/>
                  </a:cxn>
                  <a:cxn ang="0">
                    <a:pos x="0" y="18"/>
                  </a:cxn>
                  <a:cxn ang="0">
                    <a:pos x="6" y="18"/>
                  </a:cxn>
                  <a:cxn ang="0">
                    <a:pos x="12" y="6"/>
                  </a:cxn>
                  <a:cxn ang="0">
                    <a:pos x="6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18">
                    <a:moveTo>
                      <a:pt x="0" y="0"/>
                    </a:moveTo>
                    <a:lnTo>
                      <a:pt x="0" y="6"/>
                    </a:lnTo>
                    <a:lnTo>
                      <a:pt x="0" y="18"/>
                    </a:lnTo>
                    <a:lnTo>
                      <a:pt x="6" y="18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2" name="Freeform: Shape 163"/>
              <p:cNvSpPr/>
              <p:nvPr/>
            </p:nvSpPr>
            <p:spPr bwMode="auto">
              <a:xfrm>
                <a:off x="5597526" y="2128838"/>
                <a:ext cx="19050" cy="285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"/>
                  </a:cxn>
                  <a:cxn ang="0">
                    <a:pos x="0" y="18"/>
                  </a:cxn>
                  <a:cxn ang="0">
                    <a:pos x="6" y="18"/>
                  </a:cxn>
                  <a:cxn ang="0">
                    <a:pos x="12" y="6"/>
                  </a:cxn>
                  <a:cxn ang="0">
                    <a:pos x="6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18">
                    <a:moveTo>
                      <a:pt x="0" y="0"/>
                    </a:moveTo>
                    <a:lnTo>
                      <a:pt x="0" y="6"/>
                    </a:lnTo>
                    <a:lnTo>
                      <a:pt x="0" y="18"/>
                    </a:lnTo>
                    <a:lnTo>
                      <a:pt x="6" y="18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3" name="Freeform: Shape 166"/>
              <p:cNvSpPr/>
              <p:nvPr/>
            </p:nvSpPr>
            <p:spPr bwMode="auto">
              <a:xfrm>
                <a:off x="5672138" y="2222500"/>
                <a:ext cx="46038" cy="36513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6" y="6"/>
                  </a:cxn>
                  <a:cxn ang="0">
                    <a:pos x="0" y="12"/>
                  </a:cxn>
                  <a:cxn ang="0">
                    <a:pos x="12" y="18"/>
                  </a:cxn>
                  <a:cxn ang="0">
                    <a:pos x="12" y="18"/>
                  </a:cxn>
                  <a:cxn ang="0">
                    <a:pos x="23" y="23"/>
                  </a:cxn>
                  <a:cxn ang="0">
                    <a:pos x="29" y="23"/>
                  </a:cxn>
                  <a:cxn ang="0">
                    <a:pos x="29" y="12"/>
                  </a:cxn>
                  <a:cxn ang="0">
                    <a:pos x="29" y="6"/>
                  </a:cxn>
                  <a:cxn ang="0">
                    <a:pos x="29" y="0"/>
                  </a:cxn>
                </a:cxnLst>
                <a:rect l="0" t="0" r="r" b="b"/>
                <a:pathLst>
                  <a:path w="29" h="23">
                    <a:moveTo>
                      <a:pt x="29" y="0"/>
                    </a:moveTo>
                    <a:lnTo>
                      <a:pt x="6" y="6"/>
                    </a:lnTo>
                    <a:lnTo>
                      <a:pt x="0" y="12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23" y="23"/>
                    </a:lnTo>
                    <a:lnTo>
                      <a:pt x="29" y="23"/>
                    </a:lnTo>
                    <a:lnTo>
                      <a:pt x="29" y="12"/>
                    </a:lnTo>
                    <a:lnTo>
                      <a:pt x="29" y="6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4" name="Freeform: Shape 169"/>
              <p:cNvSpPr/>
              <p:nvPr/>
            </p:nvSpPr>
            <p:spPr bwMode="auto">
              <a:xfrm>
                <a:off x="5672138" y="2222500"/>
                <a:ext cx="46038" cy="36513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6" y="6"/>
                  </a:cxn>
                  <a:cxn ang="0">
                    <a:pos x="0" y="12"/>
                  </a:cxn>
                  <a:cxn ang="0">
                    <a:pos x="12" y="18"/>
                  </a:cxn>
                  <a:cxn ang="0">
                    <a:pos x="12" y="18"/>
                  </a:cxn>
                  <a:cxn ang="0">
                    <a:pos x="23" y="23"/>
                  </a:cxn>
                  <a:cxn ang="0">
                    <a:pos x="29" y="23"/>
                  </a:cxn>
                  <a:cxn ang="0">
                    <a:pos x="29" y="12"/>
                  </a:cxn>
                  <a:cxn ang="0">
                    <a:pos x="29" y="6"/>
                  </a:cxn>
                  <a:cxn ang="0">
                    <a:pos x="29" y="0"/>
                  </a:cxn>
                </a:cxnLst>
                <a:rect l="0" t="0" r="r" b="b"/>
                <a:pathLst>
                  <a:path w="29" h="23">
                    <a:moveTo>
                      <a:pt x="29" y="0"/>
                    </a:moveTo>
                    <a:lnTo>
                      <a:pt x="6" y="6"/>
                    </a:lnTo>
                    <a:lnTo>
                      <a:pt x="0" y="12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23" y="23"/>
                    </a:lnTo>
                    <a:lnTo>
                      <a:pt x="29" y="23"/>
                    </a:lnTo>
                    <a:lnTo>
                      <a:pt x="29" y="12"/>
                    </a:lnTo>
                    <a:lnTo>
                      <a:pt x="29" y="6"/>
                    </a:lnTo>
                    <a:lnTo>
                      <a:pt x="29" y="0"/>
                    </a:ln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5" name="Freeform: Shape 172"/>
              <p:cNvSpPr/>
              <p:nvPr/>
            </p:nvSpPr>
            <p:spPr bwMode="auto">
              <a:xfrm>
                <a:off x="5857876" y="2268538"/>
                <a:ext cx="19050" cy="95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6" name="Freeform: Shape 173"/>
              <p:cNvSpPr/>
              <p:nvPr/>
            </p:nvSpPr>
            <p:spPr bwMode="auto">
              <a:xfrm>
                <a:off x="5876926" y="2268538"/>
                <a:ext cx="17463" cy="952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" y="0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7" name="Freeform: Shape 174"/>
              <p:cNvSpPr/>
              <p:nvPr/>
            </p:nvSpPr>
            <p:spPr bwMode="auto">
              <a:xfrm>
                <a:off x="5978526" y="2251075"/>
                <a:ext cx="19050" cy="2698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1" y="3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8" name="Freeform: Shape 175"/>
              <p:cNvSpPr/>
              <p:nvPr/>
            </p:nvSpPr>
            <p:spPr bwMode="auto">
              <a:xfrm>
                <a:off x="5095876" y="1216025"/>
                <a:ext cx="1328738" cy="2432050"/>
              </a:xfrm>
              <a:custGeom>
                <a:avLst/>
                <a:gdLst/>
                <a:ahLst/>
                <a:cxnLst>
                  <a:cxn ang="0">
                    <a:pos x="124" y="166"/>
                  </a:cxn>
                  <a:cxn ang="0">
                    <a:pos x="124" y="133"/>
                  </a:cxn>
                  <a:cxn ang="0">
                    <a:pos x="95" y="82"/>
                  </a:cxn>
                  <a:cxn ang="0">
                    <a:pos x="95" y="93"/>
                  </a:cxn>
                  <a:cxn ang="0">
                    <a:pos x="88" y="84"/>
                  </a:cxn>
                  <a:cxn ang="0">
                    <a:pos x="106" y="85"/>
                  </a:cxn>
                  <a:cxn ang="0">
                    <a:pos x="113" y="93"/>
                  </a:cxn>
                  <a:cxn ang="0">
                    <a:pos x="111" y="96"/>
                  </a:cxn>
                  <a:cxn ang="0">
                    <a:pos x="109" y="92"/>
                  </a:cxn>
                  <a:cxn ang="0">
                    <a:pos x="105" y="87"/>
                  </a:cxn>
                  <a:cxn ang="0">
                    <a:pos x="60" y="30"/>
                  </a:cxn>
                  <a:cxn ang="0">
                    <a:pos x="67" y="38"/>
                  </a:cxn>
                  <a:cxn ang="0">
                    <a:pos x="39" y="21"/>
                  </a:cxn>
                  <a:cxn ang="0">
                    <a:pos x="46" y="25"/>
                  </a:cxn>
                  <a:cxn ang="0">
                    <a:pos x="56" y="4"/>
                  </a:cxn>
                  <a:cxn ang="0">
                    <a:pos x="41" y="5"/>
                  </a:cxn>
                  <a:cxn ang="0">
                    <a:pos x="25" y="8"/>
                  </a:cxn>
                  <a:cxn ang="0">
                    <a:pos x="18" y="5"/>
                  </a:cxn>
                  <a:cxn ang="0">
                    <a:pos x="14" y="6"/>
                  </a:cxn>
                  <a:cxn ang="0">
                    <a:pos x="13" y="13"/>
                  </a:cxn>
                  <a:cxn ang="0">
                    <a:pos x="41" y="26"/>
                  </a:cxn>
                  <a:cxn ang="0">
                    <a:pos x="39" y="30"/>
                  </a:cxn>
                  <a:cxn ang="0">
                    <a:pos x="39" y="38"/>
                  </a:cxn>
                  <a:cxn ang="0">
                    <a:pos x="38" y="57"/>
                  </a:cxn>
                  <a:cxn ang="0">
                    <a:pos x="52" y="66"/>
                  </a:cxn>
                  <a:cxn ang="0">
                    <a:pos x="50" y="49"/>
                  </a:cxn>
                  <a:cxn ang="0">
                    <a:pos x="53" y="46"/>
                  </a:cxn>
                  <a:cxn ang="0">
                    <a:pos x="61" y="55"/>
                  </a:cxn>
                  <a:cxn ang="0">
                    <a:pos x="62" y="68"/>
                  </a:cxn>
                  <a:cxn ang="0">
                    <a:pos x="47" y="71"/>
                  </a:cxn>
                  <a:cxn ang="0">
                    <a:pos x="32" y="83"/>
                  </a:cxn>
                  <a:cxn ang="0">
                    <a:pos x="35" y="93"/>
                  </a:cxn>
                  <a:cxn ang="0">
                    <a:pos x="23" y="114"/>
                  </a:cxn>
                  <a:cxn ang="0">
                    <a:pos x="40" y="104"/>
                  </a:cxn>
                  <a:cxn ang="0">
                    <a:pos x="58" y="99"/>
                  </a:cxn>
                  <a:cxn ang="0">
                    <a:pos x="67" y="101"/>
                  </a:cxn>
                  <a:cxn ang="0">
                    <a:pos x="77" y="107"/>
                  </a:cxn>
                  <a:cxn ang="0">
                    <a:pos x="77" y="102"/>
                  </a:cxn>
                  <a:cxn ang="0">
                    <a:pos x="85" y="99"/>
                  </a:cxn>
                  <a:cxn ang="0">
                    <a:pos x="97" y="109"/>
                  </a:cxn>
                  <a:cxn ang="0">
                    <a:pos x="79" y="120"/>
                  </a:cxn>
                  <a:cxn ang="0">
                    <a:pos x="40" y="116"/>
                  </a:cxn>
                  <a:cxn ang="0">
                    <a:pos x="10" y="154"/>
                  </a:cxn>
                  <a:cxn ang="0">
                    <a:pos x="38" y="187"/>
                  </a:cxn>
                  <a:cxn ang="0">
                    <a:pos x="64" y="209"/>
                  </a:cxn>
                  <a:cxn ang="0">
                    <a:pos x="61" y="249"/>
                  </a:cxn>
                  <a:cxn ang="0">
                    <a:pos x="86" y="244"/>
                  </a:cxn>
                  <a:cxn ang="0">
                    <a:pos x="99" y="238"/>
                  </a:cxn>
                  <a:cxn ang="0">
                    <a:pos x="113" y="222"/>
                  </a:cxn>
                  <a:cxn ang="0">
                    <a:pos x="112" y="196"/>
                  </a:cxn>
                  <a:cxn ang="0">
                    <a:pos x="123" y="173"/>
                  </a:cxn>
                  <a:cxn ang="0">
                    <a:pos x="126" y="167"/>
                  </a:cxn>
                  <a:cxn ang="0">
                    <a:pos x="115" y="166"/>
                  </a:cxn>
                  <a:cxn ang="0">
                    <a:pos x="104" y="138"/>
                  </a:cxn>
                  <a:cxn ang="0">
                    <a:pos x="116" y="162"/>
                  </a:cxn>
                  <a:cxn ang="0">
                    <a:pos x="128" y="148"/>
                  </a:cxn>
                  <a:cxn ang="0">
                    <a:pos x="131" y="136"/>
                  </a:cxn>
                  <a:cxn ang="0">
                    <a:pos x="134" y="127"/>
                  </a:cxn>
                  <a:cxn ang="0">
                    <a:pos x="138" y="152"/>
                  </a:cxn>
                  <a:cxn ang="0">
                    <a:pos x="142" y="128"/>
                  </a:cxn>
                  <a:cxn ang="0">
                    <a:pos x="52" y="1"/>
                  </a:cxn>
                </a:cxnLst>
                <a:rect l="0" t="0" r="r" b="b"/>
                <a:pathLst>
                  <a:path w="143" h="261">
                    <a:moveTo>
                      <a:pt x="50" y="1"/>
                    </a:moveTo>
                    <a:cubicBezTo>
                      <a:pt x="50" y="1"/>
                      <a:pt x="50" y="1"/>
                      <a:pt x="50" y="1"/>
                    </a:cubicBezTo>
                    <a:cubicBezTo>
                      <a:pt x="50" y="1"/>
                      <a:pt x="50" y="1"/>
                      <a:pt x="50" y="1"/>
                    </a:cubicBezTo>
                    <a:cubicBezTo>
                      <a:pt x="50" y="1"/>
                      <a:pt x="50" y="1"/>
                      <a:pt x="50" y="1"/>
                    </a:cubicBezTo>
                    <a:moveTo>
                      <a:pt x="122" y="173"/>
                    </a:moveTo>
                    <a:cubicBezTo>
                      <a:pt x="122" y="172"/>
                      <a:pt x="122" y="172"/>
                      <a:pt x="123" y="171"/>
                    </a:cubicBezTo>
                    <a:cubicBezTo>
                      <a:pt x="123" y="171"/>
                      <a:pt x="123" y="171"/>
                      <a:pt x="123" y="171"/>
                    </a:cubicBezTo>
                    <a:cubicBezTo>
                      <a:pt x="122" y="172"/>
                      <a:pt x="122" y="172"/>
                      <a:pt x="122" y="172"/>
                    </a:cubicBezTo>
                    <a:cubicBezTo>
                      <a:pt x="122" y="173"/>
                      <a:pt x="122" y="173"/>
                      <a:pt x="122" y="173"/>
                    </a:cubicBezTo>
                    <a:moveTo>
                      <a:pt x="124" y="169"/>
                    </a:moveTo>
                    <a:cubicBezTo>
                      <a:pt x="123" y="169"/>
                      <a:pt x="123" y="169"/>
                      <a:pt x="123" y="169"/>
                    </a:cubicBezTo>
                    <a:cubicBezTo>
                      <a:pt x="123" y="168"/>
                      <a:pt x="124" y="167"/>
                      <a:pt x="124" y="166"/>
                    </a:cubicBezTo>
                    <a:cubicBezTo>
                      <a:pt x="124" y="166"/>
                      <a:pt x="124" y="166"/>
                      <a:pt x="124" y="166"/>
                    </a:cubicBezTo>
                    <a:cubicBezTo>
                      <a:pt x="124" y="166"/>
                      <a:pt x="124" y="166"/>
                      <a:pt x="125" y="168"/>
                    </a:cubicBezTo>
                    <a:cubicBezTo>
                      <a:pt x="124" y="168"/>
                      <a:pt x="124" y="168"/>
                      <a:pt x="124" y="169"/>
                    </a:cubicBezTo>
                    <a:cubicBezTo>
                      <a:pt x="124" y="169"/>
                      <a:pt x="124" y="169"/>
                      <a:pt x="124" y="169"/>
                    </a:cubicBezTo>
                    <a:moveTo>
                      <a:pt x="121" y="128"/>
                    </a:moveTo>
                    <a:cubicBezTo>
                      <a:pt x="117" y="124"/>
                      <a:pt x="117" y="124"/>
                      <a:pt x="118" y="121"/>
                    </a:cubicBezTo>
                    <a:cubicBezTo>
                      <a:pt x="121" y="122"/>
                      <a:pt x="122" y="125"/>
                      <a:pt x="124" y="127"/>
                    </a:cubicBezTo>
                    <a:cubicBezTo>
                      <a:pt x="125" y="130"/>
                      <a:pt x="125" y="130"/>
                      <a:pt x="125" y="130"/>
                    </a:cubicBezTo>
                    <a:cubicBezTo>
                      <a:pt x="125" y="131"/>
                      <a:pt x="125" y="131"/>
                      <a:pt x="125" y="131"/>
                    </a:cubicBezTo>
                    <a:cubicBezTo>
                      <a:pt x="126" y="132"/>
                      <a:pt x="126" y="132"/>
                      <a:pt x="126" y="132"/>
                    </a:cubicBezTo>
                    <a:cubicBezTo>
                      <a:pt x="125" y="133"/>
                      <a:pt x="125" y="133"/>
                      <a:pt x="124" y="133"/>
                    </a:cubicBezTo>
                    <a:cubicBezTo>
                      <a:pt x="124" y="133"/>
                      <a:pt x="124" y="133"/>
                      <a:pt x="124" y="133"/>
                    </a:cubicBezTo>
                    <a:cubicBezTo>
                      <a:pt x="123" y="133"/>
                      <a:pt x="123" y="133"/>
                      <a:pt x="123" y="133"/>
                    </a:cubicBezTo>
                    <a:cubicBezTo>
                      <a:pt x="123" y="132"/>
                      <a:pt x="123" y="131"/>
                      <a:pt x="122" y="130"/>
                    </a:cubicBezTo>
                    <a:cubicBezTo>
                      <a:pt x="122" y="129"/>
                      <a:pt x="122" y="129"/>
                      <a:pt x="122" y="129"/>
                    </a:cubicBezTo>
                    <a:cubicBezTo>
                      <a:pt x="121" y="128"/>
                      <a:pt x="121" y="128"/>
                      <a:pt x="121" y="128"/>
                    </a:cubicBezTo>
                    <a:cubicBezTo>
                      <a:pt x="121" y="128"/>
                      <a:pt x="121" y="128"/>
                      <a:pt x="121" y="128"/>
                    </a:cubicBezTo>
                    <a:moveTo>
                      <a:pt x="92" y="86"/>
                    </a:moveTo>
                    <a:cubicBezTo>
                      <a:pt x="91" y="84"/>
                      <a:pt x="91" y="84"/>
                      <a:pt x="91" y="84"/>
                    </a:cubicBezTo>
                    <a:cubicBezTo>
                      <a:pt x="92" y="82"/>
                      <a:pt x="92" y="82"/>
                      <a:pt x="92" y="82"/>
                    </a:cubicBezTo>
                    <a:cubicBezTo>
                      <a:pt x="94" y="81"/>
                      <a:pt x="94" y="81"/>
                      <a:pt x="94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95" y="82"/>
                      <a:pt x="95" y="82"/>
                      <a:pt x="95" y="82"/>
                    </a:cubicBezTo>
                    <a:cubicBezTo>
                      <a:pt x="96" y="84"/>
                      <a:pt x="96" y="84"/>
                      <a:pt x="96" y="84"/>
                    </a:cubicBezTo>
                    <a:cubicBezTo>
                      <a:pt x="96" y="86"/>
                      <a:pt x="96" y="86"/>
                      <a:pt x="96" y="86"/>
                    </a:cubicBezTo>
                    <a:cubicBezTo>
                      <a:pt x="96" y="86"/>
                      <a:pt x="96" y="87"/>
                      <a:pt x="97" y="87"/>
                    </a:cubicBezTo>
                    <a:cubicBezTo>
                      <a:pt x="98" y="88"/>
                      <a:pt x="98" y="88"/>
                      <a:pt x="98" y="88"/>
                    </a:cubicBezTo>
                    <a:cubicBezTo>
                      <a:pt x="100" y="89"/>
                      <a:pt x="100" y="89"/>
                      <a:pt x="100" y="89"/>
                    </a:cubicBezTo>
                    <a:cubicBezTo>
                      <a:pt x="102" y="91"/>
                      <a:pt x="102" y="91"/>
                      <a:pt x="102" y="91"/>
                    </a:cubicBezTo>
                    <a:cubicBezTo>
                      <a:pt x="104" y="93"/>
                      <a:pt x="104" y="93"/>
                      <a:pt x="104" y="93"/>
                    </a:cubicBezTo>
                    <a:cubicBezTo>
                      <a:pt x="103" y="95"/>
                      <a:pt x="103" y="95"/>
                      <a:pt x="103" y="95"/>
                    </a:cubicBezTo>
                    <a:cubicBezTo>
                      <a:pt x="100" y="96"/>
                      <a:pt x="100" y="96"/>
                      <a:pt x="100" y="96"/>
                    </a:cubicBezTo>
                    <a:cubicBezTo>
                      <a:pt x="97" y="95"/>
                      <a:pt x="97" y="95"/>
                      <a:pt x="97" y="95"/>
                    </a:cubicBezTo>
                    <a:cubicBezTo>
                      <a:pt x="96" y="95"/>
                      <a:pt x="96" y="95"/>
                      <a:pt x="96" y="95"/>
                    </a:cubicBezTo>
                    <a:cubicBezTo>
                      <a:pt x="95" y="93"/>
                      <a:pt x="95" y="93"/>
                      <a:pt x="95" y="93"/>
                    </a:cubicBezTo>
                    <a:cubicBezTo>
                      <a:pt x="92" y="94"/>
                      <a:pt x="92" y="94"/>
                      <a:pt x="92" y="94"/>
                    </a:cubicBezTo>
                    <a:cubicBezTo>
                      <a:pt x="91" y="97"/>
                      <a:pt x="91" y="97"/>
                      <a:pt x="91" y="97"/>
                    </a:cubicBezTo>
                    <a:cubicBezTo>
                      <a:pt x="87" y="97"/>
                      <a:pt x="87" y="97"/>
                      <a:pt x="87" y="97"/>
                    </a:cubicBezTo>
                    <a:cubicBezTo>
                      <a:pt x="85" y="95"/>
                      <a:pt x="85" y="95"/>
                      <a:pt x="85" y="95"/>
                    </a:cubicBezTo>
                    <a:cubicBezTo>
                      <a:pt x="85" y="94"/>
                      <a:pt x="85" y="94"/>
                      <a:pt x="85" y="94"/>
                    </a:cubicBezTo>
                    <a:cubicBezTo>
                      <a:pt x="84" y="91"/>
                      <a:pt x="84" y="91"/>
                      <a:pt x="84" y="91"/>
                    </a:cubicBezTo>
                    <a:cubicBezTo>
                      <a:pt x="85" y="90"/>
                      <a:pt x="85" y="90"/>
                      <a:pt x="85" y="90"/>
                    </a:cubicBezTo>
                    <a:cubicBezTo>
                      <a:pt x="85" y="88"/>
                      <a:pt x="85" y="88"/>
                      <a:pt x="85" y="88"/>
                    </a:cubicBezTo>
                    <a:cubicBezTo>
                      <a:pt x="86" y="86"/>
                      <a:pt x="86" y="86"/>
                      <a:pt x="86" y="86"/>
                    </a:cubicBezTo>
                    <a:cubicBezTo>
                      <a:pt x="86" y="84"/>
                      <a:pt x="86" y="84"/>
                      <a:pt x="86" y="84"/>
                    </a:cubicBezTo>
                    <a:cubicBezTo>
                      <a:pt x="87" y="83"/>
                      <a:pt x="87" y="83"/>
                      <a:pt x="87" y="83"/>
                    </a:cubicBezTo>
                    <a:cubicBezTo>
                      <a:pt x="88" y="84"/>
                      <a:pt x="88" y="84"/>
                      <a:pt x="88" y="84"/>
                    </a:cubicBezTo>
                    <a:cubicBezTo>
                      <a:pt x="90" y="84"/>
                      <a:pt x="90" y="84"/>
                      <a:pt x="90" y="84"/>
                    </a:cubicBezTo>
                    <a:cubicBezTo>
                      <a:pt x="90" y="86"/>
                      <a:pt x="90" y="86"/>
                      <a:pt x="90" y="86"/>
                    </a:cubicBezTo>
                    <a:cubicBezTo>
                      <a:pt x="91" y="88"/>
                      <a:pt x="91" y="88"/>
                      <a:pt x="91" y="88"/>
                    </a:cubicBezTo>
                    <a:cubicBezTo>
                      <a:pt x="92" y="88"/>
                      <a:pt x="92" y="88"/>
                      <a:pt x="92" y="88"/>
                    </a:cubicBezTo>
                    <a:cubicBezTo>
                      <a:pt x="93" y="87"/>
                      <a:pt x="93" y="87"/>
                      <a:pt x="93" y="87"/>
                    </a:cubicBezTo>
                    <a:cubicBezTo>
                      <a:pt x="93" y="87"/>
                      <a:pt x="94" y="86"/>
                      <a:pt x="94" y="86"/>
                    </a:cubicBezTo>
                    <a:cubicBezTo>
                      <a:pt x="94" y="85"/>
                      <a:pt x="94" y="85"/>
                      <a:pt x="94" y="85"/>
                    </a:cubicBezTo>
                    <a:cubicBezTo>
                      <a:pt x="94" y="85"/>
                      <a:pt x="93" y="86"/>
                      <a:pt x="92" y="86"/>
                    </a:cubicBezTo>
                    <a:moveTo>
                      <a:pt x="109" y="89"/>
                    </a:moveTo>
                    <a:cubicBezTo>
                      <a:pt x="109" y="88"/>
                      <a:pt x="109" y="88"/>
                      <a:pt x="109" y="88"/>
                    </a:cubicBezTo>
                    <a:cubicBezTo>
                      <a:pt x="108" y="88"/>
                      <a:pt x="108" y="88"/>
                      <a:pt x="108" y="88"/>
                    </a:cubicBezTo>
                    <a:cubicBezTo>
                      <a:pt x="106" y="85"/>
                      <a:pt x="106" y="85"/>
                      <a:pt x="106" y="85"/>
                    </a:cubicBezTo>
                    <a:cubicBezTo>
                      <a:pt x="105" y="85"/>
                      <a:pt x="105" y="85"/>
                      <a:pt x="105" y="85"/>
                    </a:cubicBezTo>
                    <a:cubicBezTo>
                      <a:pt x="105" y="82"/>
                      <a:pt x="105" y="82"/>
                      <a:pt x="105" y="82"/>
                    </a:cubicBezTo>
                    <a:cubicBezTo>
                      <a:pt x="106" y="80"/>
                      <a:pt x="106" y="80"/>
                      <a:pt x="106" y="80"/>
                    </a:cubicBezTo>
                    <a:cubicBezTo>
                      <a:pt x="108" y="80"/>
                      <a:pt x="108" y="80"/>
                      <a:pt x="108" y="80"/>
                    </a:cubicBezTo>
                    <a:cubicBezTo>
                      <a:pt x="110" y="82"/>
                      <a:pt x="110" y="82"/>
                      <a:pt x="110" y="82"/>
                    </a:cubicBezTo>
                    <a:cubicBezTo>
                      <a:pt x="111" y="85"/>
                      <a:pt x="111" y="85"/>
                      <a:pt x="111" y="85"/>
                    </a:cubicBezTo>
                    <a:cubicBezTo>
                      <a:pt x="109" y="84"/>
                      <a:pt x="109" y="84"/>
                      <a:pt x="109" y="84"/>
                    </a:cubicBezTo>
                    <a:cubicBezTo>
                      <a:pt x="110" y="86"/>
                      <a:pt x="110" y="86"/>
                      <a:pt x="110" y="86"/>
                    </a:cubicBezTo>
                    <a:cubicBezTo>
                      <a:pt x="109" y="87"/>
                      <a:pt x="109" y="87"/>
                      <a:pt x="109" y="87"/>
                    </a:cubicBezTo>
                    <a:cubicBezTo>
                      <a:pt x="111" y="89"/>
                      <a:pt x="111" y="89"/>
                      <a:pt x="111" y="89"/>
                    </a:cubicBezTo>
                    <a:cubicBezTo>
                      <a:pt x="113" y="91"/>
                      <a:pt x="113" y="91"/>
                      <a:pt x="113" y="91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5" y="95"/>
                      <a:pt x="115" y="95"/>
                      <a:pt x="115" y="95"/>
                    </a:cubicBezTo>
                    <a:cubicBezTo>
                      <a:pt x="115" y="97"/>
                      <a:pt x="115" y="97"/>
                      <a:pt x="115" y="97"/>
                    </a:cubicBezTo>
                    <a:cubicBezTo>
                      <a:pt x="117" y="99"/>
                      <a:pt x="117" y="99"/>
                      <a:pt x="117" y="99"/>
                    </a:cubicBezTo>
                    <a:cubicBezTo>
                      <a:pt x="118" y="103"/>
                      <a:pt x="118" y="103"/>
                      <a:pt x="118" y="103"/>
                    </a:cubicBezTo>
                    <a:cubicBezTo>
                      <a:pt x="117" y="105"/>
                      <a:pt x="117" y="105"/>
                      <a:pt x="117" y="105"/>
                    </a:cubicBezTo>
                    <a:cubicBezTo>
                      <a:pt x="115" y="104"/>
                      <a:pt x="115" y="104"/>
                      <a:pt x="115" y="104"/>
                    </a:cubicBezTo>
                    <a:cubicBezTo>
                      <a:pt x="113" y="102"/>
                      <a:pt x="113" y="102"/>
                      <a:pt x="113" y="102"/>
                    </a:cubicBezTo>
                    <a:cubicBezTo>
                      <a:pt x="112" y="99"/>
                      <a:pt x="112" y="99"/>
                      <a:pt x="112" y="99"/>
                    </a:cubicBezTo>
                    <a:cubicBezTo>
                      <a:pt x="113" y="100"/>
                      <a:pt x="113" y="100"/>
                      <a:pt x="113" y="100"/>
                    </a:cubicBezTo>
                    <a:cubicBezTo>
                      <a:pt x="112" y="98"/>
                      <a:pt x="112" y="98"/>
                      <a:pt x="112" y="98"/>
                    </a:cubicBezTo>
                    <a:cubicBezTo>
                      <a:pt x="113" y="97"/>
                      <a:pt x="113" y="97"/>
                      <a:pt x="113" y="97"/>
                    </a:cubicBezTo>
                    <a:cubicBezTo>
                      <a:pt x="111" y="96"/>
                      <a:pt x="111" y="96"/>
                      <a:pt x="111" y="96"/>
                    </a:cubicBezTo>
                    <a:cubicBezTo>
                      <a:pt x="111" y="95"/>
                      <a:pt x="111" y="95"/>
                      <a:pt x="111" y="95"/>
                    </a:cubicBezTo>
                    <a:cubicBezTo>
                      <a:pt x="111" y="94"/>
                      <a:pt x="111" y="94"/>
                      <a:pt x="111" y="94"/>
                    </a:cubicBezTo>
                    <a:cubicBezTo>
                      <a:pt x="111" y="94"/>
                      <a:pt x="111" y="94"/>
                      <a:pt x="111" y="94"/>
                    </a:cubicBezTo>
                    <a:cubicBezTo>
                      <a:pt x="111" y="93"/>
                      <a:pt x="111" y="93"/>
                      <a:pt x="111" y="93"/>
                    </a:cubicBezTo>
                    <a:cubicBezTo>
                      <a:pt x="110" y="92"/>
                      <a:pt x="110" y="92"/>
                      <a:pt x="110" y="92"/>
                    </a:cubicBezTo>
                    <a:cubicBezTo>
                      <a:pt x="110" y="91"/>
                      <a:pt x="110" y="91"/>
                      <a:pt x="110" y="91"/>
                    </a:cubicBezTo>
                    <a:cubicBezTo>
                      <a:pt x="111" y="91"/>
                      <a:pt x="111" y="91"/>
                      <a:pt x="111" y="91"/>
                    </a:cubicBezTo>
                    <a:cubicBezTo>
                      <a:pt x="111" y="91"/>
                      <a:pt x="111" y="91"/>
                      <a:pt x="111" y="91"/>
                    </a:cubicBezTo>
                    <a:cubicBezTo>
                      <a:pt x="110" y="90"/>
                      <a:pt x="110" y="90"/>
                      <a:pt x="110" y="90"/>
                    </a:cubicBezTo>
                    <a:cubicBezTo>
                      <a:pt x="109" y="89"/>
                      <a:pt x="109" y="89"/>
                      <a:pt x="109" y="89"/>
                    </a:cubicBezTo>
                    <a:cubicBezTo>
                      <a:pt x="108" y="90"/>
                      <a:pt x="108" y="90"/>
                      <a:pt x="108" y="90"/>
                    </a:cubicBezTo>
                    <a:cubicBezTo>
                      <a:pt x="109" y="92"/>
                      <a:pt x="109" y="92"/>
                      <a:pt x="109" y="92"/>
                    </a:cubicBezTo>
                    <a:cubicBezTo>
                      <a:pt x="109" y="92"/>
                      <a:pt x="109" y="92"/>
                      <a:pt x="109" y="92"/>
                    </a:cubicBezTo>
                    <a:cubicBezTo>
                      <a:pt x="109" y="93"/>
                      <a:pt x="110" y="93"/>
                      <a:pt x="110" y="93"/>
                    </a:cubicBezTo>
                    <a:cubicBezTo>
                      <a:pt x="110" y="93"/>
                      <a:pt x="110" y="93"/>
                      <a:pt x="110" y="93"/>
                    </a:cubicBezTo>
                    <a:cubicBezTo>
                      <a:pt x="108" y="91"/>
                      <a:pt x="108" y="91"/>
                      <a:pt x="108" y="91"/>
                    </a:cubicBezTo>
                    <a:cubicBezTo>
                      <a:pt x="108" y="91"/>
                      <a:pt x="108" y="91"/>
                      <a:pt x="108" y="91"/>
                    </a:cubicBezTo>
                    <a:cubicBezTo>
                      <a:pt x="108" y="90"/>
                      <a:pt x="108" y="90"/>
                      <a:pt x="108" y="90"/>
                    </a:cubicBezTo>
                    <a:cubicBezTo>
                      <a:pt x="108" y="90"/>
                      <a:pt x="108" y="90"/>
                      <a:pt x="108" y="90"/>
                    </a:cubicBezTo>
                    <a:cubicBezTo>
                      <a:pt x="107" y="89"/>
                      <a:pt x="107" y="89"/>
                      <a:pt x="107" y="89"/>
                    </a:cubicBezTo>
                    <a:cubicBezTo>
                      <a:pt x="107" y="89"/>
                      <a:pt x="107" y="89"/>
                      <a:pt x="107" y="89"/>
                    </a:cubicBezTo>
                    <a:cubicBezTo>
                      <a:pt x="107" y="89"/>
                      <a:pt x="107" y="89"/>
                      <a:pt x="107" y="89"/>
                    </a:cubicBezTo>
                    <a:cubicBezTo>
                      <a:pt x="105" y="87"/>
                      <a:pt x="105" y="87"/>
                      <a:pt x="105" y="87"/>
                    </a:cubicBezTo>
                    <a:cubicBezTo>
                      <a:pt x="105" y="87"/>
                      <a:pt x="105" y="87"/>
                      <a:pt x="105" y="87"/>
                    </a:cubicBezTo>
                    <a:cubicBezTo>
                      <a:pt x="106" y="87"/>
                      <a:pt x="106" y="87"/>
                      <a:pt x="106" y="87"/>
                    </a:cubicBezTo>
                    <a:cubicBezTo>
                      <a:pt x="107" y="88"/>
                      <a:pt x="107" y="88"/>
                      <a:pt x="107" y="88"/>
                    </a:cubicBezTo>
                    <a:cubicBezTo>
                      <a:pt x="108" y="88"/>
                      <a:pt x="108" y="88"/>
                      <a:pt x="108" y="88"/>
                    </a:cubicBezTo>
                    <a:cubicBezTo>
                      <a:pt x="109" y="89"/>
                      <a:pt x="109" y="89"/>
                      <a:pt x="109" y="89"/>
                    </a:cubicBezTo>
                    <a:moveTo>
                      <a:pt x="71" y="33"/>
                    </a:moveTo>
                    <a:cubicBezTo>
                      <a:pt x="69" y="33"/>
                      <a:pt x="68" y="32"/>
                      <a:pt x="67" y="30"/>
                    </a:cubicBezTo>
                    <a:cubicBezTo>
                      <a:pt x="68" y="30"/>
                      <a:pt x="69" y="30"/>
                      <a:pt x="71" y="31"/>
                    </a:cubicBezTo>
                    <a:cubicBezTo>
                      <a:pt x="71" y="32"/>
                      <a:pt x="71" y="32"/>
                      <a:pt x="71" y="33"/>
                    </a:cubicBezTo>
                    <a:cubicBezTo>
                      <a:pt x="71" y="33"/>
                      <a:pt x="71" y="33"/>
                      <a:pt x="71" y="33"/>
                    </a:cubicBezTo>
                    <a:moveTo>
                      <a:pt x="64" y="36"/>
                    </a:moveTo>
                    <a:cubicBezTo>
                      <a:pt x="65" y="36"/>
                      <a:pt x="66" y="36"/>
                      <a:pt x="66" y="36"/>
                    </a:cubicBezTo>
                    <a:cubicBezTo>
                      <a:pt x="67" y="33"/>
                      <a:pt x="67" y="33"/>
                      <a:pt x="60" y="30"/>
                    </a:cubicBezTo>
                    <a:cubicBezTo>
                      <a:pt x="60" y="30"/>
                      <a:pt x="60" y="30"/>
                      <a:pt x="60" y="30"/>
                    </a:cubicBezTo>
                    <a:cubicBezTo>
                      <a:pt x="60" y="29"/>
                      <a:pt x="60" y="29"/>
                      <a:pt x="60" y="29"/>
                    </a:cubicBezTo>
                    <a:cubicBezTo>
                      <a:pt x="61" y="29"/>
                      <a:pt x="62" y="29"/>
                      <a:pt x="63" y="29"/>
                    </a:cubicBezTo>
                    <a:cubicBezTo>
                      <a:pt x="63" y="29"/>
                      <a:pt x="64" y="29"/>
                      <a:pt x="65" y="29"/>
                    </a:cubicBezTo>
                    <a:cubicBezTo>
                      <a:pt x="66" y="30"/>
                      <a:pt x="67" y="31"/>
                      <a:pt x="67" y="32"/>
                    </a:cubicBezTo>
                    <a:cubicBezTo>
                      <a:pt x="69" y="33"/>
                      <a:pt x="69" y="33"/>
                      <a:pt x="69" y="33"/>
                    </a:cubicBezTo>
                    <a:cubicBezTo>
                      <a:pt x="70" y="35"/>
                      <a:pt x="70" y="35"/>
                      <a:pt x="70" y="35"/>
                    </a:cubicBezTo>
                    <a:cubicBezTo>
                      <a:pt x="68" y="34"/>
                      <a:pt x="68" y="34"/>
                      <a:pt x="68" y="34"/>
                    </a:cubicBezTo>
                    <a:cubicBezTo>
                      <a:pt x="68" y="37"/>
                      <a:pt x="68" y="37"/>
                      <a:pt x="68" y="37"/>
                    </a:cubicBezTo>
                    <a:cubicBezTo>
                      <a:pt x="70" y="39"/>
                      <a:pt x="70" y="39"/>
                      <a:pt x="70" y="39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68" y="39"/>
                      <a:pt x="68" y="39"/>
                      <a:pt x="67" y="38"/>
                    </a:cubicBezTo>
                    <a:cubicBezTo>
                      <a:pt x="67" y="39"/>
                      <a:pt x="67" y="39"/>
                      <a:pt x="67" y="40"/>
                    </a:cubicBezTo>
                    <a:cubicBezTo>
                      <a:pt x="68" y="40"/>
                      <a:pt x="69" y="40"/>
                      <a:pt x="69" y="40"/>
                    </a:cubicBezTo>
                    <a:cubicBezTo>
                      <a:pt x="70" y="42"/>
                      <a:pt x="70" y="42"/>
                      <a:pt x="70" y="42"/>
                    </a:cubicBezTo>
                    <a:cubicBezTo>
                      <a:pt x="70" y="42"/>
                      <a:pt x="70" y="42"/>
                      <a:pt x="70" y="42"/>
                    </a:cubicBezTo>
                    <a:cubicBezTo>
                      <a:pt x="68" y="42"/>
                      <a:pt x="67" y="41"/>
                      <a:pt x="66" y="40"/>
                    </a:cubicBezTo>
                    <a:cubicBezTo>
                      <a:pt x="65" y="40"/>
                      <a:pt x="65" y="40"/>
                      <a:pt x="65" y="40"/>
                    </a:cubicBezTo>
                    <a:cubicBezTo>
                      <a:pt x="63" y="37"/>
                      <a:pt x="63" y="37"/>
                      <a:pt x="63" y="37"/>
                    </a:cubicBezTo>
                    <a:cubicBezTo>
                      <a:pt x="60" y="36"/>
                      <a:pt x="60" y="36"/>
                      <a:pt x="59" y="35"/>
                    </a:cubicBezTo>
                    <a:cubicBezTo>
                      <a:pt x="61" y="35"/>
                      <a:pt x="62" y="36"/>
                      <a:pt x="64" y="36"/>
                    </a:cubicBezTo>
                    <a:moveTo>
                      <a:pt x="44" y="25"/>
                    </a:moveTo>
                    <a:cubicBezTo>
                      <a:pt x="43" y="25"/>
                      <a:pt x="43" y="25"/>
                      <a:pt x="43" y="25"/>
                    </a:cubicBezTo>
                    <a:cubicBezTo>
                      <a:pt x="43" y="25"/>
                      <a:pt x="40" y="23"/>
                      <a:pt x="39" y="21"/>
                    </a:cubicBezTo>
                    <a:cubicBezTo>
                      <a:pt x="41" y="21"/>
                      <a:pt x="41" y="21"/>
                      <a:pt x="42" y="23"/>
                    </a:cubicBezTo>
                    <a:cubicBezTo>
                      <a:pt x="44" y="23"/>
                      <a:pt x="44" y="23"/>
                      <a:pt x="44" y="23"/>
                    </a:cubicBezTo>
                    <a:cubicBezTo>
                      <a:pt x="45" y="24"/>
                      <a:pt x="46" y="24"/>
                      <a:pt x="47" y="25"/>
                    </a:cubicBezTo>
                    <a:cubicBezTo>
                      <a:pt x="47" y="24"/>
                      <a:pt x="46" y="24"/>
                      <a:pt x="46" y="23"/>
                    </a:cubicBezTo>
                    <a:cubicBezTo>
                      <a:pt x="55" y="27"/>
                      <a:pt x="55" y="27"/>
                      <a:pt x="56" y="28"/>
                    </a:cubicBezTo>
                    <a:cubicBezTo>
                      <a:pt x="56" y="29"/>
                      <a:pt x="55" y="29"/>
                      <a:pt x="55" y="29"/>
                    </a:cubicBezTo>
                    <a:cubicBezTo>
                      <a:pt x="54" y="29"/>
                      <a:pt x="52" y="28"/>
                      <a:pt x="50" y="28"/>
                    </a:cubicBezTo>
                    <a:cubicBezTo>
                      <a:pt x="50" y="27"/>
                      <a:pt x="50" y="27"/>
                      <a:pt x="50" y="27"/>
                    </a:cubicBezTo>
                    <a:cubicBezTo>
                      <a:pt x="50" y="26"/>
                      <a:pt x="50" y="26"/>
                      <a:pt x="50" y="26"/>
                    </a:cubicBezTo>
                    <a:cubicBezTo>
                      <a:pt x="48" y="25"/>
                      <a:pt x="48" y="25"/>
                      <a:pt x="48" y="25"/>
                    </a:cubicBezTo>
                    <a:cubicBezTo>
                      <a:pt x="47" y="26"/>
                      <a:pt x="47" y="26"/>
                      <a:pt x="47" y="26"/>
                    </a:cubicBezTo>
                    <a:cubicBezTo>
                      <a:pt x="46" y="25"/>
                      <a:pt x="46" y="25"/>
                      <a:pt x="46" y="25"/>
                    </a:cubicBezTo>
                    <a:cubicBezTo>
                      <a:pt x="46" y="25"/>
                      <a:pt x="46" y="25"/>
                      <a:pt x="46" y="25"/>
                    </a:cubicBezTo>
                    <a:cubicBezTo>
                      <a:pt x="46" y="26"/>
                      <a:pt x="46" y="26"/>
                      <a:pt x="46" y="26"/>
                    </a:cubicBezTo>
                    <a:cubicBezTo>
                      <a:pt x="46" y="26"/>
                      <a:pt x="46" y="26"/>
                      <a:pt x="46" y="26"/>
                    </a:cubicBezTo>
                    <a:cubicBezTo>
                      <a:pt x="45" y="26"/>
                      <a:pt x="45" y="25"/>
                      <a:pt x="44" y="25"/>
                    </a:cubicBezTo>
                    <a:cubicBezTo>
                      <a:pt x="44" y="25"/>
                      <a:pt x="44" y="25"/>
                      <a:pt x="44" y="25"/>
                    </a:cubicBezTo>
                    <a:cubicBezTo>
                      <a:pt x="44" y="25"/>
                      <a:pt x="44" y="25"/>
                      <a:pt x="44" y="25"/>
                    </a:cubicBezTo>
                    <a:moveTo>
                      <a:pt x="49" y="0"/>
                    </a:moveTo>
                    <a:cubicBezTo>
                      <a:pt x="49" y="0"/>
                      <a:pt x="49" y="0"/>
                      <a:pt x="49" y="0"/>
                    </a:cubicBezTo>
                    <a:cubicBezTo>
                      <a:pt x="51" y="1"/>
                      <a:pt x="51" y="1"/>
                      <a:pt x="51" y="1"/>
                    </a:cubicBezTo>
                    <a:cubicBezTo>
                      <a:pt x="51" y="1"/>
                      <a:pt x="51" y="1"/>
                      <a:pt x="51" y="1"/>
                    </a:cubicBezTo>
                    <a:cubicBezTo>
                      <a:pt x="53" y="2"/>
                      <a:pt x="55" y="3"/>
                      <a:pt x="56" y="4"/>
                    </a:cubicBezTo>
                    <a:cubicBezTo>
                      <a:pt x="56" y="4"/>
                      <a:pt x="56" y="4"/>
                      <a:pt x="56" y="4"/>
                    </a:cubicBezTo>
                    <a:cubicBezTo>
                      <a:pt x="57" y="5"/>
                      <a:pt x="58" y="5"/>
                      <a:pt x="59" y="6"/>
                    </a:cubicBezTo>
                    <a:cubicBezTo>
                      <a:pt x="59" y="6"/>
                      <a:pt x="59" y="6"/>
                      <a:pt x="59" y="6"/>
                    </a:cubicBezTo>
                    <a:cubicBezTo>
                      <a:pt x="58" y="6"/>
                      <a:pt x="57" y="6"/>
                      <a:pt x="55" y="5"/>
                    </a:cubicBezTo>
                    <a:cubicBezTo>
                      <a:pt x="54" y="4"/>
                      <a:pt x="54" y="4"/>
                      <a:pt x="54" y="4"/>
                    </a:cubicBezTo>
                    <a:cubicBezTo>
                      <a:pt x="55" y="5"/>
                      <a:pt x="55" y="5"/>
                      <a:pt x="55" y="5"/>
                    </a:cubicBezTo>
                    <a:cubicBezTo>
                      <a:pt x="54" y="5"/>
                      <a:pt x="54" y="5"/>
                      <a:pt x="54" y="5"/>
                    </a:cubicBezTo>
                    <a:cubicBezTo>
                      <a:pt x="54" y="5"/>
                      <a:pt x="54" y="5"/>
                      <a:pt x="54" y="5"/>
                    </a:cubicBezTo>
                    <a:cubicBezTo>
                      <a:pt x="54" y="5"/>
                      <a:pt x="54" y="5"/>
                      <a:pt x="56" y="6"/>
                    </a:cubicBezTo>
                    <a:cubicBezTo>
                      <a:pt x="58" y="8"/>
                      <a:pt x="58" y="8"/>
                      <a:pt x="58" y="9"/>
                    </a:cubicBezTo>
                    <a:cubicBezTo>
                      <a:pt x="50" y="5"/>
                      <a:pt x="46" y="4"/>
                      <a:pt x="43" y="4"/>
                    </a:cubicBezTo>
                    <a:cubicBezTo>
                      <a:pt x="42" y="4"/>
                      <a:pt x="41" y="4"/>
                      <a:pt x="41" y="4"/>
                    </a:cubicBezTo>
                    <a:cubicBezTo>
                      <a:pt x="41" y="5"/>
                      <a:pt x="41" y="5"/>
                      <a:pt x="41" y="5"/>
                    </a:cubicBezTo>
                    <a:cubicBezTo>
                      <a:pt x="41" y="6"/>
                      <a:pt x="41" y="6"/>
                      <a:pt x="41" y="6"/>
                    </a:cubicBezTo>
                    <a:cubicBezTo>
                      <a:pt x="40" y="6"/>
                      <a:pt x="40" y="6"/>
                      <a:pt x="39" y="6"/>
                    </a:cubicBezTo>
                    <a:cubicBezTo>
                      <a:pt x="38" y="6"/>
                      <a:pt x="37" y="6"/>
                      <a:pt x="35" y="6"/>
                    </a:cubicBezTo>
                    <a:cubicBezTo>
                      <a:pt x="34" y="6"/>
                      <a:pt x="34" y="6"/>
                      <a:pt x="34" y="6"/>
                    </a:cubicBezTo>
                    <a:cubicBezTo>
                      <a:pt x="34" y="6"/>
                      <a:pt x="34" y="7"/>
                      <a:pt x="35" y="7"/>
                    </a:cubicBezTo>
                    <a:cubicBezTo>
                      <a:pt x="35" y="7"/>
                      <a:pt x="34" y="7"/>
                      <a:pt x="34" y="7"/>
                    </a:cubicBezTo>
                    <a:cubicBezTo>
                      <a:pt x="34" y="7"/>
                      <a:pt x="33" y="7"/>
                      <a:pt x="33" y="7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7" y="7"/>
                      <a:pt x="27" y="7"/>
                      <a:pt x="27" y="7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5" y="8"/>
                      <a:pt x="25" y="8"/>
                      <a:pt x="25" y="8"/>
                    </a:cubicBezTo>
                    <a:cubicBezTo>
                      <a:pt x="25" y="8"/>
                      <a:pt x="25" y="8"/>
                      <a:pt x="25" y="8"/>
                    </a:cubicBezTo>
                    <a:cubicBezTo>
                      <a:pt x="25" y="8"/>
                      <a:pt x="25" y="8"/>
                      <a:pt x="25" y="8"/>
                    </a:cubicBezTo>
                    <a:cubicBezTo>
                      <a:pt x="25" y="8"/>
                      <a:pt x="25" y="8"/>
                      <a:pt x="25" y="8"/>
                    </a:cubicBezTo>
                    <a:cubicBezTo>
                      <a:pt x="25" y="8"/>
                      <a:pt x="24" y="8"/>
                      <a:pt x="24" y="8"/>
                    </a:cubicBezTo>
                    <a:cubicBezTo>
                      <a:pt x="25" y="8"/>
                      <a:pt x="25" y="8"/>
                      <a:pt x="25" y="8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3" y="7"/>
                      <a:pt x="23" y="7"/>
                      <a:pt x="23" y="7"/>
                    </a:cubicBezTo>
                    <a:cubicBezTo>
                      <a:pt x="23" y="7"/>
                      <a:pt x="23" y="7"/>
                      <a:pt x="23" y="7"/>
                    </a:cubicBezTo>
                    <a:cubicBezTo>
                      <a:pt x="23" y="6"/>
                      <a:pt x="23" y="6"/>
                      <a:pt x="23" y="6"/>
                    </a:cubicBezTo>
                    <a:cubicBezTo>
                      <a:pt x="21" y="6"/>
                      <a:pt x="20" y="6"/>
                      <a:pt x="19" y="5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7" y="5"/>
                      <a:pt x="17" y="4"/>
                      <a:pt x="16" y="4"/>
                    </a:cubicBezTo>
                    <a:cubicBezTo>
                      <a:pt x="16" y="4"/>
                      <a:pt x="16" y="4"/>
                      <a:pt x="16" y="5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5"/>
                      <a:pt x="14" y="5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2" y="7"/>
                      <a:pt x="9" y="9"/>
                      <a:pt x="6" y="12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1" y="10"/>
                      <a:pt x="1" y="10"/>
                      <a:pt x="0" y="12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13"/>
                      <a:pt x="2" y="13"/>
                      <a:pt x="4" y="13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9" y="15"/>
                      <a:pt x="9" y="15"/>
                      <a:pt x="9" y="14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10" y="13"/>
                      <a:pt x="11" y="13"/>
                      <a:pt x="11" y="13"/>
                    </a:cubicBezTo>
                    <a:cubicBezTo>
                      <a:pt x="12" y="13"/>
                      <a:pt x="12" y="13"/>
                      <a:pt x="13" y="13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12"/>
                      <a:pt x="14" y="12"/>
                      <a:pt x="14" y="12"/>
                    </a:cubicBezTo>
                    <a:cubicBezTo>
                      <a:pt x="15" y="15"/>
                      <a:pt x="16" y="15"/>
                      <a:pt x="17" y="15"/>
                    </a:cubicBezTo>
                    <a:cubicBezTo>
                      <a:pt x="18" y="15"/>
                      <a:pt x="19" y="15"/>
                      <a:pt x="20" y="15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18" y="16"/>
                      <a:pt x="17" y="17"/>
                      <a:pt x="18" y="19"/>
                    </a:cubicBezTo>
                    <a:cubicBezTo>
                      <a:pt x="26" y="22"/>
                      <a:pt x="26" y="22"/>
                      <a:pt x="33" y="25"/>
                    </a:cubicBezTo>
                    <a:cubicBezTo>
                      <a:pt x="34" y="24"/>
                      <a:pt x="34" y="24"/>
                      <a:pt x="34" y="24"/>
                    </a:cubicBezTo>
                    <a:cubicBezTo>
                      <a:pt x="37" y="25"/>
                      <a:pt x="37" y="25"/>
                      <a:pt x="39" y="26"/>
                    </a:cubicBezTo>
                    <a:cubicBezTo>
                      <a:pt x="40" y="25"/>
                      <a:pt x="40" y="25"/>
                      <a:pt x="40" y="25"/>
                    </a:cubicBezTo>
                    <a:cubicBezTo>
                      <a:pt x="41" y="26"/>
                      <a:pt x="41" y="26"/>
                      <a:pt x="41" y="26"/>
                    </a:cubicBezTo>
                    <a:cubicBezTo>
                      <a:pt x="42" y="26"/>
                      <a:pt x="42" y="27"/>
                      <a:pt x="43" y="27"/>
                    </a:cubicBezTo>
                    <a:cubicBezTo>
                      <a:pt x="43" y="27"/>
                      <a:pt x="43" y="27"/>
                      <a:pt x="43" y="27"/>
                    </a:cubicBezTo>
                    <a:cubicBezTo>
                      <a:pt x="43" y="28"/>
                      <a:pt x="43" y="28"/>
                      <a:pt x="43" y="28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1" y="27"/>
                      <a:pt x="41" y="27"/>
                      <a:pt x="41" y="27"/>
                    </a:cubicBezTo>
                    <a:cubicBezTo>
                      <a:pt x="42" y="28"/>
                      <a:pt x="42" y="28"/>
                      <a:pt x="42" y="28"/>
                    </a:cubicBezTo>
                    <a:cubicBezTo>
                      <a:pt x="41" y="29"/>
                      <a:pt x="41" y="29"/>
                      <a:pt x="41" y="29"/>
                    </a:cubicBezTo>
                    <a:cubicBezTo>
                      <a:pt x="40" y="28"/>
                      <a:pt x="40" y="28"/>
                      <a:pt x="40" y="28"/>
                    </a:cubicBezTo>
                    <a:cubicBezTo>
                      <a:pt x="39" y="28"/>
                      <a:pt x="39" y="28"/>
                      <a:pt x="39" y="28"/>
                    </a:cubicBezTo>
                    <a:cubicBezTo>
                      <a:pt x="40" y="30"/>
                      <a:pt x="40" y="30"/>
                      <a:pt x="40" y="30"/>
                    </a:cubicBezTo>
                    <a:cubicBezTo>
                      <a:pt x="39" y="29"/>
                      <a:pt x="39" y="29"/>
                      <a:pt x="39" y="29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40" y="31"/>
                      <a:pt x="40" y="31"/>
                      <a:pt x="40" y="31"/>
                    </a:cubicBezTo>
                    <a:cubicBezTo>
                      <a:pt x="39" y="32"/>
                      <a:pt x="39" y="32"/>
                      <a:pt x="39" y="32"/>
                    </a:cubicBezTo>
                    <a:cubicBezTo>
                      <a:pt x="38" y="31"/>
                      <a:pt x="38" y="31"/>
                      <a:pt x="38" y="31"/>
                    </a:cubicBezTo>
                    <a:cubicBezTo>
                      <a:pt x="37" y="31"/>
                      <a:pt x="37" y="31"/>
                      <a:pt x="37" y="31"/>
                    </a:cubicBezTo>
                    <a:cubicBezTo>
                      <a:pt x="38" y="33"/>
                      <a:pt x="38" y="33"/>
                      <a:pt x="38" y="33"/>
                    </a:cubicBezTo>
                    <a:cubicBezTo>
                      <a:pt x="39" y="33"/>
                      <a:pt x="39" y="33"/>
                      <a:pt x="39" y="33"/>
                    </a:cubicBezTo>
                    <a:cubicBezTo>
                      <a:pt x="40" y="32"/>
                      <a:pt x="40" y="32"/>
                      <a:pt x="40" y="32"/>
                    </a:cubicBezTo>
                    <a:cubicBezTo>
                      <a:pt x="40" y="33"/>
                      <a:pt x="40" y="33"/>
                      <a:pt x="40" y="33"/>
                    </a:cubicBezTo>
                    <a:cubicBezTo>
                      <a:pt x="39" y="34"/>
                      <a:pt x="39" y="34"/>
                      <a:pt x="39" y="34"/>
                    </a:cubicBezTo>
                    <a:cubicBezTo>
                      <a:pt x="40" y="35"/>
                      <a:pt x="40" y="35"/>
                      <a:pt x="40" y="35"/>
                    </a:cubicBezTo>
                    <a:cubicBezTo>
                      <a:pt x="39" y="37"/>
                      <a:pt x="39" y="37"/>
                      <a:pt x="39" y="37"/>
                    </a:cubicBezTo>
                    <a:cubicBezTo>
                      <a:pt x="39" y="38"/>
                      <a:pt x="39" y="38"/>
                      <a:pt x="39" y="38"/>
                    </a:cubicBezTo>
                    <a:cubicBezTo>
                      <a:pt x="39" y="39"/>
                      <a:pt x="39" y="39"/>
                      <a:pt x="39" y="39"/>
                    </a:cubicBezTo>
                    <a:cubicBezTo>
                      <a:pt x="39" y="43"/>
                      <a:pt x="39" y="43"/>
                      <a:pt x="39" y="43"/>
                    </a:cubicBezTo>
                    <a:cubicBezTo>
                      <a:pt x="39" y="44"/>
                      <a:pt x="39" y="44"/>
                      <a:pt x="39" y="44"/>
                    </a:cubicBezTo>
                    <a:cubicBezTo>
                      <a:pt x="38" y="45"/>
                      <a:pt x="38" y="45"/>
                      <a:pt x="38" y="45"/>
                    </a:cubicBezTo>
                    <a:cubicBezTo>
                      <a:pt x="39" y="46"/>
                      <a:pt x="39" y="46"/>
                      <a:pt x="39" y="46"/>
                    </a:cubicBezTo>
                    <a:cubicBezTo>
                      <a:pt x="39" y="46"/>
                      <a:pt x="38" y="46"/>
                      <a:pt x="38" y="46"/>
                    </a:cubicBezTo>
                    <a:cubicBezTo>
                      <a:pt x="38" y="46"/>
                      <a:pt x="38" y="47"/>
                      <a:pt x="37" y="48"/>
                    </a:cubicBezTo>
                    <a:cubicBezTo>
                      <a:pt x="37" y="48"/>
                      <a:pt x="35" y="49"/>
                      <a:pt x="35" y="49"/>
                    </a:cubicBezTo>
                    <a:cubicBezTo>
                      <a:pt x="34" y="51"/>
                      <a:pt x="34" y="51"/>
                      <a:pt x="37" y="55"/>
                    </a:cubicBezTo>
                    <a:cubicBezTo>
                      <a:pt x="36" y="56"/>
                      <a:pt x="36" y="56"/>
                      <a:pt x="36" y="56"/>
                    </a:cubicBezTo>
                    <a:cubicBezTo>
                      <a:pt x="36" y="57"/>
                      <a:pt x="36" y="57"/>
                      <a:pt x="36" y="57"/>
                    </a:cubicBezTo>
                    <a:cubicBezTo>
                      <a:pt x="38" y="57"/>
                      <a:pt x="38" y="57"/>
                      <a:pt x="38" y="57"/>
                    </a:cubicBezTo>
                    <a:cubicBezTo>
                      <a:pt x="37" y="59"/>
                      <a:pt x="37" y="59"/>
                      <a:pt x="37" y="59"/>
                    </a:cubicBezTo>
                    <a:cubicBezTo>
                      <a:pt x="39" y="60"/>
                      <a:pt x="39" y="60"/>
                      <a:pt x="39" y="60"/>
                    </a:cubicBezTo>
                    <a:cubicBezTo>
                      <a:pt x="41" y="61"/>
                      <a:pt x="41" y="61"/>
                      <a:pt x="41" y="61"/>
                    </a:cubicBezTo>
                    <a:cubicBezTo>
                      <a:pt x="43" y="59"/>
                      <a:pt x="43" y="59"/>
                      <a:pt x="43" y="59"/>
                    </a:cubicBezTo>
                    <a:cubicBezTo>
                      <a:pt x="43" y="57"/>
                      <a:pt x="43" y="57"/>
                      <a:pt x="43" y="57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44" y="56"/>
                      <a:pt x="44" y="56"/>
                      <a:pt x="44" y="56"/>
                    </a:cubicBezTo>
                    <a:cubicBezTo>
                      <a:pt x="45" y="57"/>
                      <a:pt x="45" y="57"/>
                      <a:pt x="45" y="57"/>
                    </a:cubicBezTo>
                    <a:cubicBezTo>
                      <a:pt x="46" y="58"/>
                      <a:pt x="46" y="58"/>
                      <a:pt x="46" y="58"/>
                    </a:cubicBezTo>
                    <a:cubicBezTo>
                      <a:pt x="49" y="62"/>
                      <a:pt x="49" y="62"/>
                      <a:pt x="49" y="62"/>
                    </a:cubicBezTo>
                    <a:cubicBezTo>
                      <a:pt x="51" y="65"/>
                      <a:pt x="51" y="65"/>
                      <a:pt x="51" y="65"/>
                    </a:cubicBezTo>
                    <a:cubicBezTo>
                      <a:pt x="52" y="66"/>
                      <a:pt x="52" y="66"/>
                      <a:pt x="52" y="66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4" y="64"/>
                      <a:pt x="54" y="64"/>
                      <a:pt x="55" y="64"/>
                    </a:cubicBezTo>
                    <a:cubicBezTo>
                      <a:pt x="55" y="62"/>
                      <a:pt x="55" y="62"/>
                      <a:pt x="55" y="62"/>
                    </a:cubicBezTo>
                    <a:cubicBezTo>
                      <a:pt x="54" y="58"/>
                      <a:pt x="54" y="58"/>
                      <a:pt x="54" y="58"/>
                    </a:cubicBezTo>
                    <a:cubicBezTo>
                      <a:pt x="55" y="57"/>
                      <a:pt x="55" y="57"/>
                      <a:pt x="55" y="57"/>
                    </a:cubicBezTo>
                    <a:cubicBezTo>
                      <a:pt x="55" y="56"/>
                      <a:pt x="55" y="56"/>
                      <a:pt x="55" y="56"/>
                    </a:cubicBezTo>
                    <a:cubicBezTo>
                      <a:pt x="55" y="54"/>
                      <a:pt x="55" y="54"/>
                      <a:pt x="55" y="54"/>
                    </a:cubicBezTo>
                    <a:cubicBezTo>
                      <a:pt x="53" y="53"/>
                      <a:pt x="53" y="53"/>
                      <a:pt x="53" y="53"/>
                    </a:cubicBezTo>
                    <a:cubicBezTo>
                      <a:pt x="51" y="52"/>
                      <a:pt x="51" y="52"/>
                      <a:pt x="51" y="52"/>
                    </a:cubicBezTo>
                    <a:cubicBezTo>
                      <a:pt x="50" y="50"/>
                      <a:pt x="50" y="50"/>
                      <a:pt x="50" y="50"/>
                    </a:cubicBezTo>
                    <a:cubicBezTo>
                      <a:pt x="50" y="49"/>
                      <a:pt x="50" y="49"/>
                      <a:pt x="50" y="49"/>
                    </a:cubicBezTo>
                    <a:cubicBezTo>
                      <a:pt x="50" y="47"/>
                      <a:pt x="50" y="47"/>
                      <a:pt x="50" y="47"/>
                    </a:cubicBezTo>
                    <a:cubicBezTo>
                      <a:pt x="50" y="46"/>
                      <a:pt x="50" y="46"/>
                      <a:pt x="50" y="46"/>
                    </a:cubicBezTo>
                    <a:cubicBezTo>
                      <a:pt x="51" y="45"/>
                      <a:pt x="51" y="45"/>
                      <a:pt x="51" y="45"/>
                    </a:cubicBezTo>
                    <a:cubicBezTo>
                      <a:pt x="51" y="45"/>
                      <a:pt x="51" y="45"/>
                      <a:pt x="51" y="40"/>
                    </a:cubicBezTo>
                    <a:cubicBezTo>
                      <a:pt x="51" y="39"/>
                      <a:pt x="51" y="39"/>
                      <a:pt x="51" y="39"/>
                    </a:cubicBezTo>
                    <a:cubicBezTo>
                      <a:pt x="52" y="39"/>
                      <a:pt x="53" y="39"/>
                      <a:pt x="54" y="39"/>
                    </a:cubicBezTo>
                    <a:cubicBezTo>
                      <a:pt x="54" y="40"/>
                      <a:pt x="54" y="40"/>
                      <a:pt x="54" y="40"/>
                    </a:cubicBezTo>
                    <a:cubicBezTo>
                      <a:pt x="54" y="40"/>
                      <a:pt x="54" y="40"/>
                      <a:pt x="55" y="41"/>
                    </a:cubicBezTo>
                    <a:cubicBezTo>
                      <a:pt x="54" y="41"/>
                      <a:pt x="54" y="41"/>
                      <a:pt x="54" y="41"/>
                    </a:cubicBezTo>
                    <a:cubicBezTo>
                      <a:pt x="54" y="44"/>
                      <a:pt x="54" y="44"/>
                      <a:pt x="54" y="44"/>
                    </a:cubicBezTo>
                    <a:cubicBezTo>
                      <a:pt x="54" y="45"/>
                      <a:pt x="54" y="45"/>
                      <a:pt x="54" y="45"/>
                    </a:cubicBezTo>
                    <a:cubicBezTo>
                      <a:pt x="53" y="46"/>
                      <a:pt x="53" y="46"/>
                      <a:pt x="53" y="46"/>
                    </a:cubicBezTo>
                    <a:cubicBezTo>
                      <a:pt x="54" y="48"/>
                      <a:pt x="54" y="48"/>
                      <a:pt x="54" y="48"/>
                    </a:cubicBezTo>
                    <a:cubicBezTo>
                      <a:pt x="56" y="50"/>
                      <a:pt x="56" y="50"/>
                      <a:pt x="56" y="50"/>
                    </a:cubicBezTo>
                    <a:cubicBezTo>
                      <a:pt x="56" y="50"/>
                      <a:pt x="56" y="51"/>
                      <a:pt x="57" y="52"/>
                    </a:cubicBezTo>
                    <a:cubicBezTo>
                      <a:pt x="60" y="53"/>
                      <a:pt x="60" y="53"/>
                      <a:pt x="60" y="53"/>
                    </a:cubicBezTo>
                    <a:cubicBezTo>
                      <a:pt x="61" y="52"/>
                      <a:pt x="63" y="52"/>
                      <a:pt x="64" y="51"/>
                    </a:cubicBezTo>
                    <a:cubicBezTo>
                      <a:pt x="65" y="50"/>
                      <a:pt x="65" y="50"/>
                      <a:pt x="65" y="50"/>
                    </a:cubicBezTo>
                    <a:cubicBezTo>
                      <a:pt x="66" y="52"/>
                      <a:pt x="66" y="52"/>
                      <a:pt x="66" y="52"/>
                    </a:cubicBezTo>
                    <a:cubicBezTo>
                      <a:pt x="67" y="52"/>
                      <a:pt x="67" y="52"/>
                      <a:pt x="67" y="52"/>
                    </a:cubicBezTo>
                    <a:cubicBezTo>
                      <a:pt x="66" y="53"/>
                      <a:pt x="66" y="53"/>
                      <a:pt x="66" y="53"/>
                    </a:cubicBezTo>
                    <a:cubicBezTo>
                      <a:pt x="66" y="54"/>
                      <a:pt x="65" y="54"/>
                      <a:pt x="65" y="54"/>
                    </a:cubicBezTo>
                    <a:cubicBezTo>
                      <a:pt x="64" y="54"/>
                      <a:pt x="64" y="54"/>
                      <a:pt x="64" y="54"/>
                    </a:cubicBezTo>
                    <a:cubicBezTo>
                      <a:pt x="61" y="55"/>
                      <a:pt x="61" y="55"/>
                      <a:pt x="61" y="55"/>
                    </a:cubicBezTo>
                    <a:cubicBezTo>
                      <a:pt x="62" y="56"/>
                      <a:pt x="62" y="56"/>
                      <a:pt x="62" y="56"/>
                    </a:cubicBezTo>
                    <a:cubicBezTo>
                      <a:pt x="63" y="57"/>
                      <a:pt x="63" y="57"/>
                      <a:pt x="63" y="57"/>
                    </a:cubicBezTo>
                    <a:cubicBezTo>
                      <a:pt x="64" y="58"/>
                      <a:pt x="64" y="58"/>
                      <a:pt x="64" y="58"/>
                    </a:cubicBezTo>
                    <a:cubicBezTo>
                      <a:pt x="64" y="59"/>
                      <a:pt x="64" y="59"/>
                      <a:pt x="64" y="59"/>
                    </a:cubicBezTo>
                    <a:cubicBezTo>
                      <a:pt x="64" y="59"/>
                      <a:pt x="65" y="60"/>
                      <a:pt x="65" y="60"/>
                    </a:cubicBezTo>
                    <a:cubicBezTo>
                      <a:pt x="64" y="60"/>
                      <a:pt x="62" y="60"/>
                      <a:pt x="61" y="60"/>
                    </a:cubicBezTo>
                    <a:cubicBezTo>
                      <a:pt x="61" y="62"/>
                      <a:pt x="61" y="62"/>
                      <a:pt x="61" y="62"/>
                    </a:cubicBezTo>
                    <a:cubicBezTo>
                      <a:pt x="62" y="64"/>
                      <a:pt x="62" y="64"/>
                      <a:pt x="62" y="64"/>
                    </a:cubicBezTo>
                    <a:cubicBezTo>
                      <a:pt x="63" y="66"/>
                      <a:pt x="63" y="66"/>
                      <a:pt x="63" y="66"/>
                    </a:cubicBezTo>
                    <a:cubicBezTo>
                      <a:pt x="63" y="66"/>
                      <a:pt x="63" y="66"/>
                      <a:pt x="63" y="66"/>
                    </a:cubicBezTo>
                    <a:cubicBezTo>
                      <a:pt x="62" y="66"/>
                      <a:pt x="62" y="66"/>
                      <a:pt x="62" y="66"/>
                    </a:cubicBezTo>
                    <a:cubicBezTo>
                      <a:pt x="62" y="68"/>
                      <a:pt x="62" y="68"/>
                      <a:pt x="62" y="68"/>
                    </a:cubicBezTo>
                    <a:cubicBezTo>
                      <a:pt x="61" y="68"/>
                      <a:pt x="60" y="67"/>
                      <a:pt x="59" y="67"/>
                    </a:cubicBezTo>
                    <a:cubicBezTo>
                      <a:pt x="58" y="68"/>
                      <a:pt x="57" y="69"/>
                      <a:pt x="55" y="70"/>
                    </a:cubicBezTo>
                    <a:cubicBezTo>
                      <a:pt x="55" y="69"/>
                      <a:pt x="54" y="69"/>
                      <a:pt x="53" y="69"/>
                    </a:cubicBezTo>
                    <a:cubicBezTo>
                      <a:pt x="51" y="69"/>
                      <a:pt x="50" y="69"/>
                      <a:pt x="49" y="69"/>
                    </a:cubicBezTo>
                    <a:cubicBezTo>
                      <a:pt x="46" y="69"/>
                      <a:pt x="46" y="68"/>
                      <a:pt x="46" y="66"/>
                    </a:cubicBezTo>
                    <a:cubicBezTo>
                      <a:pt x="46" y="65"/>
                      <a:pt x="47" y="65"/>
                      <a:pt x="47" y="64"/>
                    </a:cubicBezTo>
                    <a:cubicBezTo>
                      <a:pt x="46" y="63"/>
                      <a:pt x="46" y="63"/>
                      <a:pt x="46" y="63"/>
                    </a:cubicBezTo>
                    <a:cubicBezTo>
                      <a:pt x="46" y="61"/>
                      <a:pt x="46" y="61"/>
                      <a:pt x="46" y="61"/>
                    </a:cubicBezTo>
                    <a:cubicBezTo>
                      <a:pt x="45" y="62"/>
                      <a:pt x="45" y="63"/>
                      <a:pt x="44" y="63"/>
                    </a:cubicBezTo>
                    <a:cubicBezTo>
                      <a:pt x="44" y="64"/>
                      <a:pt x="44" y="65"/>
                      <a:pt x="44" y="65"/>
                    </a:cubicBezTo>
                    <a:cubicBezTo>
                      <a:pt x="46" y="68"/>
                      <a:pt x="46" y="68"/>
                      <a:pt x="46" y="68"/>
                    </a:cubicBezTo>
                    <a:cubicBezTo>
                      <a:pt x="47" y="71"/>
                      <a:pt x="47" y="71"/>
                      <a:pt x="47" y="71"/>
                    </a:cubicBezTo>
                    <a:cubicBezTo>
                      <a:pt x="46" y="72"/>
                      <a:pt x="46" y="72"/>
                      <a:pt x="46" y="72"/>
                    </a:cubicBezTo>
                    <a:cubicBezTo>
                      <a:pt x="44" y="71"/>
                      <a:pt x="44" y="71"/>
                      <a:pt x="44" y="71"/>
                    </a:cubicBezTo>
                    <a:cubicBezTo>
                      <a:pt x="43" y="72"/>
                      <a:pt x="43" y="72"/>
                      <a:pt x="43" y="72"/>
                    </a:cubicBezTo>
                    <a:cubicBezTo>
                      <a:pt x="42" y="72"/>
                      <a:pt x="42" y="72"/>
                      <a:pt x="42" y="72"/>
                    </a:cubicBezTo>
                    <a:cubicBezTo>
                      <a:pt x="42" y="74"/>
                      <a:pt x="42" y="74"/>
                      <a:pt x="42" y="74"/>
                    </a:cubicBezTo>
                    <a:cubicBezTo>
                      <a:pt x="41" y="73"/>
                      <a:pt x="41" y="73"/>
                      <a:pt x="41" y="73"/>
                    </a:cubicBezTo>
                    <a:cubicBezTo>
                      <a:pt x="40" y="78"/>
                      <a:pt x="40" y="78"/>
                      <a:pt x="37" y="79"/>
                    </a:cubicBezTo>
                    <a:cubicBezTo>
                      <a:pt x="37" y="81"/>
                      <a:pt x="37" y="81"/>
                      <a:pt x="37" y="81"/>
                    </a:cubicBezTo>
                    <a:cubicBezTo>
                      <a:pt x="36" y="81"/>
                      <a:pt x="36" y="81"/>
                      <a:pt x="36" y="81"/>
                    </a:cubicBezTo>
                    <a:cubicBezTo>
                      <a:pt x="35" y="83"/>
                      <a:pt x="35" y="83"/>
                      <a:pt x="35" y="83"/>
                    </a:cubicBezTo>
                    <a:cubicBezTo>
                      <a:pt x="33" y="83"/>
                      <a:pt x="33" y="83"/>
                      <a:pt x="33" y="83"/>
                    </a:cubicBezTo>
                    <a:cubicBezTo>
                      <a:pt x="32" y="83"/>
                      <a:pt x="32" y="83"/>
                      <a:pt x="32" y="83"/>
                    </a:cubicBezTo>
                    <a:cubicBezTo>
                      <a:pt x="33" y="85"/>
                      <a:pt x="33" y="85"/>
                      <a:pt x="33" y="85"/>
                    </a:cubicBezTo>
                    <a:cubicBezTo>
                      <a:pt x="32" y="85"/>
                      <a:pt x="32" y="85"/>
                      <a:pt x="32" y="85"/>
                    </a:cubicBezTo>
                    <a:cubicBezTo>
                      <a:pt x="31" y="85"/>
                      <a:pt x="31" y="85"/>
                      <a:pt x="31" y="85"/>
                    </a:cubicBezTo>
                    <a:cubicBezTo>
                      <a:pt x="30" y="84"/>
                      <a:pt x="30" y="84"/>
                      <a:pt x="30" y="84"/>
                    </a:cubicBezTo>
                    <a:cubicBezTo>
                      <a:pt x="28" y="84"/>
                      <a:pt x="28" y="84"/>
                      <a:pt x="28" y="84"/>
                    </a:cubicBezTo>
                    <a:cubicBezTo>
                      <a:pt x="27" y="85"/>
                      <a:pt x="27" y="85"/>
                      <a:pt x="27" y="85"/>
                    </a:cubicBezTo>
                    <a:cubicBezTo>
                      <a:pt x="28" y="86"/>
                      <a:pt x="28" y="86"/>
                      <a:pt x="28" y="86"/>
                    </a:cubicBezTo>
                    <a:cubicBezTo>
                      <a:pt x="31" y="87"/>
                      <a:pt x="31" y="87"/>
                      <a:pt x="31" y="87"/>
                    </a:cubicBezTo>
                    <a:cubicBezTo>
                      <a:pt x="33" y="89"/>
                      <a:pt x="33" y="89"/>
                      <a:pt x="33" y="89"/>
                    </a:cubicBezTo>
                    <a:cubicBezTo>
                      <a:pt x="35" y="91"/>
                      <a:pt x="35" y="91"/>
                      <a:pt x="35" y="91"/>
                    </a:cubicBezTo>
                    <a:cubicBezTo>
                      <a:pt x="36" y="92"/>
                      <a:pt x="36" y="92"/>
                      <a:pt x="36" y="92"/>
                    </a:cubicBezTo>
                    <a:cubicBezTo>
                      <a:pt x="35" y="93"/>
                      <a:pt x="35" y="93"/>
                      <a:pt x="35" y="93"/>
                    </a:cubicBezTo>
                    <a:cubicBezTo>
                      <a:pt x="35" y="95"/>
                      <a:pt x="35" y="95"/>
                      <a:pt x="35" y="95"/>
                    </a:cubicBezTo>
                    <a:cubicBezTo>
                      <a:pt x="35" y="97"/>
                      <a:pt x="35" y="97"/>
                      <a:pt x="35" y="97"/>
                    </a:cubicBezTo>
                    <a:cubicBezTo>
                      <a:pt x="30" y="98"/>
                      <a:pt x="30" y="98"/>
                      <a:pt x="30" y="98"/>
                    </a:cubicBezTo>
                    <a:cubicBezTo>
                      <a:pt x="29" y="97"/>
                      <a:pt x="29" y="97"/>
                      <a:pt x="29" y="97"/>
                    </a:cubicBezTo>
                    <a:cubicBezTo>
                      <a:pt x="24" y="97"/>
                      <a:pt x="24" y="97"/>
                      <a:pt x="24" y="97"/>
                    </a:cubicBezTo>
                    <a:cubicBezTo>
                      <a:pt x="22" y="98"/>
                      <a:pt x="22" y="98"/>
                      <a:pt x="22" y="98"/>
                    </a:cubicBezTo>
                    <a:cubicBezTo>
                      <a:pt x="21" y="99"/>
                      <a:pt x="21" y="99"/>
                      <a:pt x="21" y="99"/>
                    </a:cubicBezTo>
                    <a:cubicBezTo>
                      <a:pt x="22" y="101"/>
                      <a:pt x="22" y="101"/>
                      <a:pt x="22" y="101"/>
                    </a:cubicBezTo>
                    <a:cubicBezTo>
                      <a:pt x="22" y="107"/>
                      <a:pt x="22" y="107"/>
                      <a:pt x="22" y="107"/>
                    </a:cubicBezTo>
                    <a:cubicBezTo>
                      <a:pt x="21" y="108"/>
                      <a:pt x="21" y="108"/>
                      <a:pt x="21" y="108"/>
                    </a:cubicBezTo>
                    <a:cubicBezTo>
                      <a:pt x="23" y="111"/>
                      <a:pt x="23" y="111"/>
                      <a:pt x="23" y="111"/>
                    </a:cubicBezTo>
                    <a:cubicBezTo>
                      <a:pt x="23" y="112"/>
                      <a:pt x="23" y="113"/>
                      <a:pt x="23" y="114"/>
                    </a:cubicBezTo>
                    <a:cubicBezTo>
                      <a:pt x="26" y="113"/>
                      <a:pt x="26" y="113"/>
                      <a:pt x="26" y="113"/>
                    </a:cubicBezTo>
                    <a:cubicBezTo>
                      <a:pt x="27" y="113"/>
                      <a:pt x="27" y="113"/>
                      <a:pt x="27" y="113"/>
                    </a:cubicBezTo>
                    <a:cubicBezTo>
                      <a:pt x="28" y="115"/>
                      <a:pt x="28" y="115"/>
                      <a:pt x="28" y="115"/>
                    </a:cubicBezTo>
                    <a:cubicBezTo>
                      <a:pt x="30" y="115"/>
                      <a:pt x="30" y="115"/>
                      <a:pt x="30" y="115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34" y="114"/>
                      <a:pt x="35" y="114"/>
                      <a:pt x="36" y="114"/>
                    </a:cubicBezTo>
                    <a:cubicBezTo>
                      <a:pt x="37" y="113"/>
                      <a:pt x="37" y="113"/>
                      <a:pt x="37" y="113"/>
                    </a:cubicBezTo>
                    <a:cubicBezTo>
                      <a:pt x="37" y="111"/>
                      <a:pt x="37" y="111"/>
                      <a:pt x="37" y="111"/>
                    </a:cubicBezTo>
                    <a:cubicBezTo>
                      <a:pt x="39" y="111"/>
                      <a:pt x="39" y="111"/>
                      <a:pt x="39" y="111"/>
                    </a:cubicBezTo>
                    <a:cubicBezTo>
                      <a:pt x="40" y="109"/>
                      <a:pt x="40" y="109"/>
                      <a:pt x="40" y="109"/>
                    </a:cubicBezTo>
                    <a:cubicBezTo>
                      <a:pt x="39" y="108"/>
                      <a:pt x="39" y="108"/>
                      <a:pt x="39" y="108"/>
                    </a:cubicBezTo>
                    <a:cubicBezTo>
                      <a:pt x="40" y="104"/>
                      <a:pt x="40" y="104"/>
                      <a:pt x="40" y="104"/>
                    </a:cubicBezTo>
                    <a:cubicBezTo>
                      <a:pt x="42" y="103"/>
                      <a:pt x="42" y="103"/>
                      <a:pt x="42" y="103"/>
                    </a:cubicBezTo>
                    <a:cubicBezTo>
                      <a:pt x="44" y="101"/>
                      <a:pt x="44" y="101"/>
                      <a:pt x="44" y="101"/>
                    </a:cubicBezTo>
                    <a:cubicBezTo>
                      <a:pt x="44" y="100"/>
                      <a:pt x="44" y="100"/>
                      <a:pt x="44" y="100"/>
                    </a:cubicBezTo>
                    <a:cubicBezTo>
                      <a:pt x="44" y="97"/>
                      <a:pt x="44" y="97"/>
                      <a:pt x="44" y="97"/>
                    </a:cubicBezTo>
                    <a:cubicBezTo>
                      <a:pt x="46" y="97"/>
                      <a:pt x="46" y="97"/>
                      <a:pt x="46" y="97"/>
                    </a:cubicBezTo>
                    <a:cubicBezTo>
                      <a:pt x="48" y="97"/>
                      <a:pt x="48" y="97"/>
                      <a:pt x="48" y="97"/>
                    </a:cubicBezTo>
                    <a:cubicBezTo>
                      <a:pt x="50" y="98"/>
                      <a:pt x="50" y="98"/>
                      <a:pt x="50" y="98"/>
                    </a:cubicBezTo>
                    <a:cubicBezTo>
                      <a:pt x="50" y="96"/>
                      <a:pt x="51" y="96"/>
                      <a:pt x="52" y="95"/>
                    </a:cubicBezTo>
                    <a:cubicBezTo>
                      <a:pt x="52" y="94"/>
                      <a:pt x="53" y="94"/>
                      <a:pt x="53" y="94"/>
                    </a:cubicBezTo>
                    <a:cubicBezTo>
                      <a:pt x="54" y="94"/>
                      <a:pt x="54" y="94"/>
                      <a:pt x="55" y="95"/>
                    </a:cubicBezTo>
                    <a:cubicBezTo>
                      <a:pt x="55" y="96"/>
                      <a:pt x="56" y="97"/>
                      <a:pt x="56" y="98"/>
                    </a:cubicBezTo>
                    <a:cubicBezTo>
                      <a:pt x="58" y="99"/>
                      <a:pt x="58" y="99"/>
                      <a:pt x="58" y="99"/>
                    </a:cubicBezTo>
                    <a:cubicBezTo>
                      <a:pt x="61" y="101"/>
                      <a:pt x="61" y="101"/>
                      <a:pt x="61" y="101"/>
                    </a:cubicBezTo>
                    <a:cubicBezTo>
                      <a:pt x="63" y="101"/>
                      <a:pt x="63" y="101"/>
                      <a:pt x="63" y="101"/>
                    </a:cubicBezTo>
                    <a:cubicBezTo>
                      <a:pt x="65" y="104"/>
                      <a:pt x="65" y="104"/>
                      <a:pt x="65" y="104"/>
                    </a:cubicBezTo>
                    <a:cubicBezTo>
                      <a:pt x="68" y="105"/>
                      <a:pt x="68" y="105"/>
                      <a:pt x="68" y="105"/>
                    </a:cubicBezTo>
                    <a:cubicBezTo>
                      <a:pt x="67" y="108"/>
                      <a:pt x="67" y="108"/>
                      <a:pt x="67" y="108"/>
                    </a:cubicBezTo>
                    <a:cubicBezTo>
                      <a:pt x="68" y="109"/>
                      <a:pt x="68" y="109"/>
                      <a:pt x="68" y="109"/>
                    </a:cubicBezTo>
                    <a:cubicBezTo>
                      <a:pt x="69" y="108"/>
                      <a:pt x="69" y="107"/>
                      <a:pt x="70" y="106"/>
                    </a:cubicBezTo>
                    <a:cubicBezTo>
                      <a:pt x="70" y="106"/>
                      <a:pt x="69" y="105"/>
                      <a:pt x="69" y="104"/>
                    </a:cubicBezTo>
                    <a:cubicBezTo>
                      <a:pt x="69" y="103"/>
                      <a:pt x="69" y="103"/>
                      <a:pt x="69" y="103"/>
                    </a:cubicBezTo>
                    <a:cubicBezTo>
                      <a:pt x="70" y="103"/>
                      <a:pt x="70" y="103"/>
                      <a:pt x="71" y="103"/>
                    </a:cubicBezTo>
                    <a:cubicBezTo>
                      <a:pt x="72" y="103"/>
                      <a:pt x="72" y="103"/>
                      <a:pt x="72" y="103"/>
                    </a:cubicBezTo>
                    <a:cubicBezTo>
                      <a:pt x="70" y="101"/>
                      <a:pt x="69" y="101"/>
                      <a:pt x="67" y="101"/>
                    </a:cubicBezTo>
                    <a:cubicBezTo>
                      <a:pt x="67" y="100"/>
                      <a:pt x="67" y="100"/>
                      <a:pt x="66" y="99"/>
                    </a:cubicBezTo>
                    <a:cubicBezTo>
                      <a:pt x="63" y="99"/>
                      <a:pt x="63" y="99"/>
                      <a:pt x="62" y="95"/>
                    </a:cubicBezTo>
                    <a:cubicBezTo>
                      <a:pt x="58" y="94"/>
                      <a:pt x="58" y="93"/>
                      <a:pt x="57" y="91"/>
                    </a:cubicBezTo>
                    <a:cubicBezTo>
                      <a:pt x="58" y="91"/>
                      <a:pt x="58" y="91"/>
                      <a:pt x="59" y="90"/>
                    </a:cubicBezTo>
                    <a:cubicBezTo>
                      <a:pt x="59" y="90"/>
                      <a:pt x="59" y="90"/>
                      <a:pt x="59" y="90"/>
                    </a:cubicBezTo>
                    <a:cubicBezTo>
                      <a:pt x="60" y="90"/>
                      <a:pt x="60" y="90"/>
                      <a:pt x="60" y="90"/>
                    </a:cubicBezTo>
                    <a:cubicBezTo>
                      <a:pt x="60" y="92"/>
                      <a:pt x="60" y="92"/>
                      <a:pt x="60" y="92"/>
                    </a:cubicBezTo>
                    <a:cubicBezTo>
                      <a:pt x="62" y="92"/>
                      <a:pt x="62" y="92"/>
                      <a:pt x="62" y="92"/>
                    </a:cubicBezTo>
                    <a:cubicBezTo>
                      <a:pt x="62" y="92"/>
                      <a:pt x="62" y="92"/>
                      <a:pt x="62" y="92"/>
                    </a:cubicBezTo>
                    <a:cubicBezTo>
                      <a:pt x="66" y="97"/>
                      <a:pt x="73" y="100"/>
                      <a:pt x="76" y="106"/>
                    </a:cubicBezTo>
                    <a:cubicBezTo>
                      <a:pt x="77" y="106"/>
                      <a:pt x="77" y="106"/>
                      <a:pt x="78" y="106"/>
                    </a:cubicBezTo>
                    <a:cubicBezTo>
                      <a:pt x="77" y="107"/>
                      <a:pt x="77" y="107"/>
                      <a:pt x="77" y="107"/>
                    </a:cubicBezTo>
                    <a:cubicBezTo>
                      <a:pt x="77" y="109"/>
                      <a:pt x="78" y="111"/>
                      <a:pt x="80" y="111"/>
                    </a:cubicBezTo>
                    <a:cubicBezTo>
                      <a:pt x="80" y="110"/>
                      <a:pt x="80" y="110"/>
                      <a:pt x="80" y="110"/>
                    </a:cubicBezTo>
                    <a:cubicBezTo>
                      <a:pt x="79" y="109"/>
                      <a:pt x="79" y="109"/>
                      <a:pt x="79" y="109"/>
                    </a:cubicBezTo>
                    <a:cubicBezTo>
                      <a:pt x="80" y="109"/>
                      <a:pt x="80" y="108"/>
                      <a:pt x="80" y="108"/>
                    </a:cubicBezTo>
                    <a:cubicBezTo>
                      <a:pt x="81" y="108"/>
                      <a:pt x="81" y="108"/>
                      <a:pt x="81" y="108"/>
                    </a:cubicBezTo>
                    <a:cubicBezTo>
                      <a:pt x="81" y="107"/>
                      <a:pt x="81" y="107"/>
                      <a:pt x="81" y="107"/>
                    </a:cubicBezTo>
                    <a:cubicBezTo>
                      <a:pt x="81" y="106"/>
                      <a:pt x="81" y="106"/>
                      <a:pt x="81" y="106"/>
                    </a:cubicBezTo>
                    <a:cubicBezTo>
                      <a:pt x="80" y="105"/>
                      <a:pt x="80" y="105"/>
                      <a:pt x="80" y="105"/>
                    </a:cubicBezTo>
                    <a:cubicBezTo>
                      <a:pt x="79" y="105"/>
                      <a:pt x="78" y="104"/>
                      <a:pt x="78" y="104"/>
                    </a:cubicBezTo>
                    <a:cubicBezTo>
                      <a:pt x="77" y="103"/>
                      <a:pt x="77" y="103"/>
                      <a:pt x="77" y="103"/>
                    </a:cubicBezTo>
                    <a:cubicBezTo>
                      <a:pt x="77" y="102"/>
                      <a:pt x="77" y="102"/>
                      <a:pt x="77" y="102"/>
                    </a:cubicBezTo>
                    <a:cubicBezTo>
                      <a:pt x="77" y="102"/>
                      <a:pt x="77" y="102"/>
                      <a:pt x="77" y="102"/>
                    </a:cubicBezTo>
                    <a:cubicBezTo>
                      <a:pt x="77" y="102"/>
                      <a:pt x="77" y="102"/>
                      <a:pt x="77" y="102"/>
                    </a:cubicBezTo>
                    <a:cubicBezTo>
                      <a:pt x="77" y="102"/>
                      <a:pt x="77" y="102"/>
                      <a:pt x="77" y="102"/>
                    </a:cubicBezTo>
                    <a:cubicBezTo>
                      <a:pt x="77" y="102"/>
                      <a:pt x="77" y="102"/>
                      <a:pt x="77" y="102"/>
                    </a:cubicBezTo>
                    <a:cubicBezTo>
                      <a:pt x="77" y="102"/>
                      <a:pt x="77" y="102"/>
                      <a:pt x="77" y="102"/>
                    </a:cubicBezTo>
                    <a:cubicBezTo>
                      <a:pt x="78" y="101"/>
                      <a:pt x="78" y="101"/>
                      <a:pt x="78" y="101"/>
                    </a:cubicBezTo>
                    <a:cubicBezTo>
                      <a:pt x="79" y="102"/>
                      <a:pt x="79" y="102"/>
                      <a:pt x="79" y="102"/>
                    </a:cubicBezTo>
                    <a:cubicBezTo>
                      <a:pt x="79" y="102"/>
                      <a:pt x="79" y="102"/>
                      <a:pt x="79" y="102"/>
                    </a:cubicBezTo>
                    <a:cubicBezTo>
                      <a:pt x="79" y="100"/>
                      <a:pt x="79" y="100"/>
                      <a:pt x="79" y="100"/>
                    </a:cubicBezTo>
                    <a:cubicBezTo>
                      <a:pt x="80" y="100"/>
                      <a:pt x="81" y="100"/>
                      <a:pt x="82" y="100"/>
                    </a:cubicBezTo>
                    <a:cubicBezTo>
                      <a:pt x="83" y="101"/>
                      <a:pt x="83" y="101"/>
                      <a:pt x="83" y="101"/>
                    </a:cubicBezTo>
                    <a:cubicBezTo>
                      <a:pt x="84" y="101"/>
                      <a:pt x="84" y="101"/>
                      <a:pt x="84" y="101"/>
                    </a:cubicBezTo>
                    <a:cubicBezTo>
                      <a:pt x="84" y="100"/>
                      <a:pt x="85" y="99"/>
                      <a:pt x="85" y="99"/>
                    </a:cubicBezTo>
                    <a:cubicBezTo>
                      <a:pt x="86" y="99"/>
                      <a:pt x="87" y="99"/>
                      <a:pt x="88" y="100"/>
                    </a:cubicBezTo>
                    <a:cubicBezTo>
                      <a:pt x="88" y="100"/>
                      <a:pt x="87" y="100"/>
                      <a:pt x="87" y="101"/>
                    </a:cubicBezTo>
                    <a:cubicBezTo>
                      <a:pt x="84" y="101"/>
                      <a:pt x="84" y="101"/>
                      <a:pt x="83" y="103"/>
                    </a:cubicBezTo>
                    <a:cubicBezTo>
                      <a:pt x="84" y="103"/>
                      <a:pt x="84" y="103"/>
                      <a:pt x="84" y="103"/>
                    </a:cubicBezTo>
                    <a:cubicBezTo>
                      <a:pt x="85" y="104"/>
                      <a:pt x="85" y="104"/>
                      <a:pt x="85" y="104"/>
                    </a:cubicBezTo>
                    <a:cubicBezTo>
                      <a:pt x="85" y="104"/>
                      <a:pt x="85" y="105"/>
                      <a:pt x="85" y="106"/>
                    </a:cubicBezTo>
                    <a:cubicBezTo>
                      <a:pt x="88" y="110"/>
                      <a:pt x="88" y="110"/>
                      <a:pt x="92" y="110"/>
                    </a:cubicBezTo>
                    <a:cubicBezTo>
                      <a:pt x="92" y="110"/>
                      <a:pt x="91" y="110"/>
                      <a:pt x="91" y="109"/>
                    </a:cubicBezTo>
                    <a:cubicBezTo>
                      <a:pt x="92" y="109"/>
                      <a:pt x="92" y="109"/>
                      <a:pt x="93" y="109"/>
                    </a:cubicBezTo>
                    <a:cubicBezTo>
                      <a:pt x="93" y="109"/>
                      <a:pt x="94" y="110"/>
                      <a:pt x="94" y="110"/>
                    </a:cubicBezTo>
                    <a:cubicBezTo>
                      <a:pt x="95" y="110"/>
                      <a:pt x="95" y="110"/>
                      <a:pt x="96" y="110"/>
                    </a:cubicBezTo>
                    <a:cubicBezTo>
                      <a:pt x="97" y="109"/>
                      <a:pt x="97" y="109"/>
                      <a:pt x="97" y="109"/>
                    </a:cubicBezTo>
                    <a:cubicBezTo>
                      <a:pt x="98" y="108"/>
                      <a:pt x="98" y="108"/>
                      <a:pt x="98" y="108"/>
                    </a:cubicBezTo>
                    <a:cubicBezTo>
                      <a:pt x="99" y="108"/>
                      <a:pt x="99" y="108"/>
                      <a:pt x="99" y="108"/>
                    </a:cubicBezTo>
                    <a:cubicBezTo>
                      <a:pt x="100" y="108"/>
                      <a:pt x="100" y="108"/>
                      <a:pt x="100" y="108"/>
                    </a:cubicBezTo>
                    <a:cubicBezTo>
                      <a:pt x="99" y="109"/>
                      <a:pt x="99" y="109"/>
                      <a:pt x="99" y="109"/>
                    </a:cubicBezTo>
                    <a:cubicBezTo>
                      <a:pt x="100" y="112"/>
                      <a:pt x="101" y="114"/>
                      <a:pt x="100" y="121"/>
                    </a:cubicBezTo>
                    <a:cubicBezTo>
                      <a:pt x="98" y="122"/>
                      <a:pt x="98" y="122"/>
                      <a:pt x="97" y="122"/>
                    </a:cubicBezTo>
                    <a:cubicBezTo>
                      <a:pt x="97" y="122"/>
                      <a:pt x="96" y="122"/>
                      <a:pt x="96" y="121"/>
                    </a:cubicBezTo>
                    <a:cubicBezTo>
                      <a:pt x="93" y="121"/>
                      <a:pt x="91" y="123"/>
                      <a:pt x="89" y="123"/>
                    </a:cubicBezTo>
                    <a:cubicBezTo>
                      <a:pt x="89" y="123"/>
                      <a:pt x="88" y="122"/>
                      <a:pt x="88" y="122"/>
                    </a:cubicBezTo>
                    <a:cubicBezTo>
                      <a:pt x="87" y="122"/>
                      <a:pt x="87" y="122"/>
                      <a:pt x="86" y="122"/>
                    </a:cubicBezTo>
                    <a:cubicBezTo>
                      <a:pt x="86" y="122"/>
                      <a:pt x="86" y="122"/>
                      <a:pt x="85" y="122"/>
                    </a:cubicBezTo>
                    <a:cubicBezTo>
                      <a:pt x="82" y="120"/>
                      <a:pt x="82" y="120"/>
                      <a:pt x="79" y="120"/>
                    </a:cubicBezTo>
                    <a:cubicBezTo>
                      <a:pt x="77" y="122"/>
                      <a:pt x="77" y="122"/>
                      <a:pt x="77" y="122"/>
                    </a:cubicBezTo>
                    <a:cubicBezTo>
                      <a:pt x="78" y="124"/>
                      <a:pt x="78" y="124"/>
                      <a:pt x="78" y="124"/>
                    </a:cubicBezTo>
                    <a:cubicBezTo>
                      <a:pt x="77" y="127"/>
                      <a:pt x="77" y="127"/>
                      <a:pt x="77" y="127"/>
                    </a:cubicBezTo>
                    <a:cubicBezTo>
                      <a:pt x="73" y="124"/>
                      <a:pt x="73" y="124"/>
                      <a:pt x="71" y="124"/>
                    </a:cubicBezTo>
                    <a:cubicBezTo>
                      <a:pt x="68" y="121"/>
                      <a:pt x="63" y="122"/>
                      <a:pt x="60" y="118"/>
                    </a:cubicBezTo>
                    <a:cubicBezTo>
                      <a:pt x="60" y="118"/>
                      <a:pt x="61" y="117"/>
                      <a:pt x="61" y="116"/>
                    </a:cubicBezTo>
                    <a:cubicBezTo>
                      <a:pt x="61" y="116"/>
                      <a:pt x="60" y="115"/>
                      <a:pt x="60" y="115"/>
                    </a:cubicBezTo>
                    <a:cubicBezTo>
                      <a:pt x="60" y="115"/>
                      <a:pt x="60" y="114"/>
                      <a:pt x="60" y="114"/>
                    </a:cubicBezTo>
                    <a:cubicBezTo>
                      <a:pt x="61" y="113"/>
                      <a:pt x="61" y="113"/>
                      <a:pt x="61" y="113"/>
                    </a:cubicBezTo>
                    <a:cubicBezTo>
                      <a:pt x="60" y="112"/>
                      <a:pt x="59" y="112"/>
                      <a:pt x="59" y="111"/>
                    </a:cubicBezTo>
                    <a:cubicBezTo>
                      <a:pt x="43" y="115"/>
                      <a:pt x="41" y="116"/>
                      <a:pt x="40" y="116"/>
                    </a:cubicBezTo>
                    <a:cubicBezTo>
                      <a:pt x="40" y="116"/>
                      <a:pt x="40" y="116"/>
                      <a:pt x="40" y="116"/>
                    </a:cubicBezTo>
                    <a:cubicBezTo>
                      <a:pt x="39" y="116"/>
                      <a:pt x="38" y="117"/>
                      <a:pt x="38" y="118"/>
                    </a:cubicBezTo>
                    <a:cubicBezTo>
                      <a:pt x="36" y="118"/>
                      <a:pt x="34" y="118"/>
                      <a:pt x="33" y="118"/>
                    </a:cubicBezTo>
                    <a:cubicBezTo>
                      <a:pt x="31" y="117"/>
                      <a:pt x="31" y="117"/>
                      <a:pt x="31" y="117"/>
                    </a:cubicBezTo>
                    <a:cubicBezTo>
                      <a:pt x="31" y="116"/>
                      <a:pt x="31" y="116"/>
                      <a:pt x="31" y="116"/>
                    </a:cubicBezTo>
                    <a:cubicBezTo>
                      <a:pt x="31" y="117"/>
                      <a:pt x="31" y="117"/>
                      <a:pt x="26" y="122"/>
                    </a:cubicBezTo>
                    <a:cubicBezTo>
                      <a:pt x="24" y="122"/>
                      <a:pt x="24" y="122"/>
                      <a:pt x="24" y="122"/>
                    </a:cubicBezTo>
                    <a:cubicBezTo>
                      <a:pt x="22" y="125"/>
                      <a:pt x="22" y="125"/>
                      <a:pt x="22" y="125"/>
                    </a:cubicBezTo>
                    <a:cubicBezTo>
                      <a:pt x="23" y="134"/>
                      <a:pt x="14" y="136"/>
                      <a:pt x="12" y="143"/>
                    </a:cubicBezTo>
                    <a:cubicBezTo>
                      <a:pt x="10" y="144"/>
                      <a:pt x="10" y="144"/>
                      <a:pt x="10" y="144"/>
                    </a:cubicBezTo>
                    <a:cubicBezTo>
                      <a:pt x="8" y="150"/>
                      <a:pt x="8" y="150"/>
                      <a:pt x="8" y="150"/>
                    </a:cubicBezTo>
                    <a:cubicBezTo>
                      <a:pt x="8" y="151"/>
                      <a:pt x="8" y="151"/>
                      <a:pt x="8" y="152"/>
                    </a:cubicBezTo>
                    <a:cubicBezTo>
                      <a:pt x="8" y="152"/>
                      <a:pt x="9" y="153"/>
                      <a:pt x="10" y="154"/>
                    </a:cubicBezTo>
                    <a:cubicBezTo>
                      <a:pt x="9" y="155"/>
                      <a:pt x="9" y="155"/>
                      <a:pt x="9" y="155"/>
                    </a:cubicBezTo>
                    <a:cubicBezTo>
                      <a:pt x="9" y="156"/>
                      <a:pt x="10" y="157"/>
                      <a:pt x="10" y="157"/>
                    </a:cubicBezTo>
                    <a:cubicBezTo>
                      <a:pt x="8" y="164"/>
                      <a:pt x="8" y="164"/>
                      <a:pt x="8" y="165"/>
                    </a:cubicBezTo>
                    <a:cubicBezTo>
                      <a:pt x="8" y="168"/>
                      <a:pt x="9" y="171"/>
                      <a:pt x="9" y="171"/>
                    </a:cubicBezTo>
                    <a:cubicBezTo>
                      <a:pt x="11" y="173"/>
                      <a:pt x="11" y="173"/>
                      <a:pt x="16" y="179"/>
                    </a:cubicBezTo>
                    <a:cubicBezTo>
                      <a:pt x="17" y="181"/>
                      <a:pt x="17" y="181"/>
                      <a:pt x="17" y="181"/>
                    </a:cubicBezTo>
                    <a:cubicBezTo>
                      <a:pt x="19" y="183"/>
                      <a:pt x="19" y="183"/>
                      <a:pt x="19" y="183"/>
                    </a:cubicBezTo>
                    <a:cubicBezTo>
                      <a:pt x="21" y="184"/>
                      <a:pt x="21" y="184"/>
                      <a:pt x="21" y="184"/>
                    </a:cubicBezTo>
                    <a:cubicBezTo>
                      <a:pt x="23" y="186"/>
                      <a:pt x="23" y="186"/>
                      <a:pt x="23" y="186"/>
                    </a:cubicBezTo>
                    <a:cubicBezTo>
                      <a:pt x="24" y="188"/>
                      <a:pt x="26" y="188"/>
                      <a:pt x="28" y="188"/>
                    </a:cubicBezTo>
                    <a:cubicBezTo>
                      <a:pt x="30" y="188"/>
                      <a:pt x="31" y="188"/>
                      <a:pt x="33" y="187"/>
                    </a:cubicBezTo>
                    <a:cubicBezTo>
                      <a:pt x="35" y="187"/>
                      <a:pt x="36" y="187"/>
                      <a:pt x="38" y="187"/>
                    </a:cubicBezTo>
                    <a:cubicBezTo>
                      <a:pt x="38" y="187"/>
                      <a:pt x="38" y="187"/>
                      <a:pt x="38" y="187"/>
                    </a:cubicBezTo>
                    <a:cubicBezTo>
                      <a:pt x="39" y="187"/>
                      <a:pt x="40" y="187"/>
                      <a:pt x="40" y="187"/>
                    </a:cubicBezTo>
                    <a:cubicBezTo>
                      <a:pt x="50" y="185"/>
                      <a:pt x="53" y="184"/>
                      <a:pt x="54" y="184"/>
                    </a:cubicBezTo>
                    <a:cubicBezTo>
                      <a:pt x="54" y="184"/>
                      <a:pt x="54" y="184"/>
                      <a:pt x="54" y="184"/>
                    </a:cubicBezTo>
                    <a:cubicBezTo>
                      <a:pt x="55" y="186"/>
                      <a:pt x="55" y="186"/>
                      <a:pt x="55" y="186"/>
                    </a:cubicBezTo>
                    <a:cubicBezTo>
                      <a:pt x="61" y="187"/>
                      <a:pt x="61" y="187"/>
                      <a:pt x="62" y="187"/>
                    </a:cubicBezTo>
                    <a:cubicBezTo>
                      <a:pt x="62" y="190"/>
                      <a:pt x="62" y="190"/>
                      <a:pt x="61" y="195"/>
                    </a:cubicBezTo>
                    <a:cubicBezTo>
                      <a:pt x="60" y="197"/>
                      <a:pt x="60" y="197"/>
                      <a:pt x="60" y="197"/>
                    </a:cubicBezTo>
                    <a:cubicBezTo>
                      <a:pt x="60" y="198"/>
                      <a:pt x="60" y="198"/>
                      <a:pt x="60" y="198"/>
                    </a:cubicBezTo>
                    <a:cubicBezTo>
                      <a:pt x="61" y="201"/>
                      <a:pt x="63" y="203"/>
                      <a:pt x="64" y="205"/>
                    </a:cubicBezTo>
                    <a:cubicBezTo>
                      <a:pt x="65" y="207"/>
                      <a:pt x="65" y="207"/>
                      <a:pt x="65" y="207"/>
                    </a:cubicBezTo>
                    <a:cubicBezTo>
                      <a:pt x="65" y="208"/>
                      <a:pt x="65" y="208"/>
                      <a:pt x="64" y="209"/>
                    </a:cubicBezTo>
                    <a:cubicBezTo>
                      <a:pt x="66" y="212"/>
                      <a:pt x="66" y="212"/>
                      <a:pt x="66" y="212"/>
                    </a:cubicBezTo>
                    <a:cubicBezTo>
                      <a:pt x="65" y="214"/>
                      <a:pt x="65" y="214"/>
                      <a:pt x="65" y="214"/>
                    </a:cubicBezTo>
                    <a:cubicBezTo>
                      <a:pt x="66" y="220"/>
                      <a:pt x="62" y="223"/>
                      <a:pt x="61" y="228"/>
                    </a:cubicBezTo>
                    <a:cubicBezTo>
                      <a:pt x="60" y="228"/>
                      <a:pt x="60" y="228"/>
                      <a:pt x="60" y="229"/>
                    </a:cubicBezTo>
                    <a:cubicBezTo>
                      <a:pt x="60" y="229"/>
                      <a:pt x="60" y="229"/>
                      <a:pt x="60" y="229"/>
                    </a:cubicBezTo>
                    <a:cubicBezTo>
                      <a:pt x="60" y="230"/>
                      <a:pt x="60" y="230"/>
                      <a:pt x="60" y="230"/>
                    </a:cubicBezTo>
                    <a:cubicBezTo>
                      <a:pt x="60" y="231"/>
                      <a:pt x="60" y="231"/>
                      <a:pt x="60" y="231"/>
                    </a:cubicBezTo>
                    <a:cubicBezTo>
                      <a:pt x="60" y="231"/>
                      <a:pt x="60" y="231"/>
                      <a:pt x="60" y="231"/>
                    </a:cubicBezTo>
                    <a:cubicBezTo>
                      <a:pt x="60" y="232"/>
                      <a:pt x="60" y="232"/>
                      <a:pt x="60" y="232"/>
                    </a:cubicBezTo>
                    <a:cubicBezTo>
                      <a:pt x="60" y="232"/>
                      <a:pt x="60" y="232"/>
                      <a:pt x="60" y="232"/>
                    </a:cubicBezTo>
                    <a:cubicBezTo>
                      <a:pt x="59" y="232"/>
                      <a:pt x="59" y="232"/>
                      <a:pt x="59" y="232"/>
                    </a:cubicBezTo>
                    <a:cubicBezTo>
                      <a:pt x="61" y="235"/>
                      <a:pt x="61" y="235"/>
                      <a:pt x="61" y="249"/>
                    </a:cubicBezTo>
                    <a:cubicBezTo>
                      <a:pt x="61" y="250"/>
                      <a:pt x="61" y="250"/>
                      <a:pt x="61" y="250"/>
                    </a:cubicBezTo>
                    <a:cubicBezTo>
                      <a:pt x="61" y="250"/>
                      <a:pt x="61" y="250"/>
                      <a:pt x="61" y="250"/>
                    </a:cubicBezTo>
                    <a:cubicBezTo>
                      <a:pt x="61" y="251"/>
                      <a:pt x="61" y="252"/>
                      <a:pt x="61" y="253"/>
                    </a:cubicBezTo>
                    <a:cubicBezTo>
                      <a:pt x="61" y="255"/>
                      <a:pt x="61" y="255"/>
                      <a:pt x="61" y="255"/>
                    </a:cubicBezTo>
                    <a:cubicBezTo>
                      <a:pt x="61" y="256"/>
                      <a:pt x="61" y="256"/>
                      <a:pt x="60" y="258"/>
                    </a:cubicBezTo>
                    <a:cubicBezTo>
                      <a:pt x="60" y="259"/>
                      <a:pt x="60" y="260"/>
                      <a:pt x="60" y="260"/>
                    </a:cubicBezTo>
                    <a:cubicBezTo>
                      <a:pt x="61" y="261"/>
                      <a:pt x="61" y="261"/>
                      <a:pt x="61" y="261"/>
                    </a:cubicBezTo>
                    <a:cubicBezTo>
                      <a:pt x="61" y="261"/>
                      <a:pt x="61" y="261"/>
                      <a:pt x="70" y="259"/>
                    </a:cubicBezTo>
                    <a:cubicBezTo>
                      <a:pt x="72" y="258"/>
                      <a:pt x="72" y="258"/>
                      <a:pt x="72" y="258"/>
                    </a:cubicBezTo>
                    <a:cubicBezTo>
                      <a:pt x="76" y="255"/>
                      <a:pt x="79" y="251"/>
                      <a:pt x="83" y="248"/>
                    </a:cubicBezTo>
                    <a:cubicBezTo>
                      <a:pt x="85" y="245"/>
                      <a:pt x="85" y="245"/>
                      <a:pt x="85" y="245"/>
                    </a:cubicBezTo>
                    <a:cubicBezTo>
                      <a:pt x="86" y="244"/>
                      <a:pt x="86" y="244"/>
                      <a:pt x="86" y="244"/>
                    </a:cubicBezTo>
                    <a:cubicBezTo>
                      <a:pt x="86" y="243"/>
                      <a:pt x="86" y="243"/>
                      <a:pt x="86" y="243"/>
                    </a:cubicBezTo>
                    <a:cubicBezTo>
                      <a:pt x="87" y="242"/>
                      <a:pt x="87" y="242"/>
                      <a:pt x="87" y="242"/>
                    </a:cubicBezTo>
                    <a:cubicBezTo>
                      <a:pt x="90" y="240"/>
                      <a:pt x="90" y="240"/>
                      <a:pt x="90" y="240"/>
                    </a:cubicBezTo>
                    <a:cubicBezTo>
                      <a:pt x="92" y="236"/>
                      <a:pt x="92" y="236"/>
                      <a:pt x="92" y="236"/>
                    </a:cubicBezTo>
                    <a:cubicBezTo>
                      <a:pt x="92" y="234"/>
                      <a:pt x="93" y="232"/>
                      <a:pt x="94" y="231"/>
                    </a:cubicBezTo>
                    <a:cubicBezTo>
                      <a:pt x="95" y="231"/>
                      <a:pt x="95" y="232"/>
                      <a:pt x="95" y="232"/>
                    </a:cubicBezTo>
                    <a:cubicBezTo>
                      <a:pt x="95" y="233"/>
                      <a:pt x="96" y="233"/>
                      <a:pt x="97" y="233"/>
                    </a:cubicBezTo>
                    <a:cubicBezTo>
                      <a:pt x="97" y="234"/>
                      <a:pt x="97" y="234"/>
                      <a:pt x="97" y="234"/>
                    </a:cubicBezTo>
                    <a:cubicBezTo>
                      <a:pt x="98" y="234"/>
                      <a:pt x="98" y="234"/>
                      <a:pt x="98" y="234"/>
                    </a:cubicBezTo>
                    <a:cubicBezTo>
                      <a:pt x="97" y="235"/>
                      <a:pt x="97" y="236"/>
                      <a:pt x="96" y="236"/>
                    </a:cubicBezTo>
                    <a:cubicBezTo>
                      <a:pt x="97" y="237"/>
                      <a:pt x="97" y="237"/>
                      <a:pt x="97" y="237"/>
                    </a:cubicBezTo>
                    <a:cubicBezTo>
                      <a:pt x="97" y="237"/>
                      <a:pt x="98" y="238"/>
                      <a:pt x="99" y="238"/>
                    </a:cubicBezTo>
                    <a:cubicBezTo>
                      <a:pt x="99" y="239"/>
                      <a:pt x="99" y="239"/>
                      <a:pt x="99" y="239"/>
                    </a:cubicBezTo>
                    <a:cubicBezTo>
                      <a:pt x="100" y="239"/>
                      <a:pt x="100" y="239"/>
                      <a:pt x="100" y="239"/>
                    </a:cubicBezTo>
                    <a:cubicBezTo>
                      <a:pt x="99" y="240"/>
                      <a:pt x="99" y="240"/>
                      <a:pt x="99" y="241"/>
                    </a:cubicBezTo>
                    <a:cubicBezTo>
                      <a:pt x="100" y="241"/>
                      <a:pt x="100" y="241"/>
                      <a:pt x="100" y="241"/>
                    </a:cubicBezTo>
                    <a:cubicBezTo>
                      <a:pt x="101" y="241"/>
                      <a:pt x="101" y="240"/>
                      <a:pt x="103" y="239"/>
                    </a:cubicBezTo>
                    <a:cubicBezTo>
                      <a:pt x="104" y="238"/>
                      <a:pt x="104" y="238"/>
                      <a:pt x="104" y="238"/>
                    </a:cubicBezTo>
                    <a:cubicBezTo>
                      <a:pt x="104" y="238"/>
                      <a:pt x="104" y="238"/>
                      <a:pt x="104" y="238"/>
                    </a:cubicBezTo>
                    <a:cubicBezTo>
                      <a:pt x="104" y="237"/>
                      <a:pt x="105" y="236"/>
                      <a:pt x="105" y="235"/>
                    </a:cubicBezTo>
                    <a:cubicBezTo>
                      <a:pt x="106" y="234"/>
                      <a:pt x="107" y="233"/>
                      <a:pt x="108" y="231"/>
                    </a:cubicBezTo>
                    <a:cubicBezTo>
                      <a:pt x="110" y="228"/>
                      <a:pt x="112" y="226"/>
                      <a:pt x="114" y="223"/>
                    </a:cubicBezTo>
                    <a:cubicBezTo>
                      <a:pt x="113" y="224"/>
                      <a:pt x="113" y="224"/>
                      <a:pt x="113" y="224"/>
                    </a:cubicBezTo>
                    <a:cubicBezTo>
                      <a:pt x="113" y="222"/>
                      <a:pt x="113" y="222"/>
                      <a:pt x="113" y="222"/>
                    </a:cubicBezTo>
                    <a:cubicBezTo>
                      <a:pt x="116" y="219"/>
                      <a:pt x="117" y="215"/>
                      <a:pt x="117" y="214"/>
                    </a:cubicBezTo>
                    <a:cubicBezTo>
                      <a:pt x="116" y="214"/>
                      <a:pt x="116" y="214"/>
                      <a:pt x="116" y="214"/>
                    </a:cubicBezTo>
                    <a:cubicBezTo>
                      <a:pt x="116" y="211"/>
                      <a:pt x="116" y="211"/>
                      <a:pt x="114" y="209"/>
                    </a:cubicBezTo>
                    <a:cubicBezTo>
                      <a:pt x="114" y="209"/>
                      <a:pt x="112" y="206"/>
                      <a:pt x="114" y="203"/>
                    </a:cubicBezTo>
                    <a:cubicBezTo>
                      <a:pt x="114" y="202"/>
                      <a:pt x="114" y="202"/>
                      <a:pt x="114" y="202"/>
                    </a:cubicBezTo>
                    <a:cubicBezTo>
                      <a:pt x="113" y="202"/>
                      <a:pt x="113" y="202"/>
                      <a:pt x="113" y="202"/>
                    </a:cubicBezTo>
                    <a:cubicBezTo>
                      <a:pt x="113" y="200"/>
                      <a:pt x="113" y="200"/>
                      <a:pt x="113" y="200"/>
                    </a:cubicBezTo>
                    <a:cubicBezTo>
                      <a:pt x="113" y="201"/>
                      <a:pt x="113" y="201"/>
                      <a:pt x="113" y="201"/>
                    </a:cubicBezTo>
                    <a:cubicBezTo>
                      <a:pt x="112" y="201"/>
                      <a:pt x="112" y="201"/>
                      <a:pt x="113" y="199"/>
                    </a:cubicBezTo>
                    <a:cubicBezTo>
                      <a:pt x="113" y="198"/>
                      <a:pt x="113" y="198"/>
                      <a:pt x="113" y="197"/>
                    </a:cubicBezTo>
                    <a:cubicBezTo>
                      <a:pt x="112" y="197"/>
                      <a:pt x="112" y="197"/>
                      <a:pt x="112" y="197"/>
                    </a:cubicBezTo>
                    <a:cubicBezTo>
                      <a:pt x="112" y="196"/>
                      <a:pt x="112" y="196"/>
                      <a:pt x="112" y="196"/>
                    </a:cubicBezTo>
                    <a:cubicBezTo>
                      <a:pt x="111" y="195"/>
                      <a:pt x="111" y="195"/>
                      <a:pt x="111" y="195"/>
                    </a:cubicBezTo>
                    <a:cubicBezTo>
                      <a:pt x="110" y="196"/>
                      <a:pt x="109" y="197"/>
                      <a:pt x="109" y="197"/>
                    </a:cubicBezTo>
                    <a:cubicBezTo>
                      <a:pt x="111" y="193"/>
                      <a:pt x="113" y="190"/>
                      <a:pt x="116" y="186"/>
                    </a:cubicBezTo>
                    <a:cubicBezTo>
                      <a:pt x="116" y="188"/>
                      <a:pt x="117" y="189"/>
                      <a:pt x="117" y="189"/>
                    </a:cubicBezTo>
                    <a:cubicBezTo>
                      <a:pt x="117" y="188"/>
                      <a:pt x="117" y="188"/>
                      <a:pt x="117" y="187"/>
                    </a:cubicBezTo>
                    <a:cubicBezTo>
                      <a:pt x="116" y="185"/>
                      <a:pt x="116" y="185"/>
                      <a:pt x="116" y="185"/>
                    </a:cubicBezTo>
                    <a:cubicBezTo>
                      <a:pt x="117" y="184"/>
                      <a:pt x="118" y="182"/>
                      <a:pt x="119" y="181"/>
                    </a:cubicBezTo>
                    <a:cubicBezTo>
                      <a:pt x="119" y="179"/>
                      <a:pt x="120" y="178"/>
                      <a:pt x="121" y="176"/>
                    </a:cubicBezTo>
                    <a:cubicBezTo>
                      <a:pt x="121" y="176"/>
                      <a:pt x="121" y="176"/>
                      <a:pt x="121" y="176"/>
                    </a:cubicBezTo>
                    <a:cubicBezTo>
                      <a:pt x="121" y="177"/>
                      <a:pt x="121" y="177"/>
                      <a:pt x="122" y="177"/>
                    </a:cubicBezTo>
                    <a:cubicBezTo>
                      <a:pt x="122" y="177"/>
                      <a:pt x="122" y="177"/>
                      <a:pt x="122" y="176"/>
                    </a:cubicBezTo>
                    <a:cubicBezTo>
                      <a:pt x="123" y="175"/>
                      <a:pt x="123" y="175"/>
                      <a:pt x="123" y="173"/>
                    </a:cubicBezTo>
                    <a:cubicBezTo>
                      <a:pt x="123" y="173"/>
                      <a:pt x="123" y="173"/>
                      <a:pt x="123" y="173"/>
                    </a:cubicBezTo>
                    <a:cubicBezTo>
                      <a:pt x="124" y="174"/>
                      <a:pt x="124" y="174"/>
                      <a:pt x="124" y="174"/>
                    </a:cubicBezTo>
                    <a:cubicBezTo>
                      <a:pt x="123" y="176"/>
                      <a:pt x="123" y="176"/>
                      <a:pt x="123" y="176"/>
                    </a:cubicBezTo>
                    <a:cubicBezTo>
                      <a:pt x="123" y="179"/>
                      <a:pt x="123" y="179"/>
                      <a:pt x="123" y="179"/>
                    </a:cubicBezTo>
                    <a:cubicBezTo>
                      <a:pt x="123" y="179"/>
                      <a:pt x="123" y="179"/>
                      <a:pt x="123" y="179"/>
                    </a:cubicBezTo>
                    <a:cubicBezTo>
                      <a:pt x="124" y="178"/>
                      <a:pt x="124" y="178"/>
                      <a:pt x="124" y="178"/>
                    </a:cubicBezTo>
                    <a:cubicBezTo>
                      <a:pt x="124" y="176"/>
                      <a:pt x="124" y="176"/>
                      <a:pt x="124" y="176"/>
                    </a:cubicBezTo>
                    <a:cubicBezTo>
                      <a:pt x="125" y="175"/>
                      <a:pt x="125" y="175"/>
                      <a:pt x="125" y="175"/>
                    </a:cubicBezTo>
                    <a:cubicBezTo>
                      <a:pt x="125" y="174"/>
                      <a:pt x="125" y="174"/>
                      <a:pt x="125" y="172"/>
                    </a:cubicBezTo>
                    <a:cubicBezTo>
                      <a:pt x="125" y="171"/>
                      <a:pt x="125" y="171"/>
                      <a:pt x="126" y="170"/>
                    </a:cubicBezTo>
                    <a:cubicBezTo>
                      <a:pt x="126" y="169"/>
                      <a:pt x="125" y="169"/>
                      <a:pt x="125" y="168"/>
                    </a:cubicBezTo>
                    <a:cubicBezTo>
                      <a:pt x="125" y="168"/>
                      <a:pt x="125" y="167"/>
                      <a:pt x="126" y="167"/>
                    </a:cubicBezTo>
                    <a:cubicBezTo>
                      <a:pt x="126" y="165"/>
                      <a:pt x="126" y="165"/>
                      <a:pt x="126" y="165"/>
                    </a:cubicBezTo>
                    <a:cubicBezTo>
                      <a:pt x="124" y="164"/>
                      <a:pt x="124" y="164"/>
                      <a:pt x="124" y="164"/>
                    </a:cubicBezTo>
                    <a:cubicBezTo>
                      <a:pt x="124" y="164"/>
                      <a:pt x="124" y="164"/>
                      <a:pt x="124" y="164"/>
                    </a:cubicBezTo>
                    <a:cubicBezTo>
                      <a:pt x="124" y="163"/>
                      <a:pt x="124" y="163"/>
                      <a:pt x="124" y="162"/>
                    </a:cubicBezTo>
                    <a:cubicBezTo>
                      <a:pt x="123" y="162"/>
                      <a:pt x="122" y="163"/>
                      <a:pt x="121" y="164"/>
                    </a:cubicBezTo>
                    <a:cubicBezTo>
                      <a:pt x="121" y="163"/>
                      <a:pt x="121" y="163"/>
                      <a:pt x="121" y="163"/>
                    </a:cubicBezTo>
                    <a:cubicBezTo>
                      <a:pt x="120" y="163"/>
                      <a:pt x="120" y="163"/>
                      <a:pt x="120" y="163"/>
                    </a:cubicBezTo>
                    <a:cubicBezTo>
                      <a:pt x="120" y="163"/>
                      <a:pt x="120" y="163"/>
                      <a:pt x="120" y="163"/>
                    </a:cubicBezTo>
                    <a:cubicBezTo>
                      <a:pt x="120" y="164"/>
                      <a:pt x="120" y="164"/>
                      <a:pt x="120" y="164"/>
                    </a:cubicBezTo>
                    <a:cubicBezTo>
                      <a:pt x="119" y="166"/>
                      <a:pt x="117" y="167"/>
                      <a:pt x="117" y="167"/>
                    </a:cubicBezTo>
                    <a:cubicBezTo>
                      <a:pt x="116" y="165"/>
                      <a:pt x="116" y="165"/>
                      <a:pt x="116" y="165"/>
                    </a:cubicBezTo>
                    <a:cubicBezTo>
                      <a:pt x="115" y="166"/>
                      <a:pt x="115" y="166"/>
                      <a:pt x="115" y="166"/>
                    </a:cubicBezTo>
                    <a:cubicBezTo>
                      <a:pt x="114" y="164"/>
                      <a:pt x="114" y="164"/>
                      <a:pt x="114" y="164"/>
                    </a:cubicBezTo>
                    <a:cubicBezTo>
                      <a:pt x="115" y="163"/>
                      <a:pt x="115" y="163"/>
                      <a:pt x="115" y="163"/>
                    </a:cubicBezTo>
                    <a:cubicBezTo>
                      <a:pt x="114" y="160"/>
                      <a:pt x="114" y="160"/>
                      <a:pt x="114" y="160"/>
                    </a:cubicBezTo>
                    <a:cubicBezTo>
                      <a:pt x="112" y="158"/>
                      <a:pt x="112" y="158"/>
                      <a:pt x="112" y="158"/>
                    </a:cubicBezTo>
                    <a:cubicBezTo>
                      <a:pt x="110" y="157"/>
                      <a:pt x="110" y="157"/>
                      <a:pt x="110" y="157"/>
                    </a:cubicBezTo>
                    <a:cubicBezTo>
                      <a:pt x="110" y="155"/>
                      <a:pt x="110" y="155"/>
                      <a:pt x="110" y="155"/>
                    </a:cubicBezTo>
                    <a:cubicBezTo>
                      <a:pt x="108" y="149"/>
                      <a:pt x="108" y="149"/>
                      <a:pt x="108" y="149"/>
                    </a:cubicBezTo>
                    <a:cubicBezTo>
                      <a:pt x="107" y="149"/>
                      <a:pt x="107" y="149"/>
                      <a:pt x="107" y="149"/>
                    </a:cubicBezTo>
                    <a:cubicBezTo>
                      <a:pt x="106" y="143"/>
                      <a:pt x="106" y="143"/>
                      <a:pt x="106" y="143"/>
                    </a:cubicBezTo>
                    <a:cubicBezTo>
                      <a:pt x="105" y="141"/>
                      <a:pt x="105" y="141"/>
                      <a:pt x="105" y="141"/>
                    </a:cubicBezTo>
                    <a:cubicBezTo>
                      <a:pt x="104" y="140"/>
                      <a:pt x="104" y="140"/>
                      <a:pt x="104" y="140"/>
                    </a:cubicBezTo>
                    <a:cubicBezTo>
                      <a:pt x="104" y="138"/>
                      <a:pt x="104" y="138"/>
                      <a:pt x="104" y="138"/>
                    </a:cubicBezTo>
                    <a:cubicBezTo>
                      <a:pt x="100" y="132"/>
                      <a:pt x="100" y="132"/>
                      <a:pt x="101" y="129"/>
                    </a:cubicBezTo>
                    <a:cubicBezTo>
                      <a:pt x="101" y="126"/>
                      <a:pt x="101" y="126"/>
                      <a:pt x="101" y="126"/>
                    </a:cubicBezTo>
                    <a:cubicBezTo>
                      <a:pt x="101" y="130"/>
                      <a:pt x="105" y="133"/>
                      <a:pt x="106" y="136"/>
                    </a:cubicBezTo>
                    <a:cubicBezTo>
                      <a:pt x="106" y="137"/>
                      <a:pt x="106" y="137"/>
                      <a:pt x="106" y="137"/>
                    </a:cubicBezTo>
                    <a:cubicBezTo>
                      <a:pt x="108" y="138"/>
                      <a:pt x="108" y="138"/>
                      <a:pt x="109" y="143"/>
                    </a:cubicBezTo>
                    <a:cubicBezTo>
                      <a:pt x="110" y="145"/>
                      <a:pt x="110" y="145"/>
                      <a:pt x="110" y="145"/>
                    </a:cubicBezTo>
                    <a:cubicBezTo>
                      <a:pt x="111" y="145"/>
                      <a:pt x="111" y="145"/>
                      <a:pt x="111" y="145"/>
                    </a:cubicBezTo>
                    <a:cubicBezTo>
                      <a:pt x="114" y="153"/>
                      <a:pt x="114" y="153"/>
                      <a:pt x="115" y="157"/>
                    </a:cubicBezTo>
                    <a:cubicBezTo>
                      <a:pt x="115" y="160"/>
                      <a:pt x="115" y="160"/>
                      <a:pt x="115" y="160"/>
                    </a:cubicBezTo>
                    <a:cubicBezTo>
                      <a:pt x="116" y="162"/>
                      <a:pt x="116" y="162"/>
                      <a:pt x="116" y="162"/>
                    </a:cubicBezTo>
                    <a:cubicBezTo>
                      <a:pt x="116" y="162"/>
                      <a:pt x="116" y="162"/>
                      <a:pt x="116" y="162"/>
                    </a:cubicBezTo>
                    <a:cubicBezTo>
                      <a:pt x="116" y="162"/>
                      <a:pt x="116" y="162"/>
                      <a:pt x="116" y="162"/>
                    </a:cubicBezTo>
                    <a:cubicBezTo>
                      <a:pt x="116" y="164"/>
                      <a:pt x="116" y="164"/>
                      <a:pt x="116" y="164"/>
                    </a:cubicBezTo>
                    <a:cubicBezTo>
                      <a:pt x="116" y="166"/>
                      <a:pt x="116" y="166"/>
                      <a:pt x="116" y="166"/>
                    </a:cubicBezTo>
                    <a:cubicBezTo>
                      <a:pt x="117" y="163"/>
                      <a:pt x="117" y="163"/>
                      <a:pt x="117" y="163"/>
                    </a:cubicBezTo>
                    <a:cubicBezTo>
                      <a:pt x="117" y="161"/>
                      <a:pt x="117" y="161"/>
                      <a:pt x="117" y="161"/>
                    </a:cubicBezTo>
                    <a:cubicBezTo>
                      <a:pt x="118" y="161"/>
                      <a:pt x="119" y="160"/>
                      <a:pt x="120" y="159"/>
                    </a:cubicBezTo>
                    <a:cubicBezTo>
                      <a:pt x="121" y="158"/>
                      <a:pt x="121" y="158"/>
                      <a:pt x="121" y="158"/>
                    </a:cubicBezTo>
                    <a:cubicBezTo>
                      <a:pt x="121" y="158"/>
                      <a:pt x="122" y="158"/>
                      <a:pt x="122" y="157"/>
                    </a:cubicBezTo>
                    <a:cubicBezTo>
                      <a:pt x="123" y="156"/>
                      <a:pt x="124" y="154"/>
                      <a:pt x="125" y="152"/>
                    </a:cubicBezTo>
                    <a:cubicBezTo>
                      <a:pt x="126" y="150"/>
                      <a:pt x="126" y="150"/>
                      <a:pt x="126" y="150"/>
                    </a:cubicBezTo>
                    <a:cubicBezTo>
                      <a:pt x="126" y="150"/>
                      <a:pt x="127" y="150"/>
                      <a:pt x="127" y="150"/>
                    </a:cubicBezTo>
                    <a:cubicBezTo>
                      <a:pt x="128" y="149"/>
                      <a:pt x="128" y="148"/>
                      <a:pt x="128" y="147"/>
                    </a:cubicBezTo>
                    <a:cubicBezTo>
                      <a:pt x="128" y="148"/>
                      <a:pt x="128" y="148"/>
                      <a:pt x="128" y="148"/>
                    </a:cubicBezTo>
                    <a:cubicBezTo>
                      <a:pt x="129" y="149"/>
                      <a:pt x="129" y="149"/>
                      <a:pt x="129" y="149"/>
                    </a:cubicBezTo>
                    <a:cubicBezTo>
                      <a:pt x="129" y="149"/>
                      <a:pt x="129" y="150"/>
                      <a:pt x="130" y="151"/>
                    </a:cubicBezTo>
                    <a:cubicBezTo>
                      <a:pt x="130" y="150"/>
                      <a:pt x="130" y="150"/>
                      <a:pt x="130" y="150"/>
                    </a:cubicBezTo>
                    <a:cubicBezTo>
                      <a:pt x="129" y="149"/>
                      <a:pt x="129" y="149"/>
                      <a:pt x="129" y="148"/>
                    </a:cubicBezTo>
                    <a:cubicBezTo>
                      <a:pt x="129" y="148"/>
                      <a:pt x="129" y="147"/>
                      <a:pt x="129" y="147"/>
                    </a:cubicBezTo>
                    <a:cubicBezTo>
                      <a:pt x="129" y="147"/>
                      <a:pt x="129" y="147"/>
                      <a:pt x="129" y="147"/>
                    </a:cubicBezTo>
                    <a:cubicBezTo>
                      <a:pt x="129" y="145"/>
                      <a:pt x="129" y="145"/>
                      <a:pt x="129" y="145"/>
                    </a:cubicBezTo>
                    <a:cubicBezTo>
                      <a:pt x="130" y="144"/>
                      <a:pt x="130" y="144"/>
                      <a:pt x="130" y="144"/>
                    </a:cubicBezTo>
                    <a:cubicBezTo>
                      <a:pt x="130" y="141"/>
                      <a:pt x="130" y="141"/>
                      <a:pt x="130" y="141"/>
                    </a:cubicBezTo>
                    <a:cubicBezTo>
                      <a:pt x="130" y="140"/>
                      <a:pt x="130" y="140"/>
                      <a:pt x="130" y="140"/>
                    </a:cubicBezTo>
                    <a:cubicBezTo>
                      <a:pt x="131" y="138"/>
                      <a:pt x="131" y="138"/>
                      <a:pt x="131" y="138"/>
                    </a:cubicBezTo>
                    <a:cubicBezTo>
                      <a:pt x="131" y="136"/>
                      <a:pt x="131" y="136"/>
                      <a:pt x="131" y="136"/>
                    </a:cubicBezTo>
                    <a:cubicBezTo>
                      <a:pt x="130" y="133"/>
                      <a:pt x="130" y="133"/>
                      <a:pt x="130" y="133"/>
                    </a:cubicBezTo>
                    <a:cubicBezTo>
                      <a:pt x="129" y="133"/>
                      <a:pt x="129" y="133"/>
                      <a:pt x="129" y="133"/>
                    </a:cubicBezTo>
                    <a:cubicBezTo>
                      <a:pt x="128" y="133"/>
                      <a:pt x="128" y="133"/>
                      <a:pt x="128" y="133"/>
                    </a:cubicBezTo>
                    <a:cubicBezTo>
                      <a:pt x="127" y="129"/>
                      <a:pt x="127" y="129"/>
                      <a:pt x="127" y="129"/>
                    </a:cubicBezTo>
                    <a:cubicBezTo>
                      <a:pt x="126" y="130"/>
                      <a:pt x="126" y="130"/>
                      <a:pt x="126" y="130"/>
                    </a:cubicBezTo>
                    <a:cubicBezTo>
                      <a:pt x="126" y="127"/>
                      <a:pt x="126" y="127"/>
                      <a:pt x="126" y="127"/>
                    </a:cubicBezTo>
                    <a:cubicBezTo>
                      <a:pt x="126" y="126"/>
                      <a:pt x="126" y="126"/>
                      <a:pt x="126" y="126"/>
                    </a:cubicBezTo>
                    <a:cubicBezTo>
                      <a:pt x="126" y="126"/>
                      <a:pt x="126" y="126"/>
                      <a:pt x="126" y="126"/>
                    </a:cubicBezTo>
                    <a:cubicBezTo>
                      <a:pt x="126" y="126"/>
                      <a:pt x="127" y="126"/>
                      <a:pt x="127" y="127"/>
                    </a:cubicBezTo>
                    <a:cubicBezTo>
                      <a:pt x="128" y="129"/>
                      <a:pt x="128" y="129"/>
                      <a:pt x="129" y="129"/>
                    </a:cubicBezTo>
                    <a:cubicBezTo>
                      <a:pt x="131" y="129"/>
                      <a:pt x="132" y="128"/>
                      <a:pt x="134" y="127"/>
                    </a:cubicBezTo>
                    <a:cubicBezTo>
                      <a:pt x="134" y="127"/>
                      <a:pt x="134" y="127"/>
                      <a:pt x="134" y="127"/>
                    </a:cubicBezTo>
                    <a:cubicBezTo>
                      <a:pt x="134" y="127"/>
                      <a:pt x="134" y="127"/>
                      <a:pt x="134" y="127"/>
                    </a:cubicBezTo>
                    <a:cubicBezTo>
                      <a:pt x="134" y="129"/>
                      <a:pt x="134" y="129"/>
                      <a:pt x="134" y="129"/>
                    </a:cubicBezTo>
                    <a:cubicBezTo>
                      <a:pt x="135" y="129"/>
                      <a:pt x="135" y="129"/>
                      <a:pt x="135" y="129"/>
                    </a:cubicBezTo>
                    <a:cubicBezTo>
                      <a:pt x="135" y="130"/>
                      <a:pt x="135" y="130"/>
                      <a:pt x="135" y="130"/>
                    </a:cubicBezTo>
                    <a:cubicBezTo>
                      <a:pt x="135" y="130"/>
                      <a:pt x="135" y="130"/>
                      <a:pt x="135" y="130"/>
                    </a:cubicBezTo>
                    <a:cubicBezTo>
                      <a:pt x="136" y="130"/>
                      <a:pt x="136" y="130"/>
                      <a:pt x="136" y="130"/>
                    </a:cubicBezTo>
                    <a:cubicBezTo>
                      <a:pt x="136" y="129"/>
                      <a:pt x="136" y="129"/>
                      <a:pt x="136" y="129"/>
                    </a:cubicBezTo>
                    <a:cubicBezTo>
                      <a:pt x="136" y="130"/>
                      <a:pt x="136" y="130"/>
                      <a:pt x="136" y="130"/>
                    </a:cubicBezTo>
                    <a:cubicBezTo>
                      <a:pt x="136" y="132"/>
                      <a:pt x="136" y="135"/>
                      <a:pt x="136" y="140"/>
                    </a:cubicBezTo>
                    <a:cubicBezTo>
                      <a:pt x="136" y="145"/>
                      <a:pt x="136" y="147"/>
                      <a:pt x="137" y="148"/>
                    </a:cubicBezTo>
                    <a:cubicBezTo>
                      <a:pt x="138" y="150"/>
                      <a:pt x="138" y="150"/>
                      <a:pt x="138" y="150"/>
                    </a:cubicBezTo>
                    <a:cubicBezTo>
                      <a:pt x="138" y="151"/>
                      <a:pt x="138" y="152"/>
                      <a:pt x="138" y="152"/>
                    </a:cubicBezTo>
                    <a:cubicBezTo>
                      <a:pt x="138" y="151"/>
                      <a:pt x="138" y="150"/>
                      <a:pt x="138" y="150"/>
                    </a:cubicBezTo>
                    <a:cubicBezTo>
                      <a:pt x="139" y="148"/>
                      <a:pt x="139" y="146"/>
                      <a:pt x="140" y="145"/>
                    </a:cubicBezTo>
                    <a:cubicBezTo>
                      <a:pt x="140" y="146"/>
                      <a:pt x="141" y="149"/>
                      <a:pt x="141" y="151"/>
                    </a:cubicBezTo>
                    <a:cubicBezTo>
                      <a:pt x="141" y="153"/>
                      <a:pt x="141" y="154"/>
                      <a:pt x="140" y="156"/>
                    </a:cubicBezTo>
                    <a:cubicBezTo>
                      <a:pt x="140" y="161"/>
                      <a:pt x="135" y="164"/>
                      <a:pt x="138" y="169"/>
                    </a:cubicBezTo>
                    <a:cubicBezTo>
                      <a:pt x="141" y="164"/>
                      <a:pt x="140" y="159"/>
                      <a:pt x="141" y="155"/>
                    </a:cubicBezTo>
                    <a:cubicBezTo>
                      <a:pt x="142" y="157"/>
                      <a:pt x="142" y="159"/>
                      <a:pt x="142" y="162"/>
                    </a:cubicBezTo>
                    <a:cubicBezTo>
                      <a:pt x="142" y="160"/>
                      <a:pt x="142" y="160"/>
                      <a:pt x="143" y="156"/>
                    </a:cubicBezTo>
                    <a:cubicBezTo>
                      <a:pt x="143" y="149"/>
                      <a:pt x="143" y="148"/>
                      <a:pt x="143" y="146"/>
                    </a:cubicBezTo>
                    <a:cubicBezTo>
                      <a:pt x="143" y="143"/>
                      <a:pt x="143" y="139"/>
                      <a:pt x="143" y="139"/>
                    </a:cubicBezTo>
                    <a:cubicBezTo>
                      <a:pt x="143" y="136"/>
                      <a:pt x="143" y="132"/>
                      <a:pt x="142" y="127"/>
                    </a:cubicBezTo>
                    <a:cubicBezTo>
                      <a:pt x="142" y="128"/>
                      <a:pt x="142" y="128"/>
                      <a:pt x="142" y="128"/>
                    </a:cubicBezTo>
                    <a:cubicBezTo>
                      <a:pt x="142" y="127"/>
                      <a:pt x="142" y="127"/>
                      <a:pt x="142" y="127"/>
                    </a:cubicBezTo>
                    <a:cubicBezTo>
                      <a:pt x="140" y="115"/>
                      <a:pt x="137" y="103"/>
                      <a:pt x="132" y="89"/>
                    </a:cubicBezTo>
                    <a:cubicBezTo>
                      <a:pt x="129" y="80"/>
                      <a:pt x="124" y="72"/>
                      <a:pt x="120" y="64"/>
                    </a:cubicBezTo>
                    <a:cubicBezTo>
                      <a:pt x="112" y="50"/>
                      <a:pt x="101" y="36"/>
                      <a:pt x="86" y="24"/>
                    </a:cubicBezTo>
                    <a:cubicBezTo>
                      <a:pt x="79" y="19"/>
                      <a:pt x="74" y="15"/>
                      <a:pt x="69" y="12"/>
                    </a:cubicBezTo>
                    <a:cubicBezTo>
                      <a:pt x="68" y="11"/>
                      <a:pt x="67" y="10"/>
                      <a:pt x="65" y="9"/>
                    </a:cubicBezTo>
                    <a:cubicBezTo>
                      <a:pt x="65" y="9"/>
                      <a:pt x="65" y="9"/>
                      <a:pt x="65" y="9"/>
                    </a:cubicBezTo>
                    <a:cubicBezTo>
                      <a:pt x="65" y="9"/>
                      <a:pt x="65" y="9"/>
                      <a:pt x="65" y="9"/>
                    </a:cubicBezTo>
                    <a:cubicBezTo>
                      <a:pt x="62" y="7"/>
                      <a:pt x="57" y="4"/>
                      <a:pt x="52" y="1"/>
                    </a:cubicBezTo>
                    <a:cubicBezTo>
                      <a:pt x="52" y="2"/>
                      <a:pt x="52" y="2"/>
                      <a:pt x="52" y="2"/>
                    </a:cubicBezTo>
                    <a:cubicBezTo>
                      <a:pt x="52" y="1"/>
                      <a:pt x="52" y="1"/>
                      <a:pt x="52" y="1"/>
                    </a:cubicBezTo>
                    <a:cubicBezTo>
                      <a:pt x="52" y="1"/>
                      <a:pt x="52" y="1"/>
                      <a:pt x="52" y="1"/>
                    </a:cubicBezTo>
                    <a:cubicBezTo>
                      <a:pt x="52" y="1"/>
                      <a:pt x="52" y="1"/>
                      <a:pt x="52" y="1"/>
                    </a:cubicBezTo>
                    <a:cubicBezTo>
                      <a:pt x="50" y="1"/>
                      <a:pt x="50" y="1"/>
                      <a:pt x="50" y="1"/>
                    </a:cubicBezTo>
                    <a:cubicBezTo>
                      <a:pt x="49" y="0"/>
                      <a:pt x="49" y="0"/>
                      <a:pt x="49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1" name="Freeform: Shape 176"/>
            <p:cNvSpPr/>
            <p:nvPr/>
          </p:nvSpPr>
          <p:spPr bwMode="auto">
            <a:xfrm>
              <a:off x="3318724" y="1856620"/>
              <a:ext cx="241100" cy="1554605"/>
            </a:xfrm>
            <a:custGeom>
              <a:avLst/>
              <a:gdLst/>
              <a:ahLst/>
              <a:cxnLst>
                <a:cxn ang="0">
                  <a:pos x="31" y="206"/>
                </a:cxn>
                <a:cxn ang="0">
                  <a:pos x="29" y="203"/>
                </a:cxn>
                <a:cxn ang="0">
                  <a:pos x="29" y="203"/>
                </a:cxn>
                <a:cxn ang="0">
                  <a:pos x="28" y="29"/>
                </a:cxn>
                <a:cxn ang="0">
                  <a:pos x="28" y="29"/>
                </a:cxn>
                <a:cxn ang="0">
                  <a:pos x="31" y="26"/>
                </a:cxn>
                <a:cxn ang="0">
                  <a:pos x="25" y="4"/>
                </a:cxn>
                <a:cxn ang="0">
                  <a:pos x="3" y="10"/>
                </a:cxn>
                <a:cxn ang="0">
                  <a:pos x="6" y="29"/>
                </a:cxn>
                <a:cxn ang="0">
                  <a:pos x="6" y="29"/>
                </a:cxn>
                <a:cxn ang="0">
                  <a:pos x="6" y="203"/>
                </a:cxn>
                <a:cxn ang="0">
                  <a:pos x="6" y="203"/>
                </a:cxn>
                <a:cxn ang="0">
                  <a:pos x="3" y="222"/>
                </a:cxn>
                <a:cxn ang="0">
                  <a:pos x="25" y="228"/>
                </a:cxn>
                <a:cxn ang="0">
                  <a:pos x="31" y="206"/>
                </a:cxn>
              </a:cxnLst>
              <a:rect l="0" t="0" r="r" b="b"/>
              <a:pathLst>
                <a:path w="36" h="232">
                  <a:moveTo>
                    <a:pt x="31" y="206"/>
                  </a:moveTo>
                  <a:cubicBezTo>
                    <a:pt x="30" y="205"/>
                    <a:pt x="30" y="204"/>
                    <a:pt x="29" y="203"/>
                  </a:cubicBezTo>
                  <a:cubicBezTo>
                    <a:pt x="29" y="203"/>
                    <a:pt x="29" y="203"/>
                    <a:pt x="29" y="203"/>
                  </a:cubicBezTo>
                  <a:cubicBezTo>
                    <a:pt x="17" y="191"/>
                    <a:pt x="17" y="41"/>
                    <a:pt x="28" y="29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9" y="28"/>
                    <a:pt x="30" y="27"/>
                    <a:pt x="31" y="26"/>
                  </a:cubicBezTo>
                  <a:cubicBezTo>
                    <a:pt x="35" y="19"/>
                    <a:pt x="33" y="9"/>
                    <a:pt x="25" y="4"/>
                  </a:cubicBezTo>
                  <a:cubicBezTo>
                    <a:pt x="17" y="0"/>
                    <a:pt x="8" y="3"/>
                    <a:pt x="3" y="10"/>
                  </a:cubicBezTo>
                  <a:cubicBezTo>
                    <a:pt x="0" y="17"/>
                    <a:pt x="1" y="24"/>
                    <a:pt x="6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17" y="41"/>
                    <a:pt x="17" y="191"/>
                    <a:pt x="6" y="203"/>
                  </a:cubicBezTo>
                  <a:cubicBezTo>
                    <a:pt x="6" y="203"/>
                    <a:pt x="6" y="203"/>
                    <a:pt x="6" y="203"/>
                  </a:cubicBezTo>
                  <a:cubicBezTo>
                    <a:pt x="1" y="208"/>
                    <a:pt x="0" y="216"/>
                    <a:pt x="3" y="222"/>
                  </a:cubicBezTo>
                  <a:cubicBezTo>
                    <a:pt x="8" y="230"/>
                    <a:pt x="18" y="232"/>
                    <a:pt x="25" y="228"/>
                  </a:cubicBezTo>
                  <a:cubicBezTo>
                    <a:pt x="33" y="223"/>
                    <a:pt x="36" y="214"/>
                    <a:pt x="31" y="206"/>
                  </a:cubicBez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Freeform: Shape 177"/>
            <p:cNvSpPr/>
            <p:nvPr/>
          </p:nvSpPr>
          <p:spPr bwMode="auto">
            <a:xfrm>
              <a:off x="3312939" y="3170124"/>
              <a:ext cx="1365583" cy="883386"/>
            </a:xfrm>
            <a:custGeom>
              <a:avLst/>
              <a:gdLst/>
              <a:ahLst/>
              <a:cxnLst>
                <a:cxn ang="0">
                  <a:pos x="188" y="100"/>
                </a:cxn>
                <a:cxn ang="0">
                  <a:pos x="184" y="100"/>
                </a:cxn>
                <a:cxn ang="0">
                  <a:pos x="184" y="100"/>
                </a:cxn>
                <a:cxn ang="0">
                  <a:pos x="34" y="14"/>
                </a:cxn>
                <a:cxn ang="0">
                  <a:pos x="34" y="14"/>
                </a:cxn>
                <a:cxn ang="0">
                  <a:pos x="32" y="10"/>
                </a:cxn>
                <a:cxn ang="0">
                  <a:pos x="10" y="4"/>
                </a:cxn>
                <a:cxn ang="0">
                  <a:pos x="4" y="26"/>
                </a:cxn>
                <a:cxn ang="0">
                  <a:pos x="22" y="33"/>
                </a:cxn>
                <a:cxn ang="0">
                  <a:pos x="22" y="33"/>
                </a:cxn>
                <a:cxn ang="0">
                  <a:pos x="173" y="120"/>
                </a:cxn>
                <a:cxn ang="0">
                  <a:pos x="173" y="120"/>
                </a:cxn>
                <a:cxn ang="0">
                  <a:pos x="188" y="132"/>
                </a:cxn>
                <a:cxn ang="0">
                  <a:pos x="204" y="116"/>
                </a:cxn>
                <a:cxn ang="0">
                  <a:pos x="188" y="100"/>
                </a:cxn>
              </a:cxnLst>
              <a:rect l="0" t="0" r="r" b="b"/>
              <a:pathLst>
                <a:path w="204" h="132">
                  <a:moveTo>
                    <a:pt x="188" y="100"/>
                  </a:moveTo>
                  <a:cubicBezTo>
                    <a:pt x="186" y="100"/>
                    <a:pt x="185" y="100"/>
                    <a:pt x="184" y="100"/>
                  </a:cubicBezTo>
                  <a:cubicBezTo>
                    <a:pt x="184" y="100"/>
                    <a:pt x="184" y="100"/>
                    <a:pt x="184" y="100"/>
                  </a:cubicBezTo>
                  <a:cubicBezTo>
                    <a:pt x="168" y="104"/>
                    <a:pt x="38" y="29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3" y="13"/>
                    <a:pt x="33" y="11"/>
                    <a:pt x="32" y="10"/>
                  </a:cubicBezTo>
                  <a:cubicBezTo>
                    <a:pt x="28" y="2"/>
                    <a:pt x="18" y="0"/>
                    <a:pt x="10" y="4"/>
                  </a:cubicBezTo>
                  <a:cubicBezTo>
                    <a:pt x="3" y="9"/>
                    <a:pt x="0" y="18"/>
                    <a:pt x="4" y="26"/>
                  </a:cubicBezTo>
                  <a:cubicBezTo>
                    <a:pt x="8" y="32"/>
                    <a:pt x="16" y="35"/>
                    <a:pt x="22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38" y="29"/>
                    <a:pt x="168" y="104"/>
                    <a:pt x="173" y="120"/>
                  </a:cubicBezTo>
                  <a:cubicBezTo>
                    <a:pt x="173" y="120"/>
                    <a:pt x="173" y="120"/>
                    <a:pt x="173" y="120"/>
                  </a:cubicBezTo>
                  <a:cubicBezTo>
                    <a:pt x="174" y="127"/>
                    <a:pt x="181" y="132"/>
                    <a:pt x="188" y="132"/>
                  </a:cubicBezTo>
                  <a:cubicBezTo>
                    <a:pt x="197" y="132"/>
                    <a:pt x="204" y="124"/>
                    <a:pt x="204" y="116"/>
                  </a:cubicBezTo>
                  <a:cubicBezTo>
                    <a:pt x="204" y="107"/>
                    <a:pt x="197" y="100"/>
                    <a:pt x="188" y="100"/>
                  </a:cubicBez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Freeform: Shape 178"/>
            <p:cNvSpPr/>
            <p:nvPr/>
          </p:nvSpPr>
          <p:spPr bwMode="auto">
            <a:xfrm>
              <a:off x="4464426" y="3162409"/>
              <a:ext cx="1367512" cy="891101"/>
            </a:xfrm>
            <a:custGeom>
              <a:avLst/>
              <a:gdLst/>
              <a:ahLst/>
              <a:cxnLst>
                <a:cxn ang="0">
                  <a:pos x="193" y="5"/>
                </a:cxn>
                <a:cxn ang="0">
                  <a:pos x="172" y="11"/>
                </a:cxn>
                <a:cxn ang="0">
                  <a:pos x="170" y="14"/>
                </a:cxn>
                <a:cxn ang="0">
                  <a:pos x="170" y="14"/>
                </a:cxn>
                <a:cxn ang="0">
                  <a:pos x="20" y="101"/>
                </a:cxn>
                <a:cxn ang="0">
                  <a:pos x="20" y="101"/>
                </a:cxn>
                <a:cxn ang="0">
                  <a:pos x="16" y="101"/>
                </a:cxn>
                <a:cxn ang="0">
                  <a:pos x="0" y="117"/>
                </a:cxn>
                <a:cxn ang="0">
                  <a:pos x="16" y="133"/>
                </a:cxn>
                <a:cxn ang="0">
                  <a:pos x="31" y="121"/>
                </a:cxn>
                <a:cxn ang="0">
                  <a:pos x="31" y="121"/>
                </a:cxn>
                <a:cxn ang="0">
                  <a:pos x="181" y="34"/>
                </a:cxn>
                <a:cxn ang="0">
                  <a:pos x="181" y="34"/>
                </a:cxn>
                <a:cxn ang="0">
                  <a:pos x="199" y="27"/>
                </a:cxn>
                <a:cxn ang="0">
                  <a:pos x="193" y="5"/>
                </a:cxn>
              </a:cxnLst>
              <a:rect l="0" t="0" r="r" b="b"/>
              <a:pathLst>
                <a:path w="204" h="133">
                  <a:moveTo>
                    <a:pt x="193" y="5"/>
                  </a:moveTo>
                  <a:cubicBezTo>
                    <a:pt x="186" y="0"/>
                    <a:pt x="176" y="3"/>
                    <a:pt x="172" y="11"/>
                  </a:cubicBezTo>
                  <a:cubicBezTo>
                    <a:pt x="171" y="12"/>
                    <a:pt x="170" y="13"/>
                    <a:pt x="170" y="14"/>
                  </a:cubicBezTo>
                  <a:cubicBezTo>
                    <a:pt x="170" y="14"/>
                    <a:pt x="170" y="14"/>
                    <a:pt x="170" y="14"/>
                  </a:cubicBezTo>
                  <a:cubicBezTo>
                    <a:pt x="166" y="30"/>
                    <a:pt x="35" y="105"/>
                    <a:pt x="20" y="101"/>
                  </a:cubicBezTo>
                  <a:cubicBezTo>
                    <a:pt x="20" y="101"/>
                    <a:pt x="20" y="101"/>
                    <a:pt x="20" y="101"/>
                  </a:cubicBezTo>
                  <a:cubicBezTo>
                    <a:pt x="19" y="101"/>
                    <a:pt x="17" y="101"/>
                    <a:pt x="16" y="101"/>
                  </a:cubicBezTo>
                  <a:cubicBezTo>
                    <a:pt x="7" y="101"/>
                    <a:pt x="0" y="108"/>
                    <a:pt x="0" y="117"/>
                  </a:cubicBezTo>
                  <a:cubicBezTo>
                    <a:pt x="0" y="125"/>
                    <a:pt x="7" y="133"/>
                    <a:pt x="16" y="133"/>
                  </a:cubicBezTo>
                  <a:cubicBezTo>
                    <a:pt x="23" y="133"/>
                    <a:pt x="30" y="128"/>
                    <a:pt x="31" y="121"/>
                  </a:cubicBezTo>
                  <a:cubicBezTo>
                    <a:pt x="31" y="121"/>
                    <a:pt x="31" y="121"/>
                    <a:pt x="31" y="121"/>
                  </a:cubicBezTo>
                  <a:cubicBezTo>
                    <a:pt x="35" y="105"/>
                    <a:pt x="166" y="30"/>
                    <a:pt x="181" y="34"/>
                  </a:cubicBezTo>
                  <a:cubicBezTo>
                    <a:pt x="181" y="34"/>
                    <a:pt x="181" y="34"/>
                    <a:pt x="181" y="34"/>
                  </a:cubicBezTo>
                  <a:cubicBezTo>
                    <a:pt x="188" y="36"/>
                    <a:pt x="196" y="33"/>
                    <a:pt x="199" y="27"/>
                  </a:cubicBezTo>
                  <a:cubicBezTo>
                    <a:pt x="204" y="19"/>
                    <a:pt x="201" y="9"/>
                    <a:pt x="193" y="5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Freeform: Shape 179"/>
            <p:cNvSpPr/>
            <p:nvPr/>
          </p:nvSpPr>
          <p:spPr bwMode="auto">
            <a:xfrm>
              <a:off x="5583124" y="1856620"/>
              <a:ext cx="241100" cy="1554605"/>
            </a:xfrm>
            <a:custGeom>
              <a:avLst/>
              <a:gdLst/>
              <a:ahLst/>
              <a:cxnLst>
                <a:cxn ang="0">
                  <a:pos x="30" y="202"/>
                </a:cxn>
                <a:cxn ang="0">
                  <a:pos x="30" y="202"/>
                </a:cxn>
                <a:cxn ang="0">
                  <a:pos x="29" y="29"/>
                </a:cxn>
                <a:cxn ang="0">
                  <a:pos x="29" y="29"/>
                </a:cxn>
                <a:cxn ang="0">
                  <a:pos x="32" y="10"/>
                </a:cxn>
                <a:cxn ang="0">
                  <a:pos x="10" y="4"/>
                </a:cxn>
                <a:cxn ang="0">
                  <a:pos x="4" y="26"/>
                </a:cxn>
                <a:cxn ang="0">
                  <a:pos x="7" y="29"/>
                </a:cxn>
                <a:cxn ang="0">
                  <a:pos x="7" y="29"/>
                </a:cxn>
                <a:cxn ang="0">
                  <a:pos x="7" y="202"/>
                </a:cxn>
                <a:cxn ang="0">
                  <a:pos x="7" y="202"/>
                </a:cxn>
                <a:cxn ang="0">
                  <a:pos x="5" y="206"/>
                </a:cxn>
                <a:cxn ang="0">
                  <a:pos x="10" y="227"/>
                </a:cxn>
                <a:cxn ang="0">
                  <a:pos x="32" y="222"/>
                </a:cxn>
                <a:cxn ang="0">
                  <a:pos x="30" y="202"/>
                </a:cxn>
              </a:cxnLst>
              <a:rect l="0" t="0" r="r" b="b"/>
              <a:pathLst>
                <a:path w="36" h="232">
                  <a:moveTo>
                    <a:pt x="30" y="202"/>
                  </a:moveTo>
                  <a:cubicBezTo>
                    <a:pt x="30" y="202"/>
                    <a:pt x="30" y="202"/>
                    <a:pt x="30" y="202"/>
                  </a:cubicBezTo>
                  <a:cubicBezTo>
                    <a:pt x="18" y="191"/>
                    <a:pt x="18" y="40"/>
                    <a:pt x="29" y="29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34" y="24"/>
                    <a:pt x="36" y="16"/>
                    <a:pt x="32" y="10"/>
                  </a:cubicBezTo>
                  <a:cubicBezTo>
                    <a:pt x="28" y="2"/>
                    <a:pt x="18" y="0"/>
                    <a:pt x="10" y="4"/>
                  </a:cubicBezTo>
                  <a:cubicBezTo>
                    <a:pt x="3" y="8"/>
                    <a:pt x="0" y="18"/>
                    <a:pt x="4" y="26"/>
                  </a:cubicBezTo>
                  <a:cubicBezTo>
                    <a:pt x="5" y="27"/>
                    <a:pt x="6" y="28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18" y="40"/>
                    <a:pt x="18" y="191"/>
                    <a:pt x="7" y="202"/>
                  </a:cubicBezTo>
                  <a:cubicBezTo>
                    <a:pt x="7" y="202"/>
                    <a:pt x="7" y="202"/>
                    <a:pt x="7" y="202"/>
                  </a:cubicBezTo>
                  <a:cubicBezTo>
                    <a:pt x="6" y="203"/>
                    <a:pt x="5" y="204"/>
                    <a:pt x="5" y="206"/>
                  </a:cubicBezTo>
                  <a:cubicBezTo>
                    <a:pt x="0" y="213"/>
                    <a:pt x="3" y="223"/>
                    <a:pt x="10" y="227"/>
                  </a:cubicBezTo>
                  <a:cubicBezTo>
                    <a:pt x="18" y="232"/>
                    <a:pt x="28" y="229"/>
                    <a:pt x="32" y="222"/>
                  </a:cubicBezTo>
                  <a:cubicBezTo>
                    <a:pt x="36" y="215"/>
                    <a:pt x="35" y="207"/>
                    <a:pt x="30" y="202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Freeform: Shape 180"/>
            <p:cNvSpPr/>
            <p:nvPr/>
          </p:nvSpPr>
          <p:spPr bwMode="auto">
            <a:xfrm>
              <a:off x="3312939" y="1193117"/>
              <a:ext cx="1379084" cy="904603"/>
            </a:xfrm>
            <a:custGeom>
              <a:avLst/>
              <a:gdLst/>
              <a:ahLst/>
              <a:cxnLst>
                <a:cxn ang="0">
                  <a:pos x="196" y="5"/>
                </a:cxn>
                <a:cxn ang="0">
                  <a:pos x="174" y="11"/>
                </a:cxn>
                <a:cxn ang="0">
                  <a:pos x="172" y="15"/>
                </a:cxn>
                <a:cxn ang="0">
                  <a:pos x="172" y="15"/>
                </a:cxn>
                <a:cxn ang="0">
                  <a:pos x="22" y="102"/>
                </a:cxn>
                <a:cxn ang="0">
                  <a:pos x="22" y="102"/>
                </a:cxn>
                <a:cxn ang="0">
                  <a:pos x="4" y="109"/>
                </a:cxn>
                <a:cxn ang="0">
                  <a:pos x="10" y="131"/>
                </a:cxn>
                <a:cxn ang="0">
                  <a:pos x="32" y="125"/>
                </a:cxn>
                <a:cxn ang="0">
                  <a:pos x="33" y="121"/>
                </a:cxn>
                <a:cxn ang="0">
                  <a:pos x="33" y="121"/>
                </a:cxn>
                <a:cxn ang="0">
                  <a:pos x="183" y="35"/>
                </a:cxn>
                <a:cxn ang="0">
                  <a:pos x="183" y="34"/>
                </a:cxn>
                <a:cxn ang="0">
                  <a:pos x="201" y="27"/>
                </a:cxn>
                <a:cxn ang="0">
                  <a:pos x="196" y="5"/>
                </a:cxn>
              </a:cxnLst>
              <a:rect l="0" t="0" r="r" b="b"/>
              <a:pathLst>
                <a:path w="206" h="135">
                  <a:moveTo>
                    <a:pt x="196" y="5"/>
                  </a:moveTo>
                  <a:cubicBezTo>
                    <a:pt x="188" y="0"/>
                    <a:pt x="178" y="3"/>
                    <a:pt x="174" y="11"/>
                  </a:cubicBezTo>
                  <a:cubicBezTo>
                    <a:pt x="173" y="12"/>
                    <a:pt x="172" y="14"/>
                    <a:pt x="172" y="15"/>
                  </a:cubicBezTo>
                  <a:cubicBezTo>
                    <a:pt x="172" y="15"/>
                    <a:pt x="172" y="15"/>
                    <a:pt x="172" y="15"/>
                  </a:cubicBezTo>
                  <a:cubicBezTo>
                    <a:pt x="168" y="30"/>
                    <a:pt x="38" y="106"/>
                    <a:pt x="22" y="102"/>
                  </a:cubicBezTo>
                  <a:cubicBezTo>
                    <a:pt x="22" y="102"/>
                    <a:pt x="22" y="102"/>
                    <a:pt x="22" y="102"/>
                  </a:cubicBezTo>
                  <a:cubicBezTo>
                    <a:pt x="15" y="100"/>
                    <a:pt x="8" y="103"/>
                    <a:pt x="4" y="109"/>
                  </a:cubicBezTo>
                  <a:cubicBezTo>
                    <a:pt x="0" y="117"/>
                    <a:pt x="2" y="127"/>
                    <a:pt x="10" y="131"/>
                  </a:cubicBezTo>
                  <a:cubicBezTo>
                    <a:pt x="18" y="135"/>
                    <a:pt x="27" y="133"/>
                    <a:pt x="32" y="125"/>
                  </a:cubicBezTo>
                  <a:cubicBezTo>
                    <a:pt x="33" y="124"/>
                    <a:pt x="33" y="123"/>
                    <a:pt x="33" y="121"/>
                  </a:cubicBezTo>
                  <a:cubicBezTo>
                    <a:pt x="33" y="121"/>
                    <a:pt x="33" y="121"/>
                    <a:pt x="33" y="121"/>
                  </a:cubicBezTo>
                  <a:cubicBezTo>
                    <a:pt x="38" y="106"/>
                    <a:pt x="168" y="30"/>
                    <a:pt x="183" y="35"/>
                  </a:cubicBezTo>
                  <a:cubicBezTo>
                    <a:pt x="183" y="34"/>
                    <a:pt x="183" y="34"/>
                    <a:pt x="183" y="34"/>
                  </a:cubicBezTo>
                  <a:cubicBezTo>
                    <a:pt x="190" y="36"/>
                    <a:pt x="198" y="33"/>
                    <a:pt x="201" y="27"/>
                  </a:cubicBezTo>
                  <a:cubicBezTo>
                    <a:pt x="206" y="19"/>
                    <a:pt x="203" y="9"/>
                    <a:pt x="196" y="5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Freeform: Shape 181"/>
            <p:cNvSpPr/>
            <p:nvPr/>
          </p:nvSpPr>
          <p:spPr bwMode="auto">
            <a:xfrm>
              <a:off x="4464426" y="1212404"/>
              <a:ext cx="1359797" cy="885314"/>
            </a:xfrm>
            <a:custGeom>
              <a:avLst/>
              <a:gdLst/>
              <a:ahLst/>
              <a:cxnLst>
                <a:cxn ang="0">
                  <a:pos x="199" y="106"/>
                </a:cxn>
                <a:cxn ang="0">
                  <a:pos x="181" y="98"/>
                </a:cxn>
                <a:cxn ang="0">
                  <a:pos x="181" y="98"/>
                </a:cxn>
                <a:cxn ang="0">
                  <a:pos x="31" y="12"/>
                </a:cxn>
                <a:cxn ang="0">
                  <a:pos x="31" y="12"/>
                </a:cxn>
                <a:cxn ang="0">
                  <a:pos x="16" y="0"/>
                </a:cxn>
                <a:cxn ang="0">
                  <a:pos x="0" y="16"/>
                </a:cxn>
                <a:cxn ang="0">
                  <a:pos x="16" y="32"/>
                </a:cxn>
                <a:cxn ang="0">
                  <a:pos x="20" y="32"/>
                </a:cxn>
                <a:cxn ang="0">
                  <a:pos x="20" y="32"/>
                </a:cxn>
                <a:cxn ang="0">
                  <a:pos x="170" y="118"/>
                </a:cxn>
                <a:cxn ang="0">
                  <a:pos x="170" y="118"/>
                </a:cxn>
                <a:cxn ang="0">
                  <a:pos x="171" y="122"/>
                </a:cxn>
                <a:cxn ang="0">
                  <a:pos x="193" y="128"/>
                </a:cxn>
                <a:cxn ang="0">
                  <a:pos x="199" y="106"/>
                </a:cxn>
              </a:cxnLst>
              <a:rect l="0" t="0" r="r" b="b"/>
              <a:pathLst>
                <a:path w="203" h="132">
                  <a:moveTo>
                    <a:pt x="199" y="106"/>
                  </a:moveTo>
                  <a:cubicBezTo>
                    <a:pt x="195" y="99"/>
                    <a:pt x="188" y="97"/>
                    <a:pt x="181" y="98"/>
                  </a:cubicBezTo>
                  <a:cubicBezTo>
                    <a:pt x="181" y="98"/>
                    <a:pt x="181" y="98"/>
                    <a:pt x="181" y="98"/>
                  </a:cubicBezTo>
                  <a:cubicBezTo>
                    <a:pt x="166" y="103"/>
                    <a:pt x="35" y="27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29" y="5"/>
                    <a:pt x="23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5"/>
                    <a:pt x="7" y="32"/>
                    <a:pt x="16" y="32"/>
                  </a:cubicBezTo>
                  <a:cubicBezTo>
                    <a:pt x="17" y="32"/>
                    <a:pt x="18" y="32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35" y="27"/>
                    <a:pt x="166" y="103"/>
                    <a:pt x="170" y="118"/>
                  </a:cubicBezTo>
                  <a:cubicBezTo>
                    <a:pt x="170" y="118"/>
                    <a:pt x="170" y="118"/>
                    <a:pt x="170" y="118"/>
                  </a:cubicBezTo>
                  <a:cubicBezTo>
                    <a:pt x="170" y="119"/>
                    <a:pt x="171" y="121"/>
                    <a:pt x="171" y="122"/>
                  </a:cubicBezTo>
                  <a:cubicBezTo>
                    <a:pt x="176" y="129"/>
                    <a:pt x="186" y="132"/>
                    <a:pt x="193" y="128"/>
                  </a:cubicBezTo>
                  <a:cubicBezTo>
                    <a:pt x="201" y="123"/>
                    <a:pt x="203" y="113"/>
                    <a:pt x="199" y="106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Oval 182"/>
            <p:cNvSpPr/>
            <p:nvPr/>
          </p:nvSpPr>
          <p:spPr bwMode="auto">
            <a:xfrm>
              <a:off x="4454469" y="1206809"/>
              <a:ext cx="229000" cy="2290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1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Oval 183"/>
            <p:cNvSpPr/>
            <p:nvPr/>
          </p:nvSpPr>
          <p:spPr bwMode="auto">
            <a:xfrm>
              <a:off x="3319878" y="1852172"/>
              <a:ext cx="229000" cy="229000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bg1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Oval 184"/>
            <p:cNvSpPr/>
            <p:nvPr/>
          </p:nvSpPr>
          <p:spPr bwMode="auto">
            <a:xfrm>
              <a:off x="5594265" y="1852172"/>
              <a:ext cx="229000" cy="22900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bg1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Oval 185"/>
            <p:cNvSpPr/>
            <p:nvPr/>
          </p:nvSpPr>
          <p:spPr bwMode="auto">
            <a:xfrm>
              <a:off x="5594265" y="3174127"/>
              <a:ext cx="229000" cy="229000"/>
            </a:xfrm>
            <a:prstGeom prst="ellipse">
              <a:avLst/>
            </a:prstGeom>
            <a:solidFill>
              <a:schemeClr val="accent3"/>
            </a:solidFill>
            <a:ln w="12700">
              <a:solidFill>
                <a:schemeClr val="bg1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Oval 186"/>
            <p:cNvSpPr/>
            <p:nvPr/>
          </p:nvSpPr>
          <p:spPr bwMode="auto">
            <a:xfrm>
              <a:off x="3319878" y="3174127"/>
              <a:ext cx="229000" cy="229000"/>
            </a:xfrm>
            <a:prstGeom prst="ellipse">
              <a:avLst/>
            </a:prstGeom>
            <a:solidFill>
              <a:schemeClr val="accent5"/>
            </a:solidFill>
            <a:ln w="12700">
              <a:solidFill>
                <a:schemeClr val="bg1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Oval 187"/>
            <p:cNvSpPr/>
            <p:nvPr/>
          </p:nvSpPr>
          <p:spPr bwMode="auto">
            <a:xfrm>
              <a:off x="4454469" y="3819491"/>
              <a:ext cx="229000" cy="2290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bg1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Freeform: Shape 188"/>
            <p:cNvSpPr/>
            <p:nvPr/>
          </p:nvSpPr>
          <p:spPr bwMode="auto">
            <a:xfrm>
              <a:off x="5147871" y="1418003"/>
              <a:ext cx="822698" cy="248776"/>
            </a:xfrm>
            <a:custGeom>
              <a:avLst/>
              <a:gdLst/>
              <a:ahLst/>
              <a:cxnLst>
                <a:cxn ang="0">
                  <a:pos x="5" y="41"/>
                </a:cxn>
                <a:cxn ang="0">
                  <a:pos x="7" y="42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166" y="0"/>
                </a:cxn>
                <a:cxn ang="0">
                  <a:pos x="166" y="0"/>
                </a:cxn>
                <a:cxn ang="0">
                  <a:pos x="34" y="0"/>
                </a:cxn>
                <a:cxn ang="0">
                  <a:pos x="7" y="42"/>
                </a:cxn>
                <a:cxn ang="0">
                  <a:pos x="9" y="46"/>
                </a:cxn>
                <a:cxn ang="0">
                  <a:pos x="5" y="50"/>
                </a:cxn>
                <a:cxn ang="0">
                  <a:pos x="0" y="46"/>
                </a:cxn>
                <a:cxn ang="0">
                  <a:pos x="5" y="41"/>
                </a:cxn>
              </a:cxnLst>
              <a:rect l="0" t="0" r="r" b="b"/>
              <a:pathLst>
                <a:path w="166" h="50">
                  <a:moveTo>
                    <a:pt x="5" y="41"/>
                  </a:moveTo>
                  <a:cubicBezTo>
                    <a:pt x="6" y="41"/>
                    <a:pt x="6" y="41"/>
                    <a:pt x="7" y="42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66" y="0"/>
                    <a:pt x="166" y="0"/>
                    <a:pt x="166" y="0"/>
                  </a:cubicBezTo>
                  <a:cubicBezTo>
                    <a:pt x="166" y="0"/>
                    <a:pt x="166" y="0"/>
                    <a:pt x="1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8" y="43"/>
                    <a:pt x="9" y="44"/>
                    <a:pt x="9" y="46"/>
                  </a:cubicBezTo>
                  <a:cubicBezTo>
                    <a:pt x="9" y="48"/>
                    <a:pt x="7" y="50"/>
                    <a:pt x="5" y="50"/>
                  </a:cubicBezTo>
                  <a:cubicBezTo>
                    <a:pt x="2" y="50"/>
                    <a:pt x="0" y="48"/>
                    <a:pt x="0" y="46"/>
                  </a:cubicBezTo>
                  <a:cubicBezTo>
                    <a:pt x="0" y="43"/>
                    <a:pt x="2" y="41"/>
                    <a:pt x="5" y="4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Freeform: Shape 189"/>
            <p:cNvSpPr/>
            <p:nvPr/>
          </p:nvSpPr>
          <p:spPr bwMode="auto">
            <a:xfrm flipH="1">
              <a:off x="3174307" y="1418003"/>
              <a:ext cx="822698" cy="248776"/>
            </a:xfrm>
            <a:custGeom>
              <a:avLst/>
              <a:gdLst/>
              <a:ahLst/>
              <a:cxnLst>
                <a:cxn ang="0">
                  <a:pos x="5" y="41"/>
                </a:cxn>
                <a:cxn ang="0">
                  <a:pos x="7" y="42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166" y="0"/>
                </a:cxn>
                <a:cxn ang="0">
                  <a:pos x="166" y="0"/>
                </a:cxn>
                <a:cxn ang="0">
                  <a:pos x="34" y="0"/>
                </a:cxn>
                <a:cxn ang="0">
                  <a:pos x="7" y="42"/>
                </a:cxn>
                <a:cxn ang="0">
                  <a:pos x="9" y="46"/>
                </a:cxn>
                <a:cxn ang="0">
                  <a:pos x="5" y="50"/>
                </a:cxn>
                <a:cxn ang="0">
                  <a:pos x="0" y="46"/>
                </a:cxn>
                <a:cxn ang="0">
                  <a:pos x="5" y="41"/>
                </a:cxn>
              </a:cxnLst>
              <a:rect l="0" t="0" r="r" b="b"/>
              <a:pathLst>
                <a:path w="166" h="50">
                  <a:moveTo>
                    <a:pt x="5" y="41"/>
                  </a:moveTo>
                  <a:cubicBezTo>
                    <a:pt x="6" y="41"/>
                    <a:pt x="6" y="41"/>
                    <a:pt x="7" y="42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66" y="0"/>
                    <a:pt x="166" y="0"/>
                    <a:pt x="166" y="0"/>
                  </a:cubicBezTo>
                  <a:cubicBezTo>
                    <a:pt x="166" y="0"/>
                    <a:pt x="166" y="0"/>
                    <a:pt x="1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8" y="43"/>
                    <a:pt x="9" y="44"/>
                    <a:pt x="9" y="46"/>
                  </a:cubicBezTo>
                  <a:cubicBezTo>
                    <a:pt x="9" y="48"/>
                    <a:pt x="7" y="50"/>
                    <a:pt x="5" y="50"/>
                  </a:cubicBezTo>
                  <a:cubicBezTo>
                    <a:pt x="2" y="50"/>
                    <a:pt x="0" y="48"/>
                    <a:pt x="0" y="46"/>
                  </a:cubicBezTo>
                  <a:cubicBezTo>
                    <a:pt x="0" y="43"/>
                    <a:pt x="2" y="41"/>
                    <a:pt x="5" y="4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Freeform: Shape 190"/>
            <p:cNvSpPr/>
            <p:nvPr/>
          </p:nvSpPr>
          <p:spPr bwMode="auto">
            <a:xfrm flipV="1">
              <a:off x="5147871" y="3590491"/>
              <a:ext cx="822698" cy="248776"/>
            </a:xfrm>
            <a:custGeom>
              <a:avLst/>
              <a:gdLst/>
              <a:ahLst/>
              <a:cxnLst>
                <a:cxn ang="0">
                  <a:pos x="5" y="41"/>
                </a:cxn>
                <a:cxn ang="0">
                  <a:pos x="7" y="42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166" y="0"/>
                </a:cxn>
                <a:cxn ang="0">
                  <a:pos x="166" y="0"/>
                </a:cxn>
                <a:cxn ang="0">
                  <a:pos x="34" y="0"/>
                </a:cxn>
                <a:cxn ang="0">
                  <a:pos x="7" y="42"/>
                </a:cxn>
                <a:cxn ang="0">
                  <a:pos x="9" y="46"/>
                </a:cxn>
                <a:cxn ang="0">
                  <a:pos x="5" y="50"/>
                </a:cxn>
                <a:cxn ang="0">
                  <a:pos x="0" y="46"/>
                </a:cxn>
                <a:cxn ang="0">
                  <a:pos x="5" y="41"/>
                </a:cxn>
              </a:cxnLst>
              <a:rect l="0" t="0" r="r" b="b"/>
              <a:pathLst>
                <a:path w="166" h="50">
                  <a:moveTo>
                    <a:pt x="5" y="41"/>
                  </a:moveTo>
                  <a:cubicBezTo>
                    <a:pt x="6" y="41"/>
                    <a:pt x="6" y="41"/>
                    <a:pt x="7" y="42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66" y="0"/>
                    <a:pt x="166" y="0"/>
                    <a:pt x="166" y="0"/>
                  </a:cubicBezTo>
                  <a:cubicBezTo>
                    <a:pt x="166" y="0"/>
                    <a:pt x="166" y="0"/>
                    <a:pt x="1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8" y="43"/>
                    <a:pt x="9" y="44"/>
                    <a:pt x="9" y="46"/>
                  </a:cubicBezTo>
                  <a:cubicBezTo>
                    <a:pt x="9" y="48"/>
                    <a:pt x="7" y="50"/>
                    <a:pt x="5" y="50"/>
                  </a:cubicBezTo>
                  <a:cubicBezTo>
                    <a:pt x="2" y="50"/>
                    <a:pt x="0" y="48"/>
                    <a:pt x="0" y="46"/>
                  </a:cubicBezTo>
                  <a:cubicBezTo>
                    <a:pt x="0" y="43"/>
                    <a:pt x="2" y="41"/>
                    <a:pt x="5" y="4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Freeform: Shape 191"/>
            <p:cNvSpPr/>
            <p:nvPr/>
          </p:nvSpPr>
          <p:spPr bwMode="auto">
            <a:xfrm flipH="1" flipV="1">
              <a:off x="3174307" y="3590491"/>
              <a:ext cx="822698" cy="248776"/>
            </a:xfrm>
            <a:custGeom>
              <a:avLst/>
              <a:gdLst/>
              <a:ahLst/>
              <a:cxnLst>
                <a:cxn ang="0">
                  <a:pos x="5" y="41"/>
                </a:cxn>
                <a:cxn ang="0">
                  <a:pos x="7" y="42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166" y="0"/>
                </a:cxn>
                <a:cxn ang="0">
                  <a:pos x="166" y="0"/>
                </a:cxn>
                <a:cxn ang="0">
                  <a:pos x="34" y="0"/>
                </a:cxn>
                <a:cxn ang="0">
                  <a:pos x="7" y="42"/>
                </a:cxn>
                <a:cxn ang="0">
                  <a:pos x="9" y="46"/>
                </a:cxn>
                <a:cxn ang="0">
                  <a:pos x="5" y="50"/>
                </a:cxn>
                <a:cxn ang="0">
                  <a:pos x="0" y="46"/>
                </a:cxn>
                <a:cxn ang="0">
                  <a:pos x="5" y="41"/>
                </a:cxn>
              </a:cxnLst>
              <a:rect l="0" t="0" r="r" b="b"/>
              <a:pathLst>
                <a:path w="166" h="50">
                  <a:moveTo>
                    <a:pt x="5" y="41"/>
                  </a:moveTo>
                  <a:cubicBezTo>
                    <a:pt x="6" y="41"/>
                    <a:pt x="6" y="41"/>
                    <a:pt x="7" y="42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66" y="0"/>
                    <a:pt x="166" y="0"/>
                    <a:pt x="166" y="0"/>
                  </a:cubicBezTo>
                  <a:cubicBezTo>
                    <a:pt x="166" y="0"/>
                    <a:pt x="166" y="0"/>
                    <a:pt x="1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8" y="43"/>
                    <a:pt x="9" y="44"/>
                    <a:pt x="9" y="46"/>
                  </a:cubicBezTo>
                  <a:cubicBezTo>
                    <a:pt x="9" y="48"/>
                    <a:pt x="7" y="50"/>
                    <a:pt x="5" y="50"/>
                  </a:cubicBezTo>
                  <a:cubicBezTo>
                    <a:pt x="2" y="50"/>
                    <a:pt x="0" y="48"/>
                    <a:pt x="0" y="46"/>
                  </a:cubicBezTo>
                  <a:cubicBezTo>
                    <a:pt x="0" y="43"/>
                    <a:pt x="2" y="41"/>
                    <a:pt x="5" y="4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cxnSp>
          <p:nvCxnSpPr>
            <p:cNvPr id="27" name="Straight Connector 196"/>
            <p:cNvCxnSpPr/>
            <p:nvPr/>
          </p:nvCxnSpPr>
          <p:spPr>
            <a:xfrm>
              <a:off x="5738256" y="2633052"/>
              <a:ext cx="699491" cy="1736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197"/>
            <p:cNvCxnSpPr/>
            <p:nvPr/>
          </p:nvCxnSpPr>
          <p:spPr>
            <a:xfrm flipH="1">
              <a:off x="2691863" y="2633052"/>
              <a:ext cx="699491" cy="1736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150"/>
          <p:cNvGrpSpPr/>
          <p:nvPr/>
        </p:nvGrpSpPr>
        <p:grpSpPr>
          <a:xfrm>
            <a:off x="5970569" y="1017177"/>
            <a:ext cx="2159677" cy="649603"/>
            <a:chOff x="8601584" y="1451933"/>
            <a:chExt cx="2196245" cy="866137"/>
          </a:xfrm>
        </p:grpSpPr>
        <p:sp>
          <p:nvSpPr>
            <p:cNvPr id="45" name="TextBox 151"/>
            <p:cNvSpPr txBox="1"/>
            <p:nvPr/>
          </p:nvSpPr>
          <p:spPr bwMode="auto">
            <a:xfrm>
              <a:off x="8601584" y="1451933"/>
              <a:ext cx="2196244" cy="309958"/>
            </a:xfrm>
            <a:prstGeom prst="rect">
              <a:avLst/>
            </a:prstGeom>
            <a:noFill/>
          </p:spPr>
          <p:txBody>
            <a:bodyPr wrap="none" lIns="360000" tIns="0" rIns="360000" bIns="0" anchor="ctr" anchorCtr="0">
              <a:normAutofit/>
            </a:bodyPr>
            <a:lstStyle/>
            <a:p>
              <a:pPr algn="l"/>
              <a:r>
                <a:rPr lang="zh-CN" altLang="en-US" sz="1400">
                  <a:solidFill>
                    <a:schemeClr val="accent2">
                      <a:lumMod val="100000"/>
                    </a:schemeClr>
                  </a:solidFill>
                  <a:effectLst/>
                </a:rPr>
                <a:t>标题文本预设</a:t>
              </a:r>
            </a:p>
          </p:txBody>
        </p:sp>
        <p:sp>
          <p:nvSpPr>
            <p:cNvPr id="46" name="TextBox 152"/>
            <p:cNvSpPr txBox="1"/>
            <p:nvPr/>
          </p:nvSpPr>
          <p:spPr bwMode="auto">
            <a:xfrm>
              <a:off x="8601585" y="1761891"/>
              <a:ext cx="2196244" cy="556179"/>
            </a:xfrm>
            <a:prstGeom prst="rect">
              <a:avLst/>
            </a:prstGeom>
            <a:noFill/>
          </p:spPr>
          <p:txBody>
            <a:bodyPr wrap="square" lIns="360000" tIns="0" rIns="360000" bIns="0">
              <a:normAutofit fontScale="92500" lnSpcReduction="20000"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此部分内容作为文字排版占位显示 </a:t>
              </a:r>
              <a:b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</a:br>
              <a: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（建议使用主题字体）</a:t>
              </a:r>
            </a:p>
          </p:txBody>
        </p:sp>
      </p:grpSp>
      <p:grpSp>
        <p:nvGrpSpPr>
          <p:cNvPr id="30" name="Group 153"/>
          <p:cNvGrpSpPr/>
          <p:nvPr/>
        </p:nvGrpSpPr>
        <p:grpSpPr>
          <a:xfrm>
            <a:off x="989416" y="1017177"/>
            <a:ext cx="2184893" cy="649603"/>
            <a:chOff x="1415480" y="1669738"/>
            <a:chExt cx="2913191" cy="866137"/>
          </a:xfrm>
        </p:grpSpPr>
        <p:sp>
          <p:nvSpPr>
            <p:cNvPr id="43" name="TextBox 154"/>
            <p:cNvSpPr txBox="1"/>
            <p:nvPr/>
          </p:nvSpPr>
          <p:spPr bwMode="auto">
            <a:xfrm>
              <a:off x="1415480" y="1669738"/>
              <a:ext cx="2913191" cy="309958"/>
            </a:xfrm>
            <a:prstGeom prst="rect">
              <a:avLst/>
            </a:prstGeom>
            <a:noFill/>
          </p:spPr>
          <p:txBody>
            <a:bodyPr wrap="none" lIns="72000" tIns="0" rIns="360000" bIns="0" anchor="ctr" anchorCtr="0">
              <a:normAutofit/>
            </a:bodyPr>
            <a:lstStyle/>
            <a:p>
              <a:pPr algn="r"/>
              <a:r>
                <a:rPr lang="zh-CN" altLang="en-US" sz="1400" dirty="0">
                  <a:solidFill>
                    <a:schemeClr val="accent1">
                      <a:lumMod val="100000"/>
                    </a:schemeClr>
                  </a:solidFill>
                  <a:effectLst/>
                </a:rPr>
                <a:t>标题文本预设</a:t>
              </a:r>
            </a:p>
          </p:txBody>
        </p:sp>
        <p:sp>
          <p:nvSpPr>
            <p:cNvPr id="44" name="TextBox 155"/>
            <p:cNvSpPr txBox="1"/>
            <p:nvPr/>
          </p:nvSpPr>
          <p:spPr bwMode="auto">
            <a:xfrm>
              <a:off x="1415480" y="1979696"/>
              <a:ext cx="2913191" cy="556179"/>
            </a:xfrm>
            <a:prstGeom prst="rect">
              <a:avLst/>
            </a:prstGeom>
            <a:noFill/>
          </p:spPr>
          <p:txBody>
            <a:bodyPr wrap="square" lIns="72000" tIns="0" rIns="360000" bIns="0" anchor="t" anchorCtr="0">
              <a:normAutofit fontScale="92500"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1000" b="0" dirty="0">
                  <a:solidFill>
                    <a:schemeClr val="tx1"/>
                  </a:solidFill>
                  <a:effectLst/>
                </a:rPr>
                <a:t>此部分内容作为文字排版占位显示 </a:t>
              </a:r>
              <a:br>
                <a:rPr lang="zh-CN" altLang="en-US" sz="1000" b="0" dirty="0">
                  <a:solidFill>
                    <a:schemeClr val="tx1"/>
                  </a:solidFill>
                  <a:effectLst/>
                </a:rPr>
              </a:br>
              <a:r>
                <a:rPr lang="zh-CN" altLang="en-US" sz="1000" b="0" dirty="0">
                  <a:solidFill>
                    <a:schemeClr val="tx1"/>
                  </a:solidFill>
                  <a:effectLst/>
                </a:rPr>
                <a:t>（建议使用主题字体）</a:t>
              </a:r>
            </a:p>
          </p:txBody>
        </p:sp>
      </p:grpSp>
      <p:grpSp>
        <p:nvGrpSpPr>
          <p:cNvPr id="31" name="Group 156"/>
          <p:cNvGrpSpPr/>
          <p:nvPr/>
        </p:nvGrpSpPr>
        <p:grpSpPr>
          <a:xfrm>
            <a:off x="6437747" y="2308252"/>
            <a:ext cx="2159677" cy="649603"/>
            <a:chOff x="8601584" y="1451933"/>
            <a:chExt cx="2196245" cy="866137"/>
          </a:xfrm>
        </p:grpSpPr>
        <p:sp>
          <p:nvSpPr>
            <p:cNvPr id="41" name="TextBox 157"/>
            <p:cNvSpPr txBox="1"/>
            <p:nvPr/>
          </p:nvSpPr>
          <p:spPr bwMode="auto">
            <a:xfrm>
              <a:off x="8601584" y="1451933"/>
              <a:ext cx="2196244" cy="309958"/>
            </a:xfrm>
            <a:prstGeom prst="rect">
              <a:avLst/>
            </a:prstGeom>
            <a:noFill/>
          </p:spPr>
          <p:txBody>
            <a:bodyPr wrap="none" lIns="360000" tIns="0" rIns="360000" bIns="0" anchor="ctr" anchorCtr="0">
              <a:normAutofit/>
            </a:bodyPr>
            <a:lstStyle/>
            <a:p>
              <a:pPr algn="l"/>
              <a:r>
                <a:rPr lang="zh-CN" altLang="en-US" sz="1400">
                  <a:solidFill>
                    <a:schemeClr val="accent3">
                      <a:lumMod val="100000"/>
                    </a:schemeClr>
                  </a:solidFill>
                  <a:effectLst/>
                </a:rPr>
                <a:t>标题文本预设</a:t>
              </a:r>
            </a:p>
          </p:txBody>
        </p:sp>
        <p:sp>
          <p:nvSpPr>
            <p:cNvPr id="42" name="TextBox 158"/>
            <p:cNvSpPr txBox="1"/>
            <p:nvPr/>
          </p:nvSpPr>
          <p:spPr bwMode="auto">
            <a:xfrm>
              <a:off x="8601585" y="1761891"/>
              <a:ext cx="2196244" cy="556179"/>
            </a:xfrm>
            <a:prstGeom prst="rect">
              <a:avLst/>
            </a:prstGeom>
            <a:noFill/>
          </p:spPr>
          <p:txBody>
            <a:bodyPr wrap="square" lIns="360000" tIns="0" rIns="360000" bIns="0">
              <a:normAutofit fontScale="92500" lnSpcReduction="20000"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此部分内容作为文字排版占位显示 </a:t>
              </a:r>
              <a:b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</a:br>
              <a: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（建议使用主题字体）</a:t>
              </a:r>
            </a:p>
          </p:txBody>
        </p:sp>
      </p:grpSp>
      <p:grpSp>
        <p:nvGrpSpPr>
          <p:cNvPr id="32" name="Group 159"/>
          <p:cNvGrpSpPr/>
          <p:nvPr/>
        </p:nvGrpSpPr>
        <p:grpSpPr>
          <a:xfrm>
            <a:off x="506971" y="2308252"/>
            <a:ext cx="2184893" cy="649603"/>
            <a:chOff x="1415480" y="1669738"/>
            <a:chExt cx="2913191" cy="866137"/>
          </a:xfrm>
        </p:grpSpPr>
        <p:sp>
          <p:nvSpPr>
            <p:cNvPr id="39" name="TextBox 161"/>
            <p:cNvSpPr txBox="1"/>
            <p:nvPr/>
          </p:nvSpPr>
          <p:spPr bwMode="auto">
            <a:xfrm>
              <a:off x="1415480" y="1669738"/>
              <a:ext cx="2913191" cy="309958"/>
            </a:xfrm>
            <a:prstGeom prst="rect">
              <a:avLst/>
            </a:prstGeom>
            <a:noFill/>
          </p:spPr>
          <p:txBody>
            <a:bodyPr wrap="none" lIns="72000" tIns="0" rIns="360000" bIns="0" anchor="ctr" anchorCtr="0">
              <a:normAutofit/>
            </a:bodyPr>
            <a:lstStyle/>
            <a:p>
              <a:pPr algn="r"/>
              <a:r>
                <a:rPr lang="zh-CN" altLang="en-US" sz="1400">
                  <a:solidFill>
                    <a:schemeClr val="accent6">
                      <a:lumMod val="100000"/>
                    </a:schemeClr>
                  </a:solidFill>
                  <a:effectLst/>
                </a:rPr>
                <a:t>标题文本预设</a:t>
              </a:r>
            </a:p>
          </p:txBody>
        </p:sp>
        <p:sp>
          <p:nvSpPr>
            <p:cNvPr id="40" name="TextBox 162"/>
            <p:cNvSpPr txBox="1"/>
            <p:nvPr/>
          </p:nvSpPr>
          <p:spPr bwMode="auto">
            <a:xfrm>
              <a:off x="1415480" y="1979696"/>
              <a:ext cx="2913191" cy="556179"/>
            </a:xfrm>
            <a:prstGeom prst="rect">
              <a:avLst/>
            </a:prstGeom>
            <a:noFill/>
          </p:spPr>
          <p:txBody>
            <a:bodyPr wrap="square" lIns="72000" tIns="0" rIns="360000" bIns="0" anchor="t" anchorCtr="0">
              <a:normAutofit fontScale="92500"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此部分内容作为文字排版占位显示 </a:t>
              </a:r>
              <a:br>
                <a:rPr lang="zh-CN" altLang="en-US" sz="1000" b="0">
                  <a:solidFill>
                    <a:schemeClr val="tx1"/>
                  </a:solidFill>
                  <a:effectLst/>
                </a:rPr>
              </a:b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（建议使用主题字体）</a:t>
              </a:r>
            </a:p>
          </p:txBody>
        </p:sp>
      </p:grpSp>
      <p:grpSp>
        <p:nvGrpSpPr>
          <p:cNvPr id="33" name="Group 164"/>
          <p:cNvGrpSpPr/>
          <p:nvPr/>
        </p:nvGrpSpPr>
        <p:grpSpPr>
          <a:xfrm>
            <a:off x="989416" y="3533115"/>
            <a:ext cx="2184893" cy="649603"/>
            <a:chOff x="1415480" y="1669738"/>
            <a:chExt cx="2913191" cy="866137"/>
          </a:xfrm>
        </p:grpSpPr>
        <p:sp>
          <p:nvSpPr>
            <p:cNvPr id="37" name="TextBox 165"/>
            <p:cNvSpPr txBox="1"/>
            <p:nvPr/>
          </p:nvSpPr>
          <p:spPr bwMode="auto">
            <a:xfrm>
              <a:off x="1415480" y="1669738"/>
              <a:ext cx="2913191" cy="309958"/>
            </a:xfrm>
            <a:prstGeom prst="rect">
              <a:avLst/>
            </a:prstGeom>
            <a:noFill/>
          </p:spPr>
          <p:txBody>
            <a:bodyPr wrap="none" lIns="72000" tIns="0" rIns="360000" bIns="0" anchor="ctr" anchorCtr="0">
              <a:normAutofit/>
            </a:bodyPr>
            <a:lstStyle/>
            <a:p>
              <a:pPr algn="r"/>
              <a:r>
                <a:rPr lang="zh-CN" altLang="en-US" sz="1400">
                  <a:solidFill>
                    <a:schemeClr val="accent5">
                      <a:lumMod val="100000"/>
                    </a:schemeClr>
                  </a:solidFill>
                  <a:effectLst/>
                </a:rPr>
                <a:t>标题文本预设</a:t>
              </a:r>
            </a:p>
          </p:txBody>
        </p:sp>
        <p:sp>
          <p:nvSpPr>
            <p:cNvPr id="38" name="TextBox 167"/>
            <p:cNvSpPr txBox="1"/>
            <p:nvPr/>
          </p:nvSpPr>
          <p:spPr bwMode="auto">
            <a:xfrm>
              <a:off x="1415480" y="1979696"/>
              <a:ext cx="2913191" cy="556179"/>
            </a:xfrm>
            <a:prstGeom prst="rect">
              <a:avLst/>
            </a:prstGeom>
            <a:noFill/>
          </p:spPr>
          <p:txBody>
            <a:bodyPr wrap="square" lIns="72000" tIns="0" rIns="360000" bIns="0" anchor="t" anchorCtr="0">
              <a:normAutofit fontScale="92500"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此部分内容作为文字排版占位显示 </a:t>
              </a:r>
              <a:br>
                <a:rPr lang="zh-CN" altLang="en-US" sz="1000" b="0">
                  <a:solidFill>
                    <a:schemeClr val="tx1"/>
                  </a:solidFill>
                  <a:effectLst/>
                </a:rPr>
              </a:b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（建议使用主题字体）</a:t>
              </a:r>
            </a:p>
          </p:txBody>
        </p:sp>
      </p:grpSp>
      <p:grpSp>
        <p:nvGrpSpPr>
          <p:cNvPr id="34" name="Group 168"/>
          <p:cNvGrpSpPr/>
          <p:nvPr/>
        </p:nvGrpSpPr>
        <p:grpSpPr>
          <a:xfrm>
            <a:off x="5970569" y="3533115"/>
            <a:ext cx="2159677" cy="649603"/>
            <a:chOff x="8601584" y="1451933"/>
            <a:chExt cx="2196245" cy="866137"/>
          </a:xfrm>
        </p:grpSpPr>
        <p:sp>
          <p:nvSpPr>
            <p:cNvPr id="35" name="TextBox 170"/>
            <p:cNvSpPr txBox="1"/>
            <p:nvPr/>
          </p:nvSpPr>
          <p:spPr bwMode="auto">
            <a:xfrm>
              <a:off x="8601584" y="1451933"/>
              <a:ext cx="2196244" cy="309958"/>
            </a:xfrm>
            <a:prstGeom prst="rect">
              <a:avLst/>
            </a:prstGeom>
            <a:noFill/>
          </p:spPr>
          <p:txBody>
            <a:bodyPr wrap="none" lIns="360000" tIns="0" rIns="360000" bIns="0" anchor="ctr" anchorCtr="0">
              <a:normAutofit/>
            </a:bodyPr>
            <a:lstStyle/>
            <a:p>
              <a:pPr algn="l"/>
              <a:r>
                <a:rPr lang="zh-CN" altLang="en-US" sz="1400">
                  <a:solidFill>
                    <a:schemeClr val="accent4">
                      <a:lumMod val="100000"/>
                    </a:schemeClr>
                  </a:solidFill>
                  <a:effectLst/>
                </a:rPr>
                <a:t>标题文本预设</a:t>
              </a:r>
            </a:p>
          </p:txBody>
        </p:sp>
        <p:sp>
          <p:nvSpPr>
            <p:cNvPr id="36" name="TextBox 171"/>
            <p:cNvSpPr txBox="1"/>
            <p:nvPr/>
          </p:nvSpPr>
          <p:spPr bwMode="auto">
            <a:xfrm>
              <a:off x="8601585" y="1761891"/>
              <a:ext cx="2196244" cy="556179"/>
            </a:xfrm>
            <a:prstGeom prst="rect">
              <a:avLst/>
            </a:prstGeom>
            <a:noFill/>
          </p:spPr>
          <p:txBody>
            <a:bodyPr wrap="square" lIns="360000" tIns="0" rIns="360000" bIns="0">
              <a:normAutofit fontScale="92500" lnSpcReduction="20000"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此部分内容作为文字排版占位显示 </a:t>
              </a:r>
              <a:b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</a:br>
              <a: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（建议使用主题字体）</a:t>
              </a:r>
            </a:p>
          </p:txBody>
        </p:sp>
      </p:grpSp>
      <p:sp>
        <p:nvSpPr>
          <p:cNvPr id="165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6" name="图片 165"/>
          <p:cNvPicPr>
            <a:picLocks noChangeAspect="1"/>
          </p:cNvPicPr>
          <p:nvPr/>
        </p:nvPicPr>
        <p:blipFill rotWithShape="1">
          <a:blip r:embed="rId4"/>
          <a:srcRect b="54179"/>
          <a:stretch>
            <a:fillRect/>
          </a:stretch>
        </p:blipFill>
        <p:spPr>
          <a:xfrm>
            <a:off x="1" y="3479343"/>
            <a:ext cx="9164459" cy="16641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303425"/>
            <a:ext cx="9164459" cy="410445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1609332"/>
            <a:ext cx="9164459" cy="3631859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817486" y="1491630"/>
            <a:ext cx="16186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spc="3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水彩风</a:t>
            </a:r>
            <a:endParaRPr lang="en-US" altLang="zh-CN" sz="3200" spc="3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TextBox 71"/>
          <p:cNvSpPr txBox="1"/>
          <p:nvPr/>
        </p:nvSpPr>
        <p:spPr>
          <a:xfrm>
            <a:off x="3213104" y="2787774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演示完毕 谢谢欣赏</a:t>
            </a:r>
          </a:p>
          <a:p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555776" y="1988135"/>
            <a:ext cx="509626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6000" b="1" spc="300" dirty="0">
                <a:latin typeface="Freestyle Script" panose="030804020302050B0404" pitchFamily="66" charset="0"/>
                <a:ea typeface="微软雅黑" panose="020B0503020204020204" pitchFamily="34" charset="-122"/>
                <a:cs typeface="Adobe Arabic" panose="02040503050201020203" pitchFamily="18" charset="-78"/>
                <a:sym typeface="微软雅黑" panose="020B0503020204020204" pitchFamily="34" charset="-122"/>
              </a:rPr>
              <a:t>POWERPOINT</a:t>
            </a:r>
            <a:endParaRPr lang="zh-CN" altLang="en-US" sz="6000" b="1" spc="300" dirty="0">
              <a:latin typeface="Freestyle Script" panose="030804020302050B0404" pitchFamily="66" charset="0"/>
              <a:ea typeface="微软雅黑" panose="020B0503020204020204" pitchFamily="34" charset="-122"/>
              <a:cs typeface="Adobe Arabic" panose="02040503050201020203" pitchFamily="18" charset="-78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303425"/>
            <a:ext cx="9164459" cy="410445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1609332"/>
            <a:ext cx="9164459" cy="3631859"/>
          </a:xfrm>
          <a:prstGeom prst="rect">
            <a:avLst/>
          </a:prstGeom>
        </p:spPr>
      </p:pic>
      <p:sp>
        <p:nvSpPr>
          <p:cNvPr id="11" name="TextBox 71"/>
          <p:cNvSpPr txBox="1"/>
          <p:nvPr/>
        </p:nvSpPr>
        <p:spPr>
          <a:xfrm>
            <a:off x="3243453" y="2499990"/>
            <a:ext cx="27687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标题文本预设 </a:t>
            </a:r>
          </a:p>
        </p:txBody>
      </p:sp>
      <p:sp>
        <p:nvSpPr>
          <p:cNvPr id="12" name="矩形 11"/>
          <p:cNvSpPr/>
          <p:nvPr/>
        </p:nvSpPr>
        <p:spPr>
          <a:xfrm>
            <a:off x="4139952" y="1376606"/>
            <a:ext cx="126170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8800" b="1" spc="300" dirty="0">
                <a:latin typeface="Freestyle Script" panose="030804020302050B0404" pitchFamily="66" charset="0"/>
                <a:ea typeface="微软雅黑" panose="020B0503020204020204" pitchFamily="34" charset="-122"/>
                <a:cs typeface="Adobe Arabic" panose="02040503050201020203" pitchFamily="18" charset="-78"/>
                <a:sym typeface="微软雅黑" panose="020B0503020204020204" pitchFamily="34" charset="-122"/>
              </a:rPr>
              <a:t>01</a:t>
            </a:r>
            <a:endParaRPr lang="zh-CN" altLang="en-US" sz="8800" b="1" spc="300" dirty="0">
              <a:latin typeface="Freestyle Script" panose="030804020302050B0404" pitchFamily="66" charset="0"/>
              <a:ea typeface="微软雅黑" panose="020B0503020204020204" pitchFamily="34" charset="-122"/>
              <a:cs typeface="Adobe Arabic" panose="02040503050201020203" pitchFamily="18" charset="-78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>
            <a:off x="3177947" y="1695332"/>
            <a:ext cx="2788107" cy="1752837"/>
            <a:chOff x="3177947" y="1695332"/>
            <a:chExt cx="2788107" cy="1752837"/>
          </a:xfrm>
        </p:grpSpPr>
        <p:sp>
          <p:nvSpPr>
            <p:cNvPr id="4" name="Freeform: Shape 4"/>
            <p:cNvSpPr/>
            <p:nvPr/>
          </p:nvSpPr>
          <p:spPr bwMode="auto">
            <a:xfrm>
              <a:off x="4878747" y="1799407"/>
              <a:ext cx="1087307" cy="1280394"/>
            </a:xfrm>
            <a:custGeom>
              <a:avLst/>
              <a:gdLst>
                <a:gd name="T0" fmla="*/ 7 w 242"/>
                <a:gd name="T1" fmla="*/ 285 h 285"/>
                <a:gd name="T2" fmla="*/ 0 w 242"/>
                <a:gd name="T3" fmla="*/ 247 h 285"/>
                <a:gd name="T4" fmla="*/ 203 w 242"/>
                <a:gd name="T5" fmla="*/ 109 h 285"/>
                <a:gd name="T6" fmla="*/ 185 w 242"/>
                <a:gd name="T7" fmla="*/ 63 h 285"/>
                <a:gd name="T8" fmla="*/ 99 w 242"/>
                <a:gd name="T9" fmla="*/ 61 h 285"/>
                <a:gd name="T10" fmla="*/ 87 w 242"/>
                <a:gd name="T11" fmla="*/ 25 h 285"/>
                <a:gd name="T12" fmla="*/ 207 w 242"/>
                <a:gd name="T13" fmla="*/ 31 h 285"/>
                <a:gd name="T14" fmla="*/ 241 w 242"/>
                <a:gd name="T15" fmla="*/ 109 h 285"/>
                <a:gd name="T16" fmla="*/ 7 w 242"/>
                <a:gd name="T17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2" h="285">
                  <a:moveTo>
                    <a:pt x="7" y="285"/>
                  </a:moveTo>
                  <a:cubicBezTo>
                    <a:pt x="0" y="247"/>
                    <a:pt x="0" y="247"/>
                    <a:pt x="0" y="247"/>
                  </a:cubicBezTo>
                  <a:cubicBezTo>
                    <a:pt x="56" y="236"/>
                    <a:pt x="203" y="189"/>
                    <a:pt x="203" y="109"/>
                  </a:cubicBezTo>
                  <a:cubicBezTo>
                    <a:pt x="203" y="86"/>
                    <a:pt x="197" y="71"/>
                    <a:pt x="185" y="63"/>
                  </a:cubicBezTo>
                  <a:cubicBezTo>
                    <a:pt x="161" y="45"/>
                    <a:pt x="115" y="55"/>
                    <a:pt x="99" y="61"/>
                  </a:cubicBezTo>
                  <a:cubicBezTo>
                    <a:pt x="87" y="25"/>
                    <a:pt x="87" y="25"/>
                    <a:pt x="87" y="25"/>
                  </a:cubicBezTo>
                  <a:cubicBezTo>
                    <a:pt x="94" y="22"/>
                    <a:pt x="163" y="0"/>
                    <a:pt x="207" y="31"/>
                  </a:cubicBezTo>
                  <a:cubicBezTo>
                    <a:pt x="230" y="47"/>
                    <a:pt x="241" y="73"/>
                    <a:pt x="241" y="109"/>
                  </a:cubicBezTo>
                  <a:cubicBezTo>
                    <a:pt x="242" y="237"/>
                    <a:pt x="17" y="283"/>
                    <a:pt x="7" y="285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Freeform: Shape 5"/>
            <p:cNvSpPr/>
            <p:nvPr/>
          </p:nvSpPr>
          <p:spPr bwMode="auto">
            <a:xfrm>
              <a:off x="3177947" y="1695332"/>
              <a:ext cx="2266365" cy="1752837"/>
            </a:xfrm>
            <a:custGeom>
              <a:avLst/>
              <a:gdLst>
                <a:gd name="T0" fmla="*/ 474 w 505"/>
                <a:gd name="T1" fmla="*/ 0 h 390"/>
                <a:gd name="T2" fmla="*/ 32 w 505"/>
                <a:gd name="T3" fmla="*/ 0 h 390"/>
                <a:gd name="T4" fmla="*/ 4 w 505"/>
                <a:gd name="T5" fmla="*/ 24 h 390"/>
                <a:gd name="T6" fmla="*/ 174 w 505"/>
                <a:gd name="T7" fmla="*/ 356 h 390"/>
                <a:gd name="T8" fmla="*/ 174 w 505"/>
                <a:gd name="T9" fmla="*/ 374 h 390"/>
                <a:gd name="T10" fmla="*/ 190 w 505"/>
                <a:gd name="T11" fmla="*/ 390 h 390"/>
                <a:gd name="T12" fmla="*/ 251 w 505"/>
                <a:gd name="T13" fmla="*/ 390 h 390"/>
                <a:gd name="T14" fmla="*/ 255 w 505"/>
                <a:gd name="T15" fmla="*/ 390 h 390"/>
                <a:gd name="T16" fmla="*/ 316 w 505"/>
                <a:gd name="T17" fmla="*/ 390 h 390"/>
                <a:gd name="T18" fmla="*/ 332 w 505"/>
                <a:gd name="T19" fmla="*/ 374 h 390"/>
                <a:gd name="T20" fmla="*/ 332 w 505"/>
                <a:gd name="T21" fmla="*/ 356 h 390"/>
                <a:gd name="T22" fmla="*/ 502 w 505"/>
                <a:gd name="T23" fmla="*/ 24 h 390"/>
                <a:gd name="T24" fmla="*/ 474 w 505"/>
                <a:gd name="T25" fmla="*/ 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5" h="390">
                  <a:moveTo>
                    <a:pt x="474" y="0"/>
                  </a:moveTo>
                  <a:cubicBezTo>
                    <a:pt x="447" y="0"/>
                    <a:pt x="59" y="0"/>
                    <a:pt x="32" y="0"/>
                  </a:cubicBezTo>
                  <a:cubicBezTo>
                    <a:pt x="0" y="0"/>
                    <a:pt x="4" y="16"/>
                    <a:pt x="4" y="24"/>
                  </a:cubicBezTo>
                  <a:cubicBezTo>
                    <a:pt x="13" y="287"/>
                    <a:pt x="174" y="356"/>
                    <a:pt x="174" y="356"/>
                  </a:cubicBezTo>
                  <a:cubicBezTo>
                    <a:pt x="174" y="374"/>
                    <a:pt x="174" y="374"/>
                    <a:pt x="174" y="374"/>
                  </a:cubicBezTo>
                  <a:cubicBezTo>
                    <a:pt x="174" y="374"/>
                    <a:pt x="174" y="390"/>
                    <a:pt x="190" y="390"/>
                  </a:cubicBezTo>
                  <a:cubicBezTo>
                    <a:pt x="202" y="390"/>
                    <a:pt x="237" y="390"/>
                    <a:pt x="251" y="390"/>
                  </a:cubicBezTo>
                  <a:cubicBezTo>
                    <a:pt x="253" y="390"/>
                    <a:pt x="254" y="390"/>
                    <a:pt x="255" y="390"/>
                  </a:cubicBezTo>
                  <a:cubicBezTo>
                    <a:pt x="269" y="390"/>
                    <a:pt x="304" y="390"/>
                    <a:pt x="316" y="390"/>
                  </a:cubicBezTo>
                  <a:cubicBezTo>
                    <a:pt x="332" y="390"/>
                    <a:pt x="332" y="374"/>
                    <a:pt x="332" y="374"/>
                  </a:cubicBezTo>
                  <a:cubicBezTo>
                    <a:pt x="332" y="356"/>
                    <a:pt x="332" y="356"/>
                    <a:pt x="332" y="356"/>
                  </a:cubicBezTo>
                  <a:cubicBezTo>
                    <a:pt x="332" y="356"/>
                    <a:pt x="493" y="287"/>
                    <a:pt x="502" y="24"/>
                  </a:cubicBezTo>
                  <a:cubicBezTo>
                    <a:pt x="502" y="16"/>
                    <a:pt x="505" y="0"/>
                    <a:pt x="474" y="0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1032358" y="1332000"/>
            <a:ext cx="7079284" cy="2479501"/>
            <a:chOff x="1032358" y="1332000"/>
            <a:chExt cx="7079284" cy="2479501"/>
          </a:xfrm>
        </p:grpSpPr>
        <p:grpSp>
          <p:nvGrpSpPr>
            <p:cNvPr id="10" name="Group 8"/>
            <p:cNvGrpSpPr/>
            <p:nvPr/>
          </p:nvGrpSpPr>
          <p:grpSpPr>
            <a:xfrm>
              <a:off x="6268645" y="3184668"/>
              <a:ext cx="1842997" cy="626833"/>
              <a:chOff x="9029821" y="3139323"/>
              <a:chExt cx="2457329" cy="835777"/>
            </a:xfrm>
          </p:grpSpPr>
          <p:sp>
            <p:nvSpPr>
              <p:cNvPr id="24" name="TextBox 9"/>
              <p:cNvSpPr txBox="1"/>
              <p:nvPr/>
            </p:nvSpPr>
            <p:spPr>
              <a:xfrm>
                <a:off x="9029821" y="3385544"/>
                <a:ext cx="2457329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rmAutofit fontScale="92500" lnSpcReduction="20000"/>
              </a:bodyPr>
              <a:lstStyle/>
              <a:p>
                <a:pPr defTabSz="914400">
                  <a:lnSpc>
                    <a:spcPct val="120000"/>
                  </a:lnSpc>
                  <a:defRPr/>
                </a:pPr>
                <a:r>
                  <a:rPr lang="zh-CN" altLang="en-US" sz="1000"/>
                  <a:t>此部分内容作为文字排版占位显示</a:t>
                </a:r>
                <a:br>
                  <a:rPr lang="zh-CN" altLang="en-US" sz="1000"/>
                </a:br>
                <a:r>
                  <a:rPr lang="zh-CN" altLang="en-US" sz="1000"/>
                  <a:t>（建议使用主题字体）</a:t>
                </a:r>
              </a:p>
            </p:txBody>
          </p:sp>
          <p:sp>
            <p:nvSpPr>
              <p:cNvPr id="25" name="Rectangle 10"/>
              <p:cNvSpPr/>
              <p:nvPr/>
            </p:nvSpPr>
            <p:spPr>
              <a:xfrm>
                <a:off x="9029821" y="3139323"/>
                <a:ext cx="2457329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 fontScale="92500" lnSpcReduction="20000"/>
              </a:bodyPr>
              <a:lstStyle/>
              <a:p>
                <a:pPr lvl="0" defTabSz="914400">
                  <a:defRPr/>
                </a:pPr>
                <a:r>
                  <a:rPr lang="zh-CN" altLang="en-US" sz="1600" b="1" dirty="0">
                    <a:solidFill>
                      <a:srgbClr val="5DB0CF"/>
                    </a:solidFill>
                  </a:rPr>
                  <a:t>标题文本预设</a:t>
                </a:r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>
              <a:off x="1032358" y="3184668"/>
              <a:ext cx="1805711" cy="626833"/>
              <a:chOff x="609599" y="3139323"/>
              <a:chExt cx="2407615" cy="835777"/>
            </a:xfrm>
          </p:grpSpPr>
          <p:sp>
            <p:nvSpPr>
              <p:cNvPr id="22" name="TextBox 12"/>
              <p:cNvSpPr txBox="1"/>
              <p:nvPr/>
            </p:nvSpPr>
            <p:spPr>
              <a:xfrm>
                <a:off x="609599" y="3385544"/>
                <a:ext cx="2407615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rmAutofit fontScale="92500" lnSpcReduction="20000"/>
              </a:bodyPr>
              <a:lstStyle/>
              <a:p>
                <a:pPr algn="r" defTabSz="914400">
                  <a:lnSpc>
                    <a:spcPct val="120000"/>
                  </a:lnSpc>
                  <a:defRPr/>
                </a:pPr>
                <a:r>
                  <a:rPr lang="zh-CN" altLang="en-US" sz="1000" dirty="0"/>
                  <a:t>此部分内容作为文字排版占位显示</a:t>
                </a:r>
                <a:br>
                  <a:rPr lang="zh-CN" altLang="en-US" sz="1000" dirty="0"/>
                </a:br>
                <a:r>
                  <a:rPr lang="zh-CN" altLang="en-US" sz="1000" dirty="0"/>
                  <a:t>（建议使用主题字体）</a:t>
                </a:r>
              </a:p>
            </p:txBody>
          </p:sp>
          <p:sp>
            <p:nvSpPr>
              <p:cNvPr id="23" name="Rectangle 13"/>
              <p:cNvSpPr/>
              <p:nvPr/>
            </p:nvSpPr>
            <p:spPr>
              <a:xfrm>
                <a:off x="609599" y="3139323"/>
                <a:ext cx="2407615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 fontScale="92500" lnSpcReduction="20000"/>
              </a:bodyPr>
              <a:lstStyle/>
              <a:p>
                <a:pPr lvl="0" algn="r" defTabSz="914400">
                  <a:defRPr/>
                </a:pPr>
                <a:r>
                  <a:rPr lang="zh-CN" altLang="en-US" sz="1600" b="1">
                    <a:solidFill>
                      <a:schemeClr val="accent4"/>
                    </a:solidFill>
                  </a:rPr>
                  <a:t>标题文本预设</a:t>
                </a:r>
              </a:p>
            </p:txBody>
          </p:sp>
        </p:grpSp>
        <p:grpSp>
          <p:nvGrpSpPr>
            <p:cNvPr id="12" name="Group 14"/>
            <p:cNvGrpSpPr/>
            <p:nvPr/>
          </p:nvGrpSpPr>
          <p:grpSpPr>
            <a:xfrm>
              <a:off x="6268645" y="1332000"/>
              <a:ext cx="1842997" cy="626833"/>
              <a:chOff x="9029821" y="3139323"/>
              <a:chExt cx="2457329" cy="835777"/>
            </a:xfrm>
          </p:grpSpPr>
          <p:sp>
            <p:nvSpPr>
              <p:cNvPr id="20" name="TextBox 15"/>
              <p:cNvSpPr txBox="1"/>
              <p:nvPr/>
            </p:nvSpPr>
            <p:spPr>
              <a:xfrm>
                <a:off x="9029821" y="3385544"/>
                <a:ext cx="2457329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rmAutofit fontScale="92500" lnSpcReduction="20000"/>
              </a:bodyPr>
              <a:lstStyle/>
              <a:p>
                <a:pPr defTabSz="914400">
                  <a:lnSpc>
                    <a:spcPct val="120000"/>
                  </a:lnSpc>
                  <a:defRPr/>
                </a:pPr>
                <a:r>
                  <a:rPr lang="zh-CN" altLang="en-US" sz="1000"/>
                  <a:t>此部分内容作为文字排版占位显示</a:t>
                </a:r>
                <a:br>
                  <a:rPr lang="zh-CN" altLang="en-US" sz="1000"/>
                </a:br>
                <a:r>
                  <a:rPr lang="zh-CN" altLang="en-US" sz="1000"/>
                  <a:t>（建议使用主题字体）</a:t>
                </a:r>
              </a:p>
            </p:txBody>
          </p:sp>
          <p:sp>
            <p:nvSpPr>
              <p:cNvPr id="21" name="Rectangle 16"/>
              <p:cNvSpPr/>
              <p:nvPr/>
            </p:nvSpPr>
            <p:spPr>
              <a:xfrm>
                <a:off x="9029821" y="3139323"/>
                <a:ext cx="2457329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 fontScale="92500" lnSpcReduction="20000"/>
              </a:bodyPr>
              <a:lstStyle/>
              <a:p>
                <a:pPr lvl="0" defTabSz="914400">
                  <a:defRPr/>
                </a:pPr>
                <a:r>
                  <a:rPr lang="zh-CN" altLang="en-US" sz="1600" b="1">
                    <a:solidFill>
                      <a:schemeClr val="accent2"/>
                    </a:solidFill>
                  </a:rPr>
                  <a:t>标题文本预设</a:t>
                </a:r>
              </a:p>
            </p:txBody>
          </p:sp>
        </p:grpSp>
        <p:grpSp>
          <p:nvGrpSpPr>
            <p:cNvPr id="13" name="Group 17"/>
            <p:cNvGrpSpPr/>
            <p:nvPr/>
          </p:nvGrpSpPr>
          <p:grpSpPr>
            <a:xfrm>
              <a:off x="1032358" y="1332000"/>
              <a:ext cx="1805711" cy="626833"/>
              <a:chOff x="609599" y="3139323"/>
              <a:chExt cx="2407615" cy="835777"/>
            </a:xfrm>
          </p:grpSpPr>
          <p:sp>
            <p:nvSpPr>
              <p:cNvPr id="18" name="TextBox 18"/>
              <p:cNvSpPr txBox="1"/>
              <p:nvPr/>
            </p:nvSpPr>
            <p:spPr>
              <a:xfrm>
                <a:off x="609599" y="3385544"/>
                <a:ext cx="2407615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rmAutofit fontScale="92500" lnSpcReduction="20000"/>
              </a:bodyPr>
              <a:lstStyle/>
              <a:p>
                <a:pPr algn="r" defTabSz="914400">
                  <a:lnSpc>
                    <a:spcPct val="120000"/>
                  </a:lnSpc>
                  <a:defRPr/>
                </a:pPr>
                <a:r>
                  <a:rPr lang="zh-CN" altLang="en-US" sz="1000"/>
                  <a:t>此部分内容作为文字排版占位显示</a:t>
                </a:r>
                <a:br>
                  <a:rPr lang="zh-CN" altLang="en-US" sz="1000"/>
                </a:br>
                <a:r>
                  <a:rPr lang="zh-CN" altLang="en-US" sz="1000"/>
                  <a:t>（建议使用主题字体）</a:t>
                </a:r>
              </a:p>
            </p:txBody>
          </p:sp>
          <p:sp>
            <p:nvSpPr>
              <p:cNvPr id="19" name="Rectangle 19"/>
              <p:cNvSpPr/>
              <p:nvPr/>
            </p:nvSpPr>
            <p:spPr>
              <a:xfrm>
                <a:off x="609599" y="3139323"/>
                <a:ext cx="2407615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 fontScale="92500" lnSpcReduction="20000"/>
              </a:bodyPr>
              <a:lstStyle/>
              <a:p>
                <a:pPr lvl="0" algn="r" defTabSz="914400">
                  <a:defRPr/>
                </a:pPr>
                <a:r>
                  <a:rPr lang="zh-CN" altLang="en-US" sz="1600" b="1">
                    <a:solidFill>
                      <a:schemeClr val="accent1"/>
                    </a:solidFill>
                  </a:rPr>
                  <a:t>标题文本预设</a:t>
                </a:r>
              </a:p>
            </p:txBody>
          </p:sp>
        </p:grpSp>
      </p:grpSp>
      <p:grpSp>
        <p:nvGrpSpPr>
          <p:cNvPr id="29" name="组合 28"/>
          <p:cNvGrpSpPr/>
          <p:nvPr/>
        </p:nvGrpSpPr>
        <p:grpSpPr>
          <a:xfrm>
            <a:off x="3495116" y="2637779"/>
            <a:ext cx="1632028" cy="295015"/>
            <a:chOff x="3495116" y="2637779"/>
            <a:chExt cx="1632028" cy="295015"/>
          </a:xfrm>
        </p:grpSpPr>
        <p:sp>
          <p:nvSpPr>
            <p:cNvPr id="9" name="Freeform: Shape 26"/>
            <p:cNvSpPr/>
            <p:nvPr/>
          </p:nvSpPr>
          <p:spPr bwMode="auto">
            <a:xfrm>
              <a:off x="3495116" y="2637779"/>
              <a:ext cx="1632028" cy="295015"/>
            </a:xfrm>
            <a:custGeom>
              <a:avLst/>
              <a:gdLst>
                <a:gd name="connsiteX0" fmla="*/ 0 w 1891949"/>
                <a:gd name="connsiteY0" fmla="*/ 0 h 342000"/>
                <a:gd name="connsiteX1" fmla="*/ 1891949 w 1891949"/>
                <a:gd name="connsiteY1" fmla="*/ 0 h 342000"/>
                <a:gd name="connsiteX2" fmla="*/ 1839310 w 1891949"/>
                <a:gd name="connsiteY2" fmla="*/ 105906 h 342000"/>
                <a:gd name="connsiteX3" fmla="*/ 1708059 w 1891949"/>
                <a:gd name="connsiteY3" fmla="*/ 315170 h 342000"/>
                <a:gd name="connsiteX4" fmla="*/ 1687251 w 1891949"/>
                <a:gd name="connsiteY4" fmla="*/ 342000 h 342000"/>
                <a:gd name="connsiteX5" fmla="*/ 204698 w 1891949"/>
                <a:gd name="connsiteY5" fmla="*/ 342000 h 342000"/>
                <a:gd name="connsiteX6" fmla="*/ 183890 w 1891949"/>
                <a:gd name="connsiteY6" fmla="*/ 315170 h 342000"/>
                <a:gd name="connsiteX7" fmla="*/ 52638 w 1891949"/>
                <a:gd name="connsiteY7" fmla="*/ 105906 h 34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91949" h="342000">
                  <a:moveTo>
                    <a:pt x="0" y="0"/>
                  </a:moveTo>
                  <a:lnTo>
                    <a:pt x="1891949" y="0"/>
                  </a:lnTo>
                  <a:lnTo>
                    <a:pt x="1839310" y="105906"/>
                  </a:lnTo>
                  <a:cubicBezTo>
                    <a:pt x="1796538" y="185045"/>
                    <a:pt x="1752116" y="254498"/>
                    <a:pt x="1708059" y="315170"/>
                  </a:cubicBezTo>
                  <a:lnTo>
                    <a:pt x="1687251" y="342000"/>
                  </a:lnTo>
                  <a:lnTo>
                    <a:pt x="204698" y="342000"/>
                  </a:lnTo>
                  <a:lnTo>
                    <a:pt x="183890" y="315170"/>
                  </a:lnTo>
                  <a:cubicBezTo>
                    <a:pt x="139832" y="254498"/>
                    <a:pt x="95411" y="185045"/>
                    <a:pt x="52638" y="105906"/>
                  </a:cubicBezTo>
                  <a:close/>
                </a:path>
              </a:pathLst>
            </a:cu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Freeform: Shape 23"/>
            <p:cNvSpPr/>
            <p:nvPr/>
          </p:nvSpPr>
          <p:spPr bwMode="auto">
            <a:xfrm>
              <a:off x="4295076" y="2680485"/>
              <a:ext cx="116446" cy="209602"/>
            </a:xfrm>
            <a:custGeom>
              <a:avLst/>
              <a:gdLst>
                <a:gd name="T0" fmla="*/ 159 w 159"/>
                <a:gd name="T1" fmla="*/ 50 h 286"/>
                <a:gd name="T2" fmla="*/ 114 w 159"/>
                <a:gd name="T3" fmla="*/ 50 h 286"/>
                <a:gd name="T4" fmla="*/ 114 w 159"/>
                <a:gd name="T5" fmla="*/ 50 h 286"/>
                <a:gd name="T6" fmla="*/ 111 w 159"/>
                <a:gd name="T7" fmla="*/ 51 h 286"/>
                <a:gd name="T8" fmla="*/ 107 w 159"/>
                <a:gd name="T9" fmla="*/ 54 h 286"/>
                <a:gd name="T10" fmla="*/ 103 w 159"/>
                <a:gd name="T11" fmla="*/ 60 h 286"/>
                <a:gd name="T12" fmla="*/ 102 w 159"/>
                <a:gd name="T13" fmla="*/ 66 h 286"/>
                <a:gd name="T14" fmla="*/ 102 w 159"/>
                <a:gd name="T15" fmla="*/ 99 h 286"/>
                <a:gd name="T16" fmla="*/ 159 w 159"/>
                <a:gd name="T17" fmla="*/ 99 h 286"/>
                <a:gd name="T18" fmla="*/ 159 w 159"/>
                <a:gd name="T19" fmla="*/ 146 h 286"/>
                <a:gd name="T20" fmla="*/ 102 w 159"/>
                <a:gd name="T21" fmla="*/ 146 h 286"/>
                <a:gd name="T22" fmla="*/ 102 w 159"/>
                <a:gd name="T23" fmla="*/ 286 h 286"/>
                <a:gd name="T24" fmla="*/ 50 w 159"/>
                <a:gd name="T25" fmla="*/ 286 h 286"/>
                <a:gd name="T26" fmla="*/ 50 w 159"/>
                <a:gd name="T27" fmla="*/ 146 h 286"/>
                <a:gd name="T28" fmla="*/ 0 w 159"/>
                <a:gd name="T29" fmla="*/ 146 h 286"/>
                <a:gd name="T30" fmla="*/ 0 w 159"/>
                <a:gd name="T31" fmla="*/ 99 h 286"/>
                <a:gd name="T32" fmla="*/ 50 w 159"/>
                <a:gd name="T33" fmla="*/ 99 h 286"/>
                <a:gd name="T34" fmla="*/ 50 w 159"/>
                <a:gd name="T35" fmla="*/ 71 h 286"/>
                <a:gd name="T36" fmla="*/ 50 w 159"/>
                <a:gd name="T37" fmla="*/ 71 h 286"/>
                <a:gd name="T38" fmla="*/ 50 w 159"/>
                <a:gd name="T39" fmla="*/ 64 h 286"/>
                <a:gd name="T40" fmla="*/ 51 w 159"/>
                <a:gd name="T41" fmla="*/ 57 h 286"/>
                <a:gd name="T42" fmla="*/ 52 w 159"/>
                <a:gd name="T43" fmla="*/ 50 h 286"/>
                <a:gd name="T44" fmla="*/ 54 w 159"/>
                <a:gd name="T45" fmla="*/ 43 h 286"/>
                <a:gd name="T46" fmla="*/ 57 w 159"/>
                <a:gd name="T47" fmla="*/ 37 h 286"/>
                <a:gd name="T48" fmla="*/ 60 w 159"/>
                <a:gd name="T49" fmla="*/ 31 h 286"/>
                <a:gd name="T50" fmla="*/ 63 w 159"/>
                <a:gd name="T51" fmla="*/ 26 h 286"/>
                <a:gd name="T52" fmla="*/ 67 w 159"/>
                <a:gd name="T53" fmla="*/ 21 h 286"/>
                <a:gd name="T54" fmla="*/ 72 w 159"/>
                <a:gd name="T55" fmla="*/ 16 h 286"/>
                <a:gd name="T56" fmla="*/ 78 w 159"/>
                <a:gd name="T57" fmla="*/ 12 h 286"/>
                <a:gd name="T58" fmla="*/ 83 w 159"/>
                <a:gd name="T59" fmla="*/ 8 h 286"/>
                <a:gd name="T60" fmla="*/ 88 w 159"/>
                <a:gd name="T61" fmla="*/ 5 h 286"/>
                <a:gd name="T62" fmla="*/ 94 w 159"/>
                <a:gd name="T63" fmla="*/ 3 h 286"/>
                <a:gd name="T64" fmla="*/ 100 w 159"/>
                <a:gd name="T65" fmla="*/ 1 h 286"/>
                <a:gd name="T66" fmla="*/ 108 w 159"/>
                <a:gd name="T67" fmla="*/ 0 h 286"/>
                <a:gd name="T68" fmla="*/ 114 w 159"/>
                <a:gd name="T69" fmla="*/ 0 h 286"/>
                <a:gd name="T70" fmla="*/ 159 w 159"/>
                <a:gd name="T71" fmla="*/ 0 h 286"/>
                <a:gd name="T72" fmla="*/ 159 w 159"/>
                <a:gd name="T73" fmla="*/ 5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9" h="286">
                  <a:moveTo>
                    <a:pt x="159" y="50"/>
                  </a:moveTo>
                  <a:lnTo>
                    <a:pt x="114" y="50"/>
                  </a:lnTo>
                  <a:lnTo>
                    <a:pt x="114" y="50"/>
                  </a:lnTo>
                  <a:lnTo>
                    <a:pt x="111" y="51"/>
                  </a:lnTo>
                  <a:lnTo>
                    <a:pt x="107" y="54"/>
                  </a:lnTo>
                  <a:lnTo>
                    <a:pt x="103" y="60"/>
                  </a:lnTo>
                  <a:lnTo>
                    <a:pt x="102" y="66"/>
                  </a:lnTo>
                  <a:lnTo>
                    <a:pt x="102" y="99"/>
                  </a:lnTo>
                  <a:lnTo>
                    <a:pt x="159" y="99"/>
                  </a:lnTo>
                  <a:lnTo>
                    <a:pt x="159" y="146"/>
                  </a:lnTo>
                  <a:lnTo>
                    <a:pt x="102" y="146"/>
                  </a:lnTo>
                  <a:lnTo>
                    <a:pt x="102" y="286"/>
                  </a:lnTo>
                  <a:lnTo>
                    <a:pt x="50" y="286"/>
                  </a:lnTo>
                  <a:lnTo>
                    <a:pt x="50" y="146"/>
                  </a:lnTo>
                  <a:lnTo>
                    <a:pt x="0" y="146"/>
                  </a:lnTo>
                  <a:lnTo>
                    <a:pt x="0" y="99"/>
                  </a:lnTo>
                  <a:lnTo>
                    <a:pt x="50" y="99"/>
                  </a:lnTo>
                  <a:lnTo>
                    <a:pt x="50" y="71"/>
                  </a:lnTo>
                  <a:lnTo>
                    <a:pt x="50" y="71"/>
                  </a:lnTo>
                  <a:lnTo>
                    <a:pt x="50" y="64"/>
                  </a:lnTo>
                  <a:lnTo>
                    <a:pt x="51" y="57"/>
                  </a:lnTo>
                  <a:lnTo>
                    <a:pt x="52" y="50"/>
                  </a:lnTo>
                  <a:lnTo>
                    <a:pt x="54" y="43"/>
                  </a:lnTo>
                  <a:lnTo>
                    <a:pt x="57" y="37"/>
                  </a:lnTo>
                  <a:lnTo>
                    <a:pt x="60" y="31"/>
                  </a:lnTo>
                  <a:lnTo>
                    <a:pt x="63" y="26"/>
                  </a:lnTo>
                  <a:lnTo>
                    <a:pt x="67" y="21"/>
                  </a:lnTo>
                  <a:lnTo>
                    <a:pt x="72" y="16"/>
                  </a:lnTo>
                  <a:lnTo>
                    <a:pt x="78" y="12"/>
                  </a:lnTo>
                  <a:lnTo>
                    <a:pt x="83" y="8"/>
                  </a:lnTo>
                  <a:lnTo>
                    <a:pt x="88" y="5"/>
                  </a:lnTo>
                  <a:lnTo>
                    <a:pt x="94" y="3"/>
                  </a:lnTo>
                  <a:lnTo>
                    <a:pt x="100" y="1"/>
                  </a:lnTo>
                  <a:lnTo>
                    <a:pt x="108" y="0"/>
                  </a:lnTo>
                  <a:lnTo>
                    <a:pt x="114" y="0"/>
                  </a:lnTo>
                  <a:lnTo>
                    <a:pt x="159" y="0"/>
                  </a:lnTo>
                  <a:lnTo>
                    <a:pt x="159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3317626" y="2048251"/>
            <a:ext cx="1987006" cy="295015"/>
            <a:chOff x="3317626" y="2048251"/>
            <a:chExt cx="1987006" cy="295015"/>
          </a:xfrm>
        </p:grpSpPr>
        <p:sp>
          <p:nvSpPr>
            <p:cNvPr id="8" name="Freeform: Shape 22"/>
            <p:cNvSpPr/>
            <p:nvPr/>
          </p:nvSpPr>
          <p:spPr>
            <a:xfrm>
              <a:off x="3317626" y="2048251"/>
              <a:ext cx="1987006" cy="295015"/>
            </a:xfrm>
            <a:custGeom>
              <a:avLst/>
              <a:gdLst>
                <a:gd name="connsiteX0" fmla="*/ 0 w 2303462"/>
                <a:gd name="connsiteY0" fmla="*/ 0 h 342000"/>
                <a:gd name="connsiteX1" fmla="*/ 2303462 w 2303462"/>
                <a:gd name="connsiteY1" fmla="*/ 0 h 342000"/>
                <a:gd name="connsiteX2" fmla="*/ 2265794 w 2303462"/>
                <a:gd name="connsiteY2" fmla="*/ 191002 h 342000"/>
                <a:gd name="connsiteX3" fmla="*/ 2225659 w 2303462"/>
                <a:gd name="connsiteY3" fmla="*/ 342000 h 342000"/>
                <a:gd name="connsiteX4" fmla="*/ 77804 w 2303462"/>
                <a:gd name="connsiteY4" fmla="*/ 342000 h 342000"/>
                <a:gd name="connsiteX5" fmla="*/ 37668 w 2303462"/>
                <a:gd name="connsiteY5" fmla="*/ 191002 h 342000"/>
                <a:gd name="connsiteX6" fmla="*/ 0 w 2303462"/>
                <a:gd name="connsiteY6" fmla="*/ 0 h 34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03462" h="342000">
                  <a:moveTo>
                    <a:pt x="0" y="0"/>
                  </a:moveTo>
                  <a:lnTo>
                    <a:pt x="2303462" y="0"/>
                  </a:lnTo>
                  <a:cubicBezTo>
                    <a:pt x="2292493" y="66618"/>
                    <a:pt x="2279853" y="130248"/>
                    <a:pt x="2265794" y="191002"/>
                  </a:cubicBezTo>
                  <a:lnTo>
                    <a:pt x="2225659" y="342000"/>
                  </a:lnTo>
                  <a:lnTo>
                    <a:pt x="77804" y="342000"/>
                  </a:lnTo>
                  <a:lnTo>
                    <a:pt x="37668" y="191002"/>
                  </a:lnTo>
                  <a:cubicBezTo>
                    <a:pt x="23609" y="130248"/>
                    <a:pt x="10969" y="66618"/>
                    <a:pt x="0" y="0"/>
                  </a:cubicBezTo>
                  <a:close/>
                </a:path>
              </a:pathLst>
            </a:cu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Freeform: Shape 30"/>
            <p:cNvSpPr/>
            <p:nvPr/>
          </p:nvSpPr>
          <p:spPr bwMode="auto">
            <a:xfrm>
              <a:off x="4250747" y="2108424"/>
              <a:ext cx="212514" cy="174668"/>
            </a:xfrm>
            <a:custGeom>
              <a:avLst/>
              <a:gdLst>
                <a:gd name="T0" fmla="*/ 285 w 293"/>
                <a:gd name="T1" fmla="*/ 32 h 238"/>
                <a:gd name="T2" fmla="*/ 259 w 293"/>
                <a:gd name="T3" fmla="*/ 38 h 238"/>
                <a:gd name="T4" fmla="*/ 275 w 293"/>
                <a:gd name="T5" fmla="*/ 24 h 238"/>
                <a:gd name="T6" fmla="*/ 285 w 293"/>
                <a:gd name="T7" fmla="*/ 4 h 238"/>
                <a:gd name="T8" fmla="*/ 257 w 293"/>
                <a:gd name="T9" fmla="*/ 16 h 238"/>
                <a:gd name="T10" fmla="*/ 237 w 293"/>
                <a:gd name="T11" fmla="*/ 11 h 238"/>
                <a:gd name="T12" fmla="*/ 216 w 293"/>
                <a:gd name="T13" fmla="*/ 1 h 238"/>
                <a:gd name="T14" fmla="*/ 203 w 293"/>
                <a:gd name="T15" fmla="*/ 0 h 238"/>
                <a:gd name="T16" fmla="*/ 179 w 293"/>
                <a:gd name="T17" fmla="*/ 5 h 238"/>
                <a:gd name="T18" fmla="*/ 154 w 293"/>
                <a:gd name="T19" fmla="*/ 27 h 238"/>
                <a:gd name="T20" fmla="*/ 143 w 293"/>
                <a:gd name="T21" fmla="*/ 54 h 238"/>
                <a:gd name="T22" fmla="*/ 143 w 293"/>
                <a:gd name="T23" fmla="*/ 67 h 238"/>
                <a:gd name="T24" fmla="*/ 126 w 293"/>
                <a:gd name="T25" fmla="*/ 72 h 238"/>
                <a:gd name="T26" fmla="*/ 75 w 293"/>
                <a:gd name="T27" fmla="*/ 55 h 238"/>
                <a:gd name="T28" fmla="*/ 33 w 293"/>
                <a:gd name="T29" fmla="*/ 24 h 238"/>
                <a:gd name="T30" fmla="*/ 17 w 293"/>
                <a:gd name="T31" fmla="*/ 17 h 238"/>
                <a:gd name="T32" fmla="*/ 12 w 293"/>
                <a:gd name="T33" fmla="*/ 41 h 238"/>
                <a:gd name="T34" fmla="*/ 14 w 293"/>
                <a:gd name="T35" fmla="*/ 57 h 238"/>
                <a:gd name="T36" fmla="*/ 23 w 293"/>
                <a:gd name="T37" fmla="*/ 76 h 238"/>
                <a:gd name="T38" fmla="*/ 39 w 293"/>
                <a:gd name="T39" fmla="*/ 91 h 238"/>
                <a:gd name="T40" fmla="*/ 25 w 293"/>
                <a:gd name="T41" fmla="*/ 89 h 238"/>
                <a:gd name="T42" fmla="*/ 12 w 293"/>
                <a:gd name="T43" fmla="*/ 84 h 238"/>
                <a:gd name="T44" fmla="*/ 13 w 293"/>
                <a:gd name="T45" fmla="*/ 95 h 238"/>
                <a:gd name="T46" fmla="*/ 25 w 293"/>
                <a:gd name="T47" fmla="*/ 123 h 238"/>
                <a:gd name="T48" fmla="*/ 50 w 293"/>
                <a:gd name="T49" fmla="*/ 140 h 238"/>
                <a:gd name="T50" fmla="*/ 52 w 293"/>
                <a:gd name="T51" fmla="*/ 145 h 238"/>
                <a:gd name="T52" fmla="*/ 33 w 293"/>
                <a:gd name="T53" fmla="*/ 145 h 238"/>
                <a:gd name="T54" fmla="*/ 41 w 293"/>
                <a:gd name="T55" fmla="*/ 161 h 238"/>
                <a:gd name="T56" fmla="*/ 62 w 293"/>
                <a:gd name="T57" fmla="*/ 179 h 238"/>
                <a:gd name="T58" fmla="*/ 89 w 293"/>
                <a:gd name="T59" fmla="*/ 186 h 238"/>
                <a:gd name="T60" fmla="*/ 73 w 293"/>
                <a:gd name="T61" fmla="*/ 197 h 238"/>
                <a:gd name="T62" fmla="*/ 45 w 293"/>
                <a:gd name="T63" fmla="*/ 208 h 238"/>
                <a:gd name="T64" fmla="*/ 14 w 293"/>
                <a:gd name="T65" fmla="*/ 212 h 238"/>
                <a:gd name="T66" fmla="*/ 0 w 293"/>
                <a:gd name="T67" fmla="*/ 211 h 238"/>
                <a:gd name="T68" fmla="*/ 32 w 293"/>
                <a:gd name="T69" fmla="*/ 227 h 238"/>
                <a:gd name="T70" fmla="*/ 68 w 293"/>
                <a:gd name="T71" fmla="*/ 237 h 238"/>
                <a:gd name="T72" fmla="*/ 93 w 293"/>
                <a:gd name="T73" fmla="*/ 238 h 238"/>
                <a:gd name="T74" fmla="*/ 149 w 293"/>
                <a:gd name="T75" fmla="*/ 229 h 238"/>
                <a:gd name="T76" fmla="*/ 195 w 293"/>
                <a:gd name="T77" fmla="*/ 205 h 238"/>
                <a:gd name="T78" fmla="*/ 229 w 293"/>
                <a:gd name="T79" fmla="*/ 169 h 238"/>
                <a:gd name="T80" fmla="*/ 252 w 293"/>
                <a:gd name="T81" fmla="*/ 127 h 238"/>
                <a:gd name="T82" fmla="*/ 262 w 293"/>
                <a:gd name="T83" fmla="*/ 82 h 238"/>
                <a:gd name="T84" fmla="*/ 263 w 293"/>
                <a:gd name="T85" fmla="*/ 59 h 238"/>
                <a:gd name="T86" fmla="*/ 280 w 293"/>
                <a:gd name="T87" fmla="*/ 45 h 238"/>
                <a:gd name="T88" fmla="*/ 293 w 293"/>
                <a:gd name="T89" fmla="*/ 2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93" h="238">
                  <a:moveTo>
                    <a:pt x="293" y="28"/>
                  </a:moveTo>
                  <a:lnTo>
                    <a:pt x="293" y="28"/>
                  </a:lnTo>
                  <a:lnTo>
                    <a:pt x="285" y="32"/>
                  </a:lnTo>
                  <a:lnTo>
                    <a:pt x="277" y="34"/>
                  </a:lnTo>
                  <a:lnTo>
                    <a:pt x="267" y="36"/>
                  </a:lnTo>
                  <a:lnTo>
                    <a:pt x="259" y="38"/>
                  </a:lnTo>
                  <a:lnTo>
                    <a:pt x="259" y="38"/>
                  </a:lnTo>
                  <a:lnTo>
                    <a:pt x="267" y="31"/>
                  </a:lnTo>
                  <a:lnTo>
                    <a:pt x="275" y="24"/>
                  </a:lnTo>
                  <a:lnTo>
                    <a:pt x="281" y="14"/>
                  </a:lnTo>
                  <a:lnTo>
                    <a:pt x="285" y="4"/>
                  </a:lnTo>
                  <a:lnTo>
                    <a:pt x="285" y="4"/>
                  </a:lnTo>
                  <a:lnTo>
                    <a:pt x="277" y="9"/>
                  </a:lnTo>
                  <a:lnTo>
                    <a:pt x="266" y="13"/>
                  </a:lnTo>
                  <a:lnTo>
                    <a:pt x="257" y="16"/>
                  </a:lnTo>
                  <a:lnTo>
                    <a:pt x="247" y="18"/>
                  </a:lnTo>
                  <a:lnTo>
                    <a:pt x="247" y="18"/>
                  </a:lnTo>
                  <a:lnTo>
                    <a:pt x="237" y="11"/>
                  </a:lnTo>
                  <a:lnTo>
                    <a:pt x="227" y="5"/>
                  </a:lnTo>
                  <a:lnTo>
                    <a:pt x="222" y="3"/>
                  </a:lnTo>
                  <a:lnTo>
                    <a:pt x="216" y="1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1" y="1"/>
                  </a:lnTo>
                  <a:lnTo>
                    <a:pt x="179" y="5"/>
                  </a:lnTo>
                  <a:lnTo>
                    <a:pt x="169" y="10"/>
                  </a:lnTo>
                  <a:lnTo>
                    <a:pt x="161" y="17"/>
                  </a:lnTo>
                  <a:lnTo>
                    <a:pt x="154" y="27"/>
                  </a:lnTo>
                  <a:lnTo>
                    <a:pt x="147" y="37"/>
                  </a:lnTo>
                  <a:lnTo>
                    <a:pt x="144" y="48"/>
                  </a:lnTo>
                  <a:lnTo>
                    <a:pt x="143" y="54"/>
                  </a:lnTo>
                  <a:lnTo>
                    <a:pt x="143" y="60"/>
                  </a:lnTo>
                  <a:lnTo>
                    <a:pt x="143" y="60"/>
                  </a:lnTo>
                  <a:lnTo>
                    <a:pt x="143" y="67"/>
                  </a:lnTo>
                  <a:lnTo>
                    <a:pt x="144" y="74"/>
                  </a:lnTo>
                  <a:lnTo>
                    <a:pt x="144" y="74"/>
                  </a:lnTo>
                  <a:lnTo>
                    <a:pt x="126" y="72"/>
                  </a:lnTo>
                  <a:lnTo>
                    <a:pt x="108" y="68"/>
                  </a:lnTo>
                  <a:lnTo>
                    <a:pt x="92" y="63"/>
                  </a:lnTo>
                  <a:lnTo>
                    <a:pt x="75" y="55"/>
                  </a:lnTo>
                  <a:lnTo>
                    <a:pt x="59" y="46"/>
                  </a:lnTo>
                  <a:lnTo>
                    <a:pt x="45" y="36"/>
                  </a:lnTo>
                  <a:lnTo>
                    <a:pt x="33" y="24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17" y="17"/>
                  </a:lnTo>
                  <a:lnTo>
                    <a:pt x="15" y="26"/>
                  </a:lnTo>
                  <a:lnTo>
                    <a:pt x="13" y="33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3" y="48"/>
                  </a:lnTo>
                  <a:lnTo>
                    <a:pt x="14" y="57"/>
                  </a:lnTo>
                  <a:lnTo>
                    <a:pt x="17" y="63"/>
                  </a:lnTo>
                  <a:lnTo>
                    <a:pt x="20" y="70"/>
                  </a:lnTo>
                  <a:lnTo>
                    <a:pt x="23" y="76"/>
                  </a:lnTo>
                  <a:lnTo>
                    <a:pt x="28" y="81"/>
                  </a:lnTo>
                  <a:lnTo>
                    <a:pt x="34" y="87"/>
                  </a:lnTo>
                  <a:lnTo>
                    <a:pt x="39" y="91"/>
                  </a:lnTo>
                  <a:lnTo>
                    <a:pt x="39" y="91"/>
                  </a:lnTo>
                  <a:lnTo>
                    <a:pt x="32" y="91"/>
                  </a:lnTo>
                  <a:lnTo>
                    <a:pt x="25" y="89"/>
                  </a:lnTo>
                  <a:lnTo>
                    <a:pt x="18" y="87"/>
                  </a:lnTo>
                  <a:lnTo>
                    <a:pt x="12" y="84"/>
                  </a:lnTo>
                  <a:lnTo>
                    <a:pt x="12" y="84"/>
                  </a:lnTo>
                  <a:lnTo>
                    <a:pt x="12" y="85"/>
                  </a:lnTo>
                  <a:lnTo>
                    <a:pt x="12" y="85"/>
                  </a:lnTo>
                  <a:lnTo>
                    <a:pt x="13" y="95"/>
                  </a:lnTo>
                  <a:lnTo>
                    <a:pt x="16" y="105"/>
                  </a:lnTo>
                  <a:lnTo>
                    <a:pt x="20" y="115"/>
                  </a:lnTo>
                  <a:lnTo>
                    <a:pt x="25" y="123"/>
                  </a:lnTo>
                  <a:lnTo>
                    <a:pt x="33" y="130"/>
                  </a:lnTo>
                  <a:lnTo>
                    <a:pt x="41" y="136"/>
                  </a:lnTo>
                  <a:lnTo>
                    <a:pt x="50" y="140"/>
                  </a:lnTo>
                  <a:lnTo>
                    <a:pt x="60" y="143"/>
                  </a:lnTo>
                  <a:lnTo>
                    <a:pt x="60" y="143"/>
                  </a:lnTo>
                  <a:lnTo>
                    <a:pt x="52" y="145"/>
                  </a:lnTo>
                  <a:lnTo>
                    <a:pt x="44" y="146"/>
                  </a:lnTo>
                  <a:lnTo>
                    <a:pt x="44" y="146"/>
                  </a:lnTo>
                  <a:lnTo>
                    <a:pt x="33" y="145"/>
                  </a:lnTo>
                  <a:lnTo>
                    <a:pt x="33" y="145"/>
                  </a:lnTo>
                  <a:lnTo>
                    <a:pt x="37" y="153"/>
                  </a:lnTo>
                  <a:lnTo>
                    <a:pt x="41" y="161"/>
                  </a:lnTo>
                  <a:lnTo>
                    <a:pt x="47" y="168"/>
                  </a:lnTo>
                  <a:lnTo>
                    <a:pt x="54" y="175"/>
                  </a:lnTo>
                  <a:lnTo>
                    <a:pt x="62" y="179"/>
                  </a:lnTo>
                  <a:lnTo>
                    <a:pt x="71" y="183"/>
                  </a:lnTo>
                  <a:lnTo>
                    <a:pt x="79" y="185"/>
                  </a:lnTo>
                  <a:lnTo>
                    <a:pt x="89" y="186"/>
                  </a:lnTo>
                  <a:lnTo>
                    <a:pt x="89" y="186"/>
                  </a:lnTo>
                  <a:lnTo>
                    <a:pt x="81" y="192"/>
                  </a:lnTo>
                  <a:lnTo>
                    <a:pt x="73" y="197"/>
                  </a:lnTo>
                  <a:lnTo>
                    <a:pt x="64" y="201"/>
                  </a:lnTo>
                  <a:lnTo>
                    <a:pt x="54" y="206"/>
                  </a:lnTo>
                  <a:lnTo>
                    <a:pt x="45" y="208"/>
                  </a:lnTo>
                  <a:lnTo>
                    <a:pt x="35" y="210"/>
                  </a:lnTo>
                  <a:lnTo>
                    <a:pt x="25" y="212"/>
                  </a:lnTo>
                  <a:lnTo>
                    <a:pt x="14" y="212"/>
                  </a:lnTo>
                  <a:lnTo>
                    <a:pt x="14" y="212"/>
                  </a:lnTo>
                  <a:lnTo>
                    <a:pt x="0" y="211"/>
                  </a:lnTo>
                  <a:lnTo>
                    <a:pt x="0" y="211"/>
                  </a:lnTo>
                  <a:lnTo>
                    <a:pt x="10" y="217"/>
                  </a:lnTo>
                  <a:lnTo>
                    <a:pt x="21" y="222"/>
                  </a:lnTo>
                  <a:lnTo>
                    <a:pt x="32" y="227"/>
                  </a:lnTo>
                  <a:lnTo>
                    <a:pt x="44" y="231"/>
                  </a:lnTo>
                  <a:lnTo>
                    <a:pt x="55" y="235"/>
                  </a:lnTo>
                  <a:lnTo>
                    <a:pt x="68" y="237"/>
                  </a:lnTo>
                  <a:lnTo>
                    <a:pt x="80" y="238"/>
                  </a:lnTo>
                  <a:lnTo>
                    <a:pt x="93" y="238"/>
                  </a:lnTo>
                  <a:lnTo>
                    <a:pt x="93" y="238"/>
                  </a:lnTo>
                  <a:lnTo>
                    <a:pt x="112" y="237"/>
                  </a:lnTo>
                  <a:lnTo>
                    <a:pt x="132" y="233"/>
                  </a:lnTo>
                  <a:lnTo>
                    <a:pt x="149" y="229"/>
                  </a:lnTo>
                  <a:lnTo>
                    <a:pt x="166" y="222"/>
                  </a:lnTo>
                  <a:lnTo>
                    <a:pt x="180" y="215"/>
                  </a:lnTo>
                  <a:lnTo>
                    <a:pt x="195" y="205"/>
                  </a:lnTo>
                  <a:lnTo>
                    <a:pt x="207" y="194"/>
                  </a:lnTo>
                  <a:lnTo>
                    <a:pt x="220" y="183"/>
                  </a:lnTo>
                  <a:lnTo>
                    <a:pt x="229" y="169"/>
                  </a:lnTo>
                  <a:lnTo>
                    <a:pt x="238" y="156"/>
                  </a:lnTo>
                  <a:lnTo>
                    <a:pt x="246" y="141"/>
                  </a:lnTo>
                  <a:lnTo>
                    <a:pt x="252" y="127"/>
                  </a:lnTo>
                  <a:lnTo>
                    <a:pt x="257" y="112"/>
                  </a:lnTo>
                  <a:lnTo>
                    <a:pt x="260" y="97"/>
                  </a:lnTo>
                  <a:lnTo>
                    <a:pt x="262" y="82"/>
                  </a:lnTo>
                  <a:lnTo>
                    <a:pt x="263" y="67"/>
                  </a:lnTo>
                  <a:lnTo>
                    <a:pt x="263" y="67"/>
                  </a:lnTo>
                  <a:lnTo>
                    <a:pt x="263" y="59"/>
                  </a:lnTo>
                  <a:lnTo>
                    <a:pt x="263" y="59"/>
                  </a:lnTo>
                  <a:lnTo>
                    <a:pt x="271" y="52"/>
                  </a:lnTo>
                  <a:lnTo>
                    <a:pt x="280" y="45"/>
                  </a:lnTo>
                  <a:lnTo>
                    <a:pt x="287" y="37"/>
                  </a:lnTo>
                  <a:lnTo>
                    <a:pt x="293" y="28"/>
                  </a:lnTo>
                  <a:lnTo>
                    <a:pt x="293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3671303" y="2932293"/>
            <a:ext cx="1279653" cy="295015"/>
            <a:chOff x="3671303" y="2932293"/>
            <a:chExt cx="1279653" cy="295015"/>
          </a:xfrm>
        </p:grpSpPr>
        <p:sp>
          <p:nvSpPr>
            <p:cNvPr id="6" name="Freeform: Shape 27"/>
            <p:cNvSpPr/>
            <p:nvPr/>
          </p:nvSpPr>
          <p:spPr>
            <a:xfrm>
              <a:off x="3671303" y="2932293"/>
              <a:ext cx="1279653" cy="295015"/>
            </a:xfrm>
            <a:custGeom>
              <a:avLst/>
              <a:gdLst>
                <a:gd name="connsiteX0" fmla="*/ 0 w 1483454"/>
                <a:gd name="connsiteY0" fmla="*/ 0 h 342000"/>
                <a:gd name="connsiteX1" fmla="*/ 1483454 w 1483454"/>
                <a:gd name="connsiteY1" fmla="*/ 0 h 342000"/>
                <a:gd name="connsiteX2" fmla="*/ 1438250 w 1483454"/>
                <a:gd name="connsiteY2" fmla="*/ 58287 h 342000"/>
                <a:gd name="connsiteX3" fmla="*/ 1114669 w 1483454"/>
                <a:gd name="connsiteY3" fmla="*/ 342000 h 342000"/>
                <a:gd name="connsiteX4" fmla="*/ 1109013 w 1483454"/>
                <a:gd name="connsiteY4" fmla="*/ 342000 h 342000"/>
                <a:gd name="connsiteX5" fmla="*/ 1095581 w 1483454"/>
                <a:gd name="connsiteY5" fmla="*/ 342000 h 342000"/>
                <a:gd name="connsiteX6" fmla="*/ 1069422 w 1483454"/>
                <a:gd name="connsiteY6" fmla="*/ 342000 h 342000"/>
                <a:gd name="connsiteX7" fmla="*/ 1026297 w 1483454"/>
                <a:gd name="connsiteY7" fmla="*/ 342000 h 342000"/>
                <a:gd name="connsiteX8" fmla="*/ 961962 w 1483454"/>
                <a:gd name="connsiteY8" fmla="*/ 342000 h 342000"/>
                <a:gd name="connsiteX9" fmla="*/ 872175 w 1483454"/>
                <a:gd name="connsiteY9" fmla="*/ 342000 h 342000"/>
                <a:gd name="connsiteX10" fmla="*/ 752696 w 1483454"/>
                <a:gd name="connsiteY10" fmla="*/ 342000 h 342000"/>
                <a:gd name="connsiteX11" fmla="*/ 749954 w 1483454"/>
                <a:gd name="connsiteY11" fmla="*/ 342000 h 342000"/>
                <a:gd name="connsiteX12" fmla="*/ 730758 w 1483454"/>
                <a:gd name="connsiteY12" fmla="*/ 342000 h 342000"/>
                <a:gd name="connsiteX13" fmla="*/ 725102 w 1483454"/>
                <a:gd name="connsiteY13" fmla="*/ 342000 h 342000"/>
                <a:gd name="connsiteX14" fmla="*/ 711670 w 1483454"/>
                <a:gd name="connsiteY14" fmla="*/ 342000 h 342000"/>
                <a:gd name="connsiteX15" fmla="*/ 685512 w 1483454"/>
                <a:gd name="connsiteY15" fmla="*/ 342000 h 342000"/>
                <a:gd name="connsiteX16" fmla="*/ 642386 w 1483454"/>
                <a:gd name="connsiteY16" fmla="*/ 342000 h 342000"/>
                <a:gd name="connsiteX17" fmla="*/ 578051 w 1483454"/>
                <a:gd name="connsiteY17" fmla="*/ 342000 h 342000"/>
                <a:gd name="connsiteX18" fmla="*/ 488265 w 1483454"/>
                <a:gd name="connsiteY18" fmla="*/ 342000 h 342000"/>
                <a:gd name="connsiteX19" fmla="*/ 368786 w 1483454"/>
                <a:gd name="connsiteY19" fmla="*/ 342000 h 342000"/>
                <a:gd name="connsiteX20" fmla="*/ 45205 w 1483454"/>
                <a:gd name="connsiteY20" fmla="*/ 58287 h 34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83454" h="342000">
                  <a:moveTo>
                    <a:pt x="0" y="0"/>
                  </a:moveTo>
                  <a:lnTo>
                    <a:pt x="1483454" y="0"/>
                  </a:lnTo>
                  <a:lnTo>
                    <a:pt x="1438250" y="58287"/>
                  </a:lnTo>
                  <a:cubicBezTo>
                    <a:pt x="1265491" y="266761"/>
                    <a:pt x="1114669" y="342000"/>
                    <a:pt x="1114669" y="342000"/>
                  </a:cubicBezTo>
                  <a:lnTo>
                    <a:pt x="1109013" y="342000"/>
                  </a:lnTo>
                  <a:lnTo>
                    <a:pt x="1095581" y="342000"/>
                  </a:lnTo>
                  <a:lnTo>
                    <a:pt x="1069422" y="342000"/>
                  </a:lnTo>
                  <a:lnTo>
                    <a:pt x="1026297" y="342000"/>
                  </a:lnTo>
                  <a:lnTo>
                    <a:pt x="961962" y="342000"/>
                  </a:lnTo>
                  <a:lnTo>
                    <a:pt x="872175" y="342000"/>
                  </a:lnTo>
                  <a:lnTo>
                    <a:pt x="752696" y="342000"/>
                  </a:lnTo>
                  <a:lnTo>
                    <a:pt x="749954" y="342000"/>
                  </a:lnTo>
                  <a:lnTo>
                    <a:pt x="730758" y="342000"/>
                  </a:lnTo>
                  <a:lnTo>
                    <a:pt x="725102" y="342000"/>
                  </a:lnTo>
                  <a:lnTo>
                    <a:pt x="711670" y="342000"/>
                  </a:lnTo>
                  <a:lnTo>
                    <a:pt x="685512" y="342000"/>
                  </a:lnTo>
                  <a:lnTo>
                    <a:pt x="642386" y="342000"/>
                  </a:lnTo>
                  <a:lnTo>
                    <a:pt x="578051" y="342000"/>
                  </a:lnTo>
                  <a:lnTo>
                    <a:pt x="488265" y="342000"/>
                  </a:lnTo>
                  <a:lnTo>
                    <a:pt x="368786" y="342000"/>
                  </a:lnTo>
                  <a:cubicBezTo>
                    <a:pt x="368786" y="342000"/>
                    <a:pt x="217964" y="266761"/>
                    <a:pt x="45205" y="58287"/>
                  </a:cubicBez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Freeform: Shape 33"/>
            <p:cNvSpPr/>
            <p:nvPr/>
          </p:nvSpPr>
          <p:spPr bwMode="auto">
            <a:xfrm>
              <a:off x="4240019" y="2970639"/>
              <a:ext cx="226561" cy="218322"/>
            </a:xfrm>
            <a:custGeom>
              <a:avLst/>
              <a:gdLst>
                <a:gd name="T0" fmla="*/ 0 w 208"/>
                <a:gd name="T1" fmla="*/ 68 h 201"/>
                <a:gd name="T2" fmla="*/ 8 w 208"/>
                <a:gd name="T3" fmla="*/ 78 h 201"/>
                <a:gd name="T4" fmla="*/ 31 w 208"/>
                <a:gd name="T5" fmla="*/ 72 h 201"/>
                <a:gd name="T6" fmla="*/ 64 w 208"/>
                <a:gd name="T7" fmla="*/ 172 h 201"/>
                <a:gd name="T8" fmla="*/ 106 w 208"/>
                <a:gd name="T9" fmla="*/ 189 h 201"/>
                <a:gd name="T10" fmla="*/ 197 w 208"/>
                <a:gd name="T11" fmla="*/ 62 h 201"/>
                <a:gd name="T12" fmla="*/ 114 w 208"/>
                <a:gd name="T13" fmla="*/ 67 h 201"/>
                <a:gd name="T14" fmla="*/ 137 w 208"/>
                <a:gd name="T15" fmla="*/ 94 h 201"/>
                <a:gd name="T16" fmla="*/ 109 w 208"/>
                <a:gd name="T17" fmla="*/ 130 h 201"/>
                <a:gd name="T18" fmla="*/ 93 w 208"/>
                <a:gd name="T19" fmla="*/ 90 h 201"/>
                <a:gd name="T20" fmla="*/ 60 w 208"/>
                <a:gd name="T21" fmla="*/ 22 h 201"/>
                <a:gd name="T22" fmla="*/ 0 w 208"/>
                <a:gd name="T23" fmla="*/ 68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8" h="201">
                  <a:moveTo>
                    <a:pt x="0" y="68"/>
                  </a:moveTo>
                  <a:cubicBezTo>
                    <a:pt x="8" y="78"/>
                    <a:pt x="8" y="78"/>
                    <a:pt x="8" y="78"/>
                  </a:cubicBezTo>
                  <a:cubicBezTo>
                    <a:pt x="8" y="78"/>
                    <a:pt x="25" y="65"/>
                    <a:pt x="31" y="72"/>
                  </a:cubicBezTo>
                  <a:cubicBezTo>
                    <a:pt x="36" y="78"/>
                    <a:pt x="57" y="157"/>
                    <a:pt x="64" y="172"/>
                  </a:cubicBezTo>
                  <a:cubicBezTo>
                    <a:pt x="70" y="184"/>
                    <a:pt x="87" y="201"/>
                    <a:pt x="106" y="189"/>
                  </a:cubicBezTo>
                  <a:cubicBezTo>
                    <a:pt x="125" y="177"/>
                    <a:pt x="186" y="124"/>
                    <a:pt x="197" y="62"/>
                  </a:cubicBezTo>
                  <a:cubicBezTo>
                    <a:pt x="208" y="0"/>
                    <a:pt x="123" y="13"/>
                    <a:pt x="114" y="67"/>
                  </a:cubicBezTo>
                  <a:cubicBezTo>
                    <a:pt x="137" y="54"/>
                    <a:pt x="149" y="73"/>
                    <a:pt x="137" y="94"/>
                  </a:cubicBezTo>
                  <a:cubicBezTo>
                    <a:pt x="126" y="116"/>
                    <a:pt x="115" y="130"/>
                    <a:pt x="109" y="130"/>
                  </a:cubicBezTo>
                  <a:cubicBezTo>
                    <a:pt x="104" y="130"/>
                    <a:pt x="100" y="116"/>
                    <a:pt x="93" y="90"/>
                  </a:cubicBezTo>
                  <a:cubicBezTo>
                    <a:pt x="87" y="64"/>
                    <a:pt x="87" y="17"/>
                    <a:pt x="60" y="22"/>
                  </a:cubicBezTo>
                  <a:cubicBezTo>
                    <a:pt x="34" y="27"/>
                    <a:pt x="0" y="68"/>
                    <a:pt x="0" y="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3384607" y="2342764"/>
            <a:ext cx="1853043" cy="295015"/>
            <a:chOff x="3384607" y="2342764"/>
            <a:chExt cx="1853043" cy="295015"/>
          </a:xfrm>
        </p:grpSpPr>
        <p:sp>
          <p:nvSpPr>
            <p:cNvPr id="7" name="Freeform: Shape 24"/>
            <p:cNvSpPr/>
            <p:nvPr/>
          </p:nvSpPr>
          <p:spPr>
            <a:xfrm>
              <a:off x="3384607" y="2342764"/>
              <a:ext cx="1853043" cy="295015"/>
            </a:xfrm>
            <a:custGeom>
              <a:avLst/>
              <a:gdLst>
                <a:gd name="connsiteX0" fmla="*/ 0 w 2148164"/>
                <a:gd name="connsiteY0" fmla="*/ 0 h 342000"/>
                <a:gd name="connsiteX1" fmla="*/ 2148164 w 2148164"/>
                <a:gd name="connsiteY1" fmla="*/ 0 h 342000"/>
                <a:gd name="connsiteX2" fmla="*/ 2141961 w 2148164"/>
                <a:gd name="connsiteY2" fmla="*/ 23337 h 342000"/>
                <a:gd name="connsiteX3" fmla="*/ 2030087 w 2148164"/>
                <a:gd name="connsiteY3" fmla="*/ 321819 h 342000"/>
                <a:gd name="connsiteX4" fmla="*/ 2020057 w 2148164"/>
                <a:gd name="connsiteY4" fmla="*/ 342000 h 342000"/>
                <a:gd name="connsiteX5" fmla="*/ 128108 w 2148164"/>
                <a:gd name="connsiteY5" fmla="*/ 342000 h 342000"/>
                <a:gd name="connsiteX6" fmla="*/ 118077 w 2148164"/>
                <a:gd name="connsiteY6" fmla="*/ 321819 h 342000"/>
                <a:gd name="connsiteX7" fmla="*/ 6203 w 2148164"/>
                <a:gd name="connsiteY7" fmla="*/ 23337 h 34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48164" h="342000">
                  <a:moveTo>
                    <a:pt x="0" y="0"/>
                  </a:moveTo>
                  <a:lnTo>
                    <a:pt x="2148164" y="0"/>
                  </a:lnTo>
                  <a:lnTo>
                    <a:pt x="2141961" y="23337"/>
                  </a:lnTo>
                  <a:cubicBezTo>
                    <a:pt x="2108669" y="133575"/>
                    <a:pt x="2070706" y="232767"/>
                    <a:pt x="2030087" y="321819"/>
                  </a:cubicBezTo>
                  <a:lnTo>
                    <a:pt x="2020057" y="342000"/>
                  </a:lnTo>
                  <a:lnTo>
                    <a:pt x="128108" y="342000"/>
                  </a:lnTo>
                  <a:lnTo>
                    <a:pt x="118077" y="321819"/>
                  </a:lnTo>
                  <a:cubicBezTo>
                    <a:pt x="77458" y="232767"/>
                    <a:pt x="39495" y="133575"/>
                    <a:pt x="6203" y="23337"/>
                  </a:cubicBezTo>
                  <a:close/>
                </a:path>
              </a:pathLst>
            </a:cu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Freeform: Shape 36"/>
            <p:cNvSpPr/>
            <p:nvPr/>
          </p:nvSpPr>
          <p:spPr bwMode="auto">
            <a:xfrm>
              <a:off x="4261445" y="2394890"/>
              <a:ext cx="191119" cy="190763"/>
            </a:xfrm>
            <a:custGeom>
              <a:avLst/>
              <a:gdLst>
                <a:gd name="T0" fmla="*/ 164 w 204"/>
                <a:gd name="T1" fmla="*/ 0 h 204"/>
                <a:gd name="T2" fmla="*/ 39 w 204"/>
                <a:gd name="T3" fmla="*/ 0 h 204"/>
                <a:gd name="T4" fmla="*/ 0 w 204"/>
                <a:gd name="T5" fmla="*/ 39 h 204"/>
                <a:gd name="T6" fmla="*/ 0 w 204"/>
                <a:gd name="T7" fmla="*/ 81 h 204"/>
                <a:gd name="T8" fmla="*/ 0 w 204"/>
                <a:gd name="T9" fmla="*/ 164 h 204"/>
                <a:gd name="T10" fmla="*/ 39 w 204"/>
                <a:gd name="T11" fmla="*/ 204 h 204"/>
                <a:gd name="T12" fmla="*/ 164 w 204"/>
                <a:gd name="T13" fmla="*/ 204 h 204"/>
                <a:gd name="T14" fmla="*/ 204 w 204"/>
                <a:gd name="T15" fmla="*/ 164 h 204"/>
                <a:gd name="T16" fmla="*/ 204 w 204"/>
                <a:gd name="T17" fmla="*/ 81 h 204"/>
                <a:gd name="T18" fmla="*/ 204 w 204"/>
                <a:gd name="T19" fmla="*/ 39 h 204"/>
                <a:gd name="T20" fmla="*/ 164 w 204"/>
                <a:gd name="T21" fmla="*/ 0 h 204"/>
                <a:gd name="T22" fmla="*/ 176 w 204"/>
                <a:gd name="T23" fmla="*/ 23 h 204"/>
                <a:gd name="T24" fmla="*/ 180 w 204"/>
                <a:gd name="T25" fmla="*/ 23 h 204"/>
                <a:gd name="T26" fmla="*/ 180 w 204"/>
                <a:gd name="T27" fmla="*/ 28 h 204"/>
                <a:gd name="T28" fmla="*/ 180 w 204"/>
                <a:gd name="T29" fmla="*/ 58 h 204"/>
                <a:gd name="T30" fmla="*/ 146 w 204"/>
                <a:gd name="T31" fmla="*/ 58 h 204"/>
                <a:gd name="T32" fmla="*/ 146 w 204"/>
                <a:gd name="T33" fmla="*/ 24 h 204"/>
                <a:gd name="T34" fmla="*/ 176 w 204"/>
                <a:gd name="T35" fmla="*/ 23 h 204"/>
                <a:gd name="T36" fmla="*/ 73 w 204"/>
                <a:gd name="T37" fmla="*/ 81 h 204"/>
                <a:gd name="T38" fmla="*/ 102 w 204"/>
                <a:gd name="T39" fmla="*/ 66 h 204"/>
                <a:gd name="T40" fmla="*/ 131 w 204"/>
                <a:gd name="T41" fmla="*/ 81 h 204"/>
                <a:gd name="T42" fmla="*/ 138 w 204"/>
                <a:gd name="T43" fmla="*/ 102 h 204"/>
                <a:gd name="T44" fmla="*/ 102 w 204"/>
                <a:gd name="T45" fmla="*/ 138 h 204"/>
                <a:gd name="T46" fmla="*/ 66 w 204"/>
                <a:gd name="T47" fmla="*/ 102 h 204"/>
                <a:gd name="T48" fmla="*/ 73 w 204"/>
                <a:gd name="T49" fmla="*/ 81 h 204"/>
                <a:gd name="T50" fmla="*/ 184 w 204"/>
                <a:gd name="T51" fmla="*/ 164 h 204"/>
                <a:gd name="T52" fmla="*/ 164 w 204"/>
                <a:gd name="T53" fmla="*/ 184 h 204"/>
                <a:gd name="T54" fmla="*/ 39 w 204"/>
                <a:gd name="T55" fmla="*/ 184 h 204"/>
                <a:gd name="T56" fmla="*/ 20 w 204"/>
                <a:gd name="T57" fmla="*/ 164 h 204"/>
                <a:gd name="T58" fmla="*/ 20 w 204"/>
                <a:gd name="T59" fmla="*/ 81 h 204"/>
                <a:gd name="T60" fmla="*/ 50 w 204"/>
                <a:gd name="T61" fmla="*/ 81 h 204"/>
                <a:gd name="T62" fmla="*/ 46 w 204"/>
                <a:gd name="T63" fmla="*/ 102 h 204"/>
                <a:gd name="T64" fmla="*/ 102 w 204"/>
                <a:gd name="T65" fmla="*/ 158 h 204"/>
                <a:gd name="T66" fmla="*/ 157 w 204"/>
                <a:gd name="T67" fmla="*/ 102 h 204"/>
                <a:gd name="T68" fmla="*/ 153 w 204"/>
                <a:gd name="T69" fmla="*/ 81 h 204"/>
                <a:gd name="T70" fmla="*/ 184 w 204"/>
                <a:gd name="T71" fmla="*/ 81 h 204"/>
                <a:gd name="T72" fmla="*/ 184 w 204"/>
                <a:gd name="T73" fmla="*/ 16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4" h="204">
                  <a:moveTo>
                    <a:pt x="164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17" y="0"/>
                    <a:pt x="0" y="18"/>
                    <a:pt x="0" y="39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86"/>
                    <a:pt x="17" y="204"/>
                    <a:pt x="39" y="204"/>
                  </a:cubicBezTo>
                  <a:cubicBezTo>
                    <a:pt x="164" y="204"/>
                    <a:pt x="164" y="204"/>
                    <a:pt x="164" y="204"/>
                  </a:cubicBezTo>
                  <a:cubicBezTo>
                    <a:pt x="186" y="204"/>
                    <a:pt x="204" y="186"/>
                    <a:pt x="204" y="164"/>
                  </a:cubicBezTo>
                  <a:cubicBezTo>
                    <a:pt x="204" y="81"/>
                    <a:pt x="204" y="81"/>
                    <a:pt x="204" y="81"/>
                  </a:cubicBezTo>
                  <a:cubicBezTo>
                    <a:pt x="204" y="39"/>
                    <a:pt x="204" y="39"/>
                    <a:pt x="204" y="39"/>
                  </a:cubicBezTo>
                  <a:cubicBezTo>
                    <a:pt x="204" y="18"/>
                    <a:pt x="186" y="0"/>
                    <a:pt x="164" y="0"/>
                  </a:cubicBezTo>
                  <a:close/>
                  <a:moveTo>
                    <a:pt x="176" y="23"/>
                  </a:moveTo>
                  <a:cubicBezTo>
                    <a:pt x="180" y="23"/>
                    <a:pt x="180" y="23"/>
                    <a:pt x="180" y="23"/>
                  </a:cubicBezTo>
                  <a:cubicBezTo>
                    <a:pt x="180" y="28"/>
                    <a:pt x="180" y="28"/>
                    <a:pt x="180" y="28"/>
                  </a:cubicBezTo>
                  <a:cubicBezTo>
                    <a:pt x="180" y="58"/>
                    <a:pt x="180" y="58"/>
                    <a:pt x="180" y="58"/>
                  </a:cubicBezTo>
                  <a:cubicBezTo>
                    <a:pt x="146" y="58"/>
                    <a:pt x="146" y="58"/>
                    <a:pt x="146" y="58"/>
                  </a:cubicBezTo>
                  <a:cubicBezTo>
                    <a:pt x="146" y="24"/>
                    <a:pt x="146" y="24"/>
                    <a:pt x="146" y="24"/>
                  </a:cubicBezTo>
                  <a:lnTo>
                    <a:pt x="176" y="23"/>
                  </a:lnTo>
                  <a:close/>
                  <a:moveTo>
                    <a:pt x="73" y="81"/>
                  </a:moveTo>
                  <a:cubicBezTo>
                    <a:pt x="79" y="72"/>
                    <a:pt x="90" y="66"/>
                    <a:pt x="102" y="66"/>
                  </a:cubicBezTo>
                  <a:cubicBezTo>
                    <a:pt x="114" y="66"/>
                    <a:pt x="124" y="72"/>
                    <a:pt x="131" y="81"/>
                  </a:cubicBezTo>
                  <a:cubicBezTo>
                    <a:pt x="135" y="87"/>
                    <a:pt x="138" y="94"/>
                    <a:pt x="138" y="102"/>
                  </a:cubicBezTo>
                  <a:cubicBezTo>
                    <a:pt x="138" y="122"/>
                    <a:pt x="121" y="138"/>
                    <a:pt x="102" y="138"/>
                  </a:cubicBezTo>
                  <a:cubicBezTo>
                    <a:pt x="82" y="138"/>
                    <a:pt x="66" y="122"/>
                    <a:pt x="66" y="102"/>
                  </a:cubicBezTo>
                  <a:cubicBezTo>
                    <a:pt x="66" y="94"/>
                    <a:pt x="68" y="87"/>
                    <a:pt x="73" y="81"/>
                  </a:cubicBezTo>
                  <a:close/>
                  <a:moveTo>
                    <a:pt x="184" y="164"/>
                  </a:moveTo>
                  <a:cubicBezTo>
                    <a:pt x="184" y="175"/>
                    <a:pt x="175" y="184"/>
                    <a:pt x="164" y="184"/>
                  </a:cubicBezTo>
                  <a:cubicBezTo>
                    <a:pt x="39" y="184"/>
                    <a:pt x="39" y="184"/>
                    <a:pt x="39" y="184"/>
                  </a:cubicBezTo>
                  <a:cubicBezTo>
                    <a:pt x="28" y="184"/>
                    <a:pt x="20" y="175"/>
                    <a:pt x="20" y="164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50" y="81"/>
                    <a:pt x="50" y="81"/>
                    <a:pt x="50" y="81"/>
                  </a:cubicBezTo>
                  <a:cubicBezTo>
                    <a:pt x="47" y="87"/>
                    <a:pt x="46" y="95"/>
                    <a:pt x="46" y="102"/>
                  </a:cubicBezTo>
                  <a:cubicBezTo>
                    <a:pt x="46" y="133"/>
                    <a:pt x="71" y="158"/>
                    <a:pt x="102" y="158"/>
                  </a:cubicBezTo>
                  <a:cubicBezTo>
                    <a:pt x="132" y="158"/>
                    <a:pt x="157" y="133"/>
                    <a:pt x="157" y="102"/>
                  </a:cubicBezTo>
                  <a:cubicBezTo>
                    <a:pt x="157" y="95"/>
                    <a:pt x="156" y="87"/>
                    <a:pt x="153" y="81"/>
                  </a:cubicBezTo>
                  <a:cubicBezTo>
                    <a:pt x="184" y="81"/>
                    <a:pt x="184" y="81"/>
                    <a:pt x="184" y="81"/>
                  </a:cubicBezTo>
                  <a:lnTo>
                    <a:pt x="184" y="1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32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6"/>
          <a:srcRect b="54179"/>
          <a:stretch>
            <a:fillRect/>
          </a:stretch>
        </p:blipFill>
        <p:spPr>
          <a:xfrm>
            <a:off x="1" y="3479343"/>
            <a:ext cx="9164459" cy="16641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3"/>
          <a:srcRect b="54179"/>
          <a:stretch>
            <a:fillRect/>
          </a:stretch>
        </p:blipFill>
        <p:spPr>
          <a:xfrm>
            <a:off x="1" y="3479343"/>
            <a:ext cx="9164459" cy="1664158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623965" y="1864047"/>
            <a:ext cx="3888023" cy="2586462"/>
            <a:chOff x="559053" y="2708920"/>
            <a:chExt cx="5927726" cy="3943351"/>
          </a:xfrm>
        </p:grpSpPr>
        <p:sp>
          <p:nvSpPr>
            <p:cNvPr id="31" name="任意多边形: 形状 30"/>
            <p:cNvSpPr/>
            <p:nvPr/>
          </p:nvSpPr>
          <p:spPr bwMode="auto">
            <a:xfrm>
              <a:off x="4022978" y="4013845"/>
              <a:ext cx="1289050" cy="1349375"/>
            </a:xfrm>
            <a:custGeom>
              <a:avLst/>
              <a:gdLst>
                <a:gd name="T0" fmla="*/ 443 w 812"/>
                <a:gd name="T1" fmla="*/ 0 h 850"/>
                <a:gd name="T2" fmla="*/ 812 w 812"/>
                <a:gd name="T3" fmla="*/ 850 h 850"/>
                <a:gd name="T4" fmla="*/ 369 w 812"/>
                <a:gd name="T5" fmla="*/ 850 h 850"/>
                <a:gd name="T6" fmla="*/ 0 w 812"/>
                <a:gd name="T7" fmla="*/ 0 h 850"/>
                <a:gd name="T8" fmla="*/ 203 w 812"/>
                <a:gd name="T9" fmla="*/ 0 h 850"/>
                <a:gd name="T10" fmla="*/ 443 w 812"/>
                <a:gd name="T11" fmla="*/ 0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2" h="850">
                  <a:moveTo>
                    <a:pt x="443" y="0"/>
                  </a:moveTo>
                  <a:lnTo>
                    <a:pt x="812" y="850"/>
                  </a:lnTo>
                  <a:lnTo>
                    <a:pt x="369" y="850"/>
                  </a:lnTo>
                  <a:lnTo>
                    <a:pt x="0" y="0"/>
                  </a:lnTo>
                  <a:lnTo>
                    <a:pt x="203" y="0"/>
                  </a:lnTo>
                  <a:lnTo>
                    <a:pt x="443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任意多边形: 形状 31"/>
            <p:cNvSpPr/>
            <p:nvPr/>
          </p:nvSpPr>
          <p:spPr bwMode="auto">
            <a:xfrm>
              <a:off x="2668841" y="4426595"/>
              <a:ext cx="1289050" cy="1355725"/>
            </a:xfrm>
            <a:custGeom>
              <a:avLst/>
              <a:gdLst>
                <a:gd name="T0" fmla="*/ 443 w 812"/>
                <a:gd name="T1" fmla="*/ 0 h 854"/>
                <a:gd name="T2" fmla="*/ 812 w 812"/>
                <a:gd name="T3" fmla="*/ 854 h 854"/>
                <a:gd name="T4" fmla="*/ 369 w 812"/>
                <a:gd name="T5" fmla="*/ 854 h 854"/>
                <a:gd name="T6" fmla="*/ 0 w 812"/>
                <a:gd name="T7" fmla="*/ 0 h 854"/>
                <a:gd name="T8" fmla="*/ 443 w 812"/>
                <a:gd name="T9" fmla="*/ 0 h 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2" h="854">
                  <a:moveTo>
                    <a:pt x="443" y="0"/>
                  </a:moveTo>
                  <a:lnTo>
                    <a:pt x="812" y="854"/>
                  </a:lnTo>
                  <a:lnTo>
                    <a:pt x="369" y="854"/>
                  </a:lnTo>
                  <a:lnTo>
                    <a:pt x="0" y="0"/>
                  </a:lnTo>
                  <a:lnTo>
                    <a:pt x="443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任意多边形: 形状 32"/>
            <p:cNvSpPr/>
            <p:nvPr/>
          </p:nvSpPr>
          <p:spPr bwMode="auto">
            <a:xfrm>
              <a:off x="1314703" y="4858396"/>
              <a:ext cx="1289050" cy="1357313"/>
            </a:xfrm>
            <a:custGeom>
              <a:avLst/>
              <a:gdLst>
                <a:gd name="T0" fmla="*/ 443 w 812"/>
                <a:gd name="T1" fmla="*/ 0 h 855"/>
                <a:gd name="T2" fmla="*/ 812 w 812"/>
                <a:gd name="T3" fmla="*/ 855 h 855"/>
                <a:gd name="T4" fmla="*/ 369 w 812"/>
                <a:gd name="T5" fmla="*/ 855 h 855"/>
                <a:gd name="T6" fmla="*/ 0 w 812"/>
                <a:gd name="T7" fmla="*/ 0 h 855"/>
                <a:gd name="T8" fmla="*/ 443 w 812"/>
                <a:gd name="T9" fmla="*/ 0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2" h="855">
                  <a:moveTo>
                    <a:pt x="443" y="0"/>
                  </a:moveTo>
                  <a:lnTo>
                    <a:pt x="812" y="855"/>
                  </a:lnTo>
                  <a:lnTo>
                    <a:pt x="369" y="855"/>
                  </a:lnTo>
                  <a:lnTo>
                    <a:pt x="0" y="0"/>
                  </a:lnTo>
                  <a:lnTo>
                    <a:pt x="443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" name="任意多边形: 形状 33"/>
            <p:cNvSpPr/>
            <p:nvPr/>
          </p:nvSpPr>
          <p:spPr bwMode="auto">
            <a:xfrm>
              <a:off x="3248278" y="4005908"/>
              <a:ext cx="1473200" cy="1781175"/>
            </a:xfrm>
            <a:custGeom>
              <a:avLst/>
              <a:gdLst>
                <a:gd name="T0" fmla="*/ 928 w 928"/>
                <a:gd name="T1" fmla="*/ 0 h 1122"/>
                <a:gd name="T2" fmla="*/ 485 w 928"/>
                <a:gd name="T3" fmla="*/ 0 h 1122"/>
                <a:gd name="T4" fmla="*/ 226 w 928"/>
                <a:gd name="T5" fmla="*/ 600 h 1122"/>
                <a:gd name="T6" fmla="*/ 5 w 928"/>
                <a:gd name="T7" fmla="*/ 1118 h 1122"/>
                <a:gd name="T8" fmla="*/ 0 w 928"/>
                <a:gd name="T9" fmla="*/ 1122 h 1122"/>
                <a:gd name="T10" fmla="*/ 448 w 928"/>
                <a:gd name="T11" fmla="*/ 1122 h 1122"/>
                <a:gd name="T12" fmla="*/ 928 w 928"/>
                <a:gd name="T13" fmla="*/ 0 h 1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8" h="1122">
                  <a:moveTo>
                    <a:pt x="928" y="0"/>
                  </a:moveTo>
                  <a:lnTo>
                    <a:pt x="485" y="0"/>
                  </a:lnTo>
                  <a:lnTo>
                    <a:pt x="226" y="600"/>
                  </a:lnTo>
                  <a:lnTo>
                    <a:pt x="5" y="1118"/>
                  </a:lnTo>
                  <a:lnTo>
                    <a:pt x="0" y="1122"/>
                  </a:lnTo>
                  <a:lnTo>
                    <a:pt x="448" y="1122"/>
                  </a:lnTo>
                  <a:lnTo>
                    <a:pt x="928" y="0"/>
                  </a:lnTo>
                </a:path>
              </a:pathLst>
            </a:cu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任意多边形: 形状 34"/>
            <p:cNvSpPr/>
            <p:nvPr/>
          </p:nvSpPr>
          <p:spPr bwMode="auto">
            <a:xfrm>
              <a:off x="1900491" y="4432945"/>
              <a:ext cx="1471613" cy="1789113"/>
            </a:xfrm>
            <a:custGeom>
              <a:avLst/>
              <a:gdLst>
                <a:gd name="T0" fmla="*/ 927 w 927"/>
                <a:gd name="T1" fmla="*/ 0 h 1127"/>
                <a:gd name="T2" fmla="*/ 484 w 927"/>
                <a:gd name="T3" fmla="*/ 0 h 1127"/>
                <a:gd name="T4" fmla="*/ 221 w 927"/>
                <a:gd name="T5" fmla="*/ 610 h 1127"/>
                <a:gd name="T6" fmla="*/ 0 w 927"/>
                <a:gd name="T7" fmla="*/ 1127 h 1127"/>
                <a:gd name="T8" fmla="*/ 443 w 927"/>
                <a:gd name="T9" fmla="*/ 1127 h 1127"/>
                <a:gd name="T10" fmla="*/ 927 w 927"/>
                <a:gd name="T11" fmla="*/ 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7" h="1127">
                  <a:moveTo>
                    <a:pt x="927" y="0"/>
                  </a:moveTo>
                  <a:lnTo>
                    <a:pt x="484" y="0"/>
                  </a:lnTo>
                  <a:lnTo>
                    <a:pt x="221" y="610"/>
                  </a:lnTo>
                  <a:lnTo>
                    <a:pt x="0" y="1127"/>
                  </a:lnTo>
                  <a:lnTo>
                    <a:pt x="443" y="1127"/>
                  </a:lnTo>
                  <a:lnTo>
                    <a:pt x="927" y="0"/>
                  </a:lnTo>
                </a:path>
              </a:pathLst>
            </a:cu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36" name="任意多边形: 形状 35"/>
            <p:cNvSpPr/>
            <p:nvPr/>
          </p:nvSpPr>
          <p:spPr bwMode="auto">
            <a:xfrm>
              <a:off x="559053" y="4861571"/>
              <a:ext cx="1473200" cy="1790700"/>
            </a:xfrm>
            <a:custGeom>
              <a:avLst/>
              <a:gdLst>
                <a:gd name="T0" fmla="*/ 928 w 928"/>
                <a:gd name="T1" fmla="*/ 0 h 1128"/>
                <a:gd name="T2" fmla="*/ 485 w 928"/>
                <a:gd name="T3" fmla="*/ 0 h 1128"/>
                <a:gd name="T4" fmla="*/ 0 w 928"/>
                <a:gd name="T5" fmla="*/ 1128 h 1128"/>
                <a:gd name="T6" fmla="*/ 448 w 928"/>
                <a:gd name="T7" fmla="*/ 1128 h 1128"/>
                <a:gd name="T8" fmla="*/ 928 w 928"/>
                <a:gd name="T9" fmla="*/ 0 h 1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8" h="1128">
                  <a:moveTo>
                    <a:pt x="928" y="0"/>
                  </a:moveTo>
                  <a:lnTo>
                    <a:pt x="485" y="0"/>
                  </a:lnTo>
                  <a:lnTo>
                    <a:pt x="0" y="1128"/>
                  </a:lnTo>
                  <a:lnTo>
                    <a:pt x="448" y="1128"/>
                  </a:lnTo>
                  <a:lnTo>
                    <a:pt x="928" y="0"/>
                  </a:lnTo>
                </a:path>
              </a:pathLst>
            </a:cu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" name="任意多边形: 形状 36"/>
            <p:cNvSpPr/>
            <p:nvPr/>
          </p:nvSpPr>
          <p:spPr bwMode="auto">
            <a:xfrm>
              <a:off x="4618291" y="2708920"/>
              <a:ext cx="1868488" cy="2670176"/>
            </a:xfrm>
            <a:custGeom>
              <a:avLst/>
              <a:gdLst>
                <a:gd name="T0" fmla="*/ 955 w 1177"/>
                <a:gd name="T1" fmla="*/ 0 h 1682"/>
                <a:gd name="T2" fmla="*/ 300 w 1177"/>
                <a:gd name="T3" fmla="*/ 499 h 1682"/>
                <a:gd name="T4" fmla="*/ 517 w 1177"/>
                <a:gd name="T5" fmla="*/ 499 h 1682"/>
                <a:gd name="T6" fmla="*/ 222 w 1177"/>
                <a:gd name="T7" fmla="*/ 1169 h 1682"/>
                <a:gd name="T8" fmla="*/ 0 w 1177"/>
                <a:gd name="T9" fmla="*/ 1682 h 1682"/>
                <a:gd name="T10" fmla="*/ 443 w 1177"/>
                <a:gd name="T11" fmla="*/ 1682 h 1682"/>
                <a:gd name="T12" fmla="*/ 960 w 1177"/>
                <a:gd name="T13" fmla="*/ 499 h 1682"/>
                <a:gd name="T14" fmla="*/ 1177 w 1177"/>
                <a:gd name="T15" fmla="*/ 499 h 1682"/>
                <a:gd name="T16" fmla="*/ 955 w 1177"/>
                <a:gd name="T17" fmla="*/ 0 h 1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77" h="1682">
                  <a:moveTo>
                    <a:pt x="955" y="0"/>
                  </a:moveTo>
                  <a:lnTo>
                    <a:pt x="300" y="499"/>
                  </a:lnTo>
                  <a:lnTo>
                    <a:pt x="517" y="499"/>
                  </a:lnTo>
                  <a:lnTo>
                    <a:pt x="222" y="1169"/>
                  </a:lnTo>
                  <a:lnTo>
                    <a:pt x="0" y="1682"/>
                  </a:lnTo>
                  <a:lnTo>
                    <a:pt x="443" y="1682"/>
                  </a:lnTo>
                  <a:lnTo>
                    <a:pt x="960" y="499"/>
                  </a:lnTo>
                  <a:lnTo>
                    <a:pt x="1177" y="499"/>
                  </a:lnTo>
                  <a:lnTo>
                    <a:pt x="955" y="0"/>
                  </a:lnTo>
                </a:path>
              </a:pathLst>
            </a:cu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38" name="文本框 10"/>
            <p:cNvSpPr txBox="1"/>
            <p:nvPr/>
          </p:nvSpPr>
          <p:spPr>
            <a:xfrm rot="17619453">
              <a:off x="949405" y="5443295"/>
              <a:ext cx="692497" cy="627253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zh-CN" altLang="en-US">
                  <a:solidFill>
                    <a:schemeClr val="bg1"/>
                  </a:solidFill>
                </a:rPr>
                <a:t>关键词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39" name="文本框 11"/>
            <p:cNvSpPr txBox="1"/>
            <p:nvPr/>
          </p:nvSpPr>
          <p:spPr>
            <a:xfrm rot="17619453">
              <a:off x="3679739" y="4523327"/>
              <a:ext cx="692497" cy="669392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</a:rPr>
                <a:t>关键词</a:t>
              </a:r>
            </a:p>
          </p:txBody>
        </p:sp>
        <p:sp>
          <p:nvSpPr>
            <p:cNvPr id="40" name="文本框 12"/>
            <p:cNvSpPr txBox="1"/>
            <p:nvPr/>
          </p:nvSpPr>
          <p:spPr>
            <a:xfrm rot="17619453">
              <a:off x="2296043" y="4838703"/>
              <a:ext cx="692497" cy="672906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zh-CN" altLang="en-US">
                  <a:solidFill>
                    <a:schemeClr val="bg1"/>
                  </a:solidFill>
                </a:rPr>
                <a:t>关键词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41" name="文本框 13"/>
            <p:cNvSpPr txBox="1"/>
            <p:nvPr/>
          </p:nvSpPr>
          <p:spPr>
            <a:xfrm rot="17637655">
              <a:off x="5048098" y="4089361"/>
              <a:ext cx="692497" cy="583637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zh-CN" altLang="en-US">
                  <a:solidFill>
                    <a:schemeClr val="bg1"/>
                  </a:solidFill>
                </a:rPr>
                <a:t>关键词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4608272" y="1389110"/>
            <a:ext cx="4140192" cy="2444554"/>
            <a:chOff x="4608272" y="1389110"/>
            <a:chExt cx="4140192" cy="2444554"/>
          </a:xfrm>
        </p:grpSpPr>
        <p:grpSp>
          <p:nvGrpSpPr>
            <p:cNvPr id="5" name="组合 4"/>
            <p:cNvGrpSpPr/>
            <p:nvPr/>
          </p:nvGrpSpPr>
          <p:grpSpPr>
            <a:xfrm>
              <a:off x="5628680" y="2681464"/>
              <a:ext cx="486054" cy="486054"/>
              <a:chOff x="3909160" y="3009896"/>
              <a:chExt cx="648072" cy="648072"/>
            </a:xfrm>
          </p:grpSpPr>
          <p:sp>
            <p:nvSpPr>
              <p:cNvPr id="29" name="椭圆 28"/>
              <p:cNvSpPr/>
              <p:nvPr/>
            </p:nvSpPr>
            <p:spPr>
              <a:xfrm>
                <a:off x="3909160" y="3009896"/>
                <a:ext cx="648072" cy="648072"/>
              </a:xfrm>
              <a:prstGeom prst="ellipse">
                <a:avLst/>
              </a:prstGeom>
              <a:blipFill dpi="0"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" name="任意多边形: 形状 29"/>
              <p:cNvSpPr/>
              <p:nvPr/>
            </p:nvSpPr>
            <p:spPr bwMode="auto">
              <a:xfrm>
                <a:off x="4043050" y="3150787"/>
                <a:ext cx="380293" cy="366291"/>
              </a:xfrm>
              <a:custGeom>
                <a:avLst/>
                <a:gdLst>
                  <a:gd name="T0" fmla="*/ 3413 w 6827"/>
                  <a:gd name="T1" fmla="*/ 0 h 5912"/>
                  <a:gd name="T2" fmla="*/ 0 w 6827"/>
                  <a:gd name="T3" fmla="*/ 5912 h 5912"/>
                  <a:gd name="T4" fmla="*/ 6827 w 6827"/>
                  <a:gd name="T5" fmla="*/ 5912 h 5912"/>
                  <a:gd name="T6" fmla="*/ 3413 w 6827"/>
                  <a:gd name="T7" fmla="*/ 0 h 5912"/>
                  <a:gd name="T8" fmla="*/ 3413 w 6827"/>
                  <a:gd name="T9" fmla="*/ 972 h 5912"/>
                  <a:gd name="T10" fmla="*/ 4489 w 6827"/>
                  <a:gd name="T11" fmla="*/ 2835 h 5912"/>
                  <a:gd name="T12" fmla="*/ 2338 w 6827"/>
                  <a:gd name="T13" fmla="*/ 2835 h 5912"/>
                  <a:gd name="T14" fmla="*/ 3413 w 6827"/>
                  <a:gd name="T15" fmla="*/ 972 h 5912"/>
                  <a:gd name="T16" fmla="*/ 842 w 6827"/>
                  <a:gd name="T17" fmla="*/ 5426 h 5912"/>
                  <a:gd name="T18" fmla="*/ 1917 w 6827"/>
                  <a:gd name="T19" fmla="*/ 3564 h 5912"/>
                  <a:gd name="T20" fmla="*/ 2993 w 6827"/>
                  <a:gd name="T21" fmla="*/ 5426 h 5912"/>
                  <a:gd name="T22" fmla="*/ 842 w 6827"/>
                  <a:gd name="T23" fmla="*/ 5426 h 5912"/>
                  <a:gd name="T24" fmla="*/ 2338 w 6827"/>
                  <a:gd name="T25" fmla="*/ 3321 h 5912"/>
                  <a:gd name="T26" fmla="*/ 4489 w 6827"/>
                  <a:gd name="T27" fmla="*/ 3321 h 5912"/>
                  <a:gd name="T28" fmla="*/ 3413 w 6827"/>
                  <a:gd name="T29" fmla="*/ 5183 h 5912"/>
                  <a:gd name="T30" fmla="*/ 2338 w 6827"/>
                  <a:gd name="T31" fmla="*/ 3321 h 5912"/>
                  <a:gd name="T32" fmla="*/ 4910 w 6827"/>
                  <a:gd name="T33" fmla="*/ 3564 h 5912"/>
                  <a:gd name="T34" fmla="*/ 5985 w 6827"/>
                  <a:gd name="T35" fmla="*/ 5426 h 5912"/>
                  <a:gd name="T36" fmla="*/ 3834 w 6827"/>
                  <a:gd name="T37" fmla="*/ 5426 h 5912"/>
                  <a:gd name="T38" fmla="*/ 4910 w 6827"/>
                  <a:gd name="T39" fmla="*/ 3564 h 59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827" h="5912">
                    <a:moveTo>
                      <a:pt x="3413" y="0"/>
                    </a:moveTo>
                    <a:lnTo>
                      <a:pt x="0" y="5912"/>
                    </a:lnTo>
                    <a:lnTo>
                      <a:pt x="6827" y="5912"/>
                    </a:lnTo>
                    <a:lnTo>
                      <a:pt x="3413" y="0"/>
                    </a:lnTo>
                    <a:close/>
                    <a:moveTo>
                      <a:pt x="3413" y="972"/>
                    </a:moveTo>
                    <a:lnTo>
                      <a:pt x="4489" y="2835"/>
                    </a:lnTo>
                    <a:lnTo>
                      <a:pt x="2338" y="2835"/>
                    </a:lnTo>
                    <a:lnTo>
                      <a:pt x="3413" y="972"/>
                    </a:lnTo>
                    <a:close/>
                    <a:moveTo>
                      <a:pt x="842" y="5426"/>
                    </a:moveTo>
                    <a:lnTo>
                      <a:pt x="1917" y="3564"/>
                    </a:lnTo>
                    <a:lnTo>
                      <a:pt x="2993" y="5426"/>
                    </a:lnTo>
                    <a:lnTo>
                      <a:pt x="842" y="5426"/>
                    </a:lnTo>
                    <a:close/>
                    <a:moveTo>
                      <a:pt x="2338" y="3321"/>
                    </a:moveTo>
                    <a:lnTo>
                      <a:pt x="4489" y="3321"/>
                    </a:lnTo>
                    <a:lnTo>
                      <a:pt x="3413" y="5183"/>
                    </a:lnTo>
                    <a:lnTo>
                      <a:pt x="2338" y="3321"/>
                    </a:lnTo>
                    <a:close/>
                    <a:moveTo>
                      <a:pt x="4910" y="3564"/>
                    </a:moveTo>
                    <a:lnTo>
                      <a:pt x="5985" y="5426"/>
                    </a:lnTo>
                    <a:lnTo>
                      <a:pt x="3834" y="5426"/>
                    </a:lnTo>
                    <a:lnTo>
                      <a:pt x="4910" y="356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4716016" y="3245659"/>
              <a:ext cx="2106409" cy="588005"/>
              <a:chOff x="-42189" y="1988839"/>
              <a:chExt cx="3582684" cy="784007"/>
            </a:xfrm>
          </p:grpSpPr>
          <p:sp>
            <p:nvSpPr>
              <p:cNvPr id="27" name="文本框 60"/>
              <p:cNvSpPr txBox="1"/>
              <p:nvPr/>
            </p:nvSpPr>
            <p:spPr>
              <a:xfrm>
                <a:off x="-42189" y="2295215"/>
                <a:ext cx="3288629" cy="477631"/>
              </a:xfrm>
              <a:prstGeom prst="rect">
                <a:avLst/>
              </a:prstGeom>
              <a:noFill/>
            </p:spPr>
            <p:txBody>
              <a:bodyPr wrap="square" lIns="0" tIns="0" rIns="0" bIns="0" anchor="ctr">
                <a:normAutofit fontScale="92500" lnSpcReduction="10000"/>
              </a:bodyPr>
              <a:lstStyle/>
              <a:p>
                <a:pPr algn="ctr" defTabSz="91440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100" dirty="0"/>
                  <a:t>此部分内容作为文字排版占位显示</a:t>
                </a:r>
                <a:br>
                  <a:rPr lang="zh-CN" altLang="en-US" sz="1100" dirty="0"/>
                </a:br>
                <a:r>
                  <a:rPr lang="zh-CN" altLang="en-US" sz="1100" dirty="0"/>
                  <a:t>（建议使用主题字体）</a:t>
                </a:r>
              </a:p>
            </p:txBody>
          </p:sp>
          <p:sp>
            <p:nvSpPr>
              <p:cNvPr id="28" name="矩形 27"/>
              <p:cNvSpPr/>
              <p:nvPr/>
            </p:nvSpPr>
            <p:spPr>
              <a:xfrm>
                <a:off x="251866" y="1988839"/>
                <a:ext cx="3288629" cy="306375"/>
              </a:xfrm>
              <a:prstGeom prst="rect">
                <a:avLst/>
              </a:prstGeom>
            </p:spPr>
            <p:txBody>
              <a:bodyPr wrap="none" lIns="0" tIns="0" rIns="0" bIns="0" anchor="ctr">
                <a:normAutofit lnSpcReduction="10000"/>
              </a:bodyPr>
              <a:lstStyle/>
              <a:p>
                <a:pPr lvl="0" algn="ctr" defTabSz="914400">
                  <a:spcBef>
                    <a:spcPct val="0"/>
                  </a:spcBef>
                  <a:defRPr/>
                </a:pPr>
                <a:r>
                  <a:rPr lang="zh-CN" altLang="en-US" sz="1600" b="1">
                    <a:solidFill>
                      <a:schemeClr val="accent2"/>
                    </a:solidFill>
                  </a:rPr>
                  <a:t>标题文本预设</a:t>
                </a:r>
                <a:endParaRPr lang="zh-CN" altLang="en-US" sz="1600" b="1" dirty="0">
                  <a:solidFill>
                    <a:schemeClr val="accent2"/>
                  </a:solidFill>
                </a:endParaRP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7310248" y="2681464"/>
              <a:ext cx="486054" cy="486054"/>
              <a:chOff x="5675954" y="3009896"/>
              <a:chExt cx="648072" cy="648072"/>
            </a:xfrm>
          </p:grpSpPr>
          <p:sp>
            <p:nvSpPr>
              <p:cNvPr id="25" name="椭圆 24"/>
              <p:cNvSpPr/>
              <p:nvPr/>
            </p:nvSpPr>
            <p:spPr>
              <a:xfrm>
                <a:off x="5675954" y="3009896"/>
                <a:ext cx="648072" cy="648072"/>
              </a:xfrm>
              <a:prstGeom prst="ellipse">
                <a:avLst/>
              </a:prstGeom>
              <a:blipFill dpi="0"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" name="任意多边形: 形状 25"/>
              <p:cNvSpPr/>
              <p:nvPr/>
            </p:nvSpPr>
            <p:spPr bwMode="auto">
              <a:xfrm>
                <a:off x="5809844" y="3150787"/>
                <a:ext cx="380293" cy="366291"/>
              </a:xfrm>
              <a:custGeom>
                <a:avLst/>
                <a:gdLst>
                  <a:gd name="connsiteX0" fmla="*/ 297615 w 597921"/>
                  <a:gd name="connsiteY0" fmla="*/ 96957 h 598324"/>
                  <a:gd name="connsiteX1" fmla="*/ 323434 w 597921"/>
                  <a:gd name="connsiteY1" fmla="*/ 122740 h 598324"/>
                  <a:gd name="connsiteX2" fmla="*/ 323434 w 597921"/>
                  <a:gd name="connsiteY2" fmla="*/ 289852 h 598324"/>
                  <a:gd name="connsiteX3" fmla="*/ 462572 w 597921"/>
                  <a:gd name="connsiteY3" fmla="*/ 289852 h 598324"/>
                  <a:gd name="connsiteX4" fmla="*/ 487913 w 597921"/>
                  <a:gd name="connsiteY4" fmla="*/ 315157 h 598324"/>
                  <a:gd name="connsiteX5" fmla="*/ 462572 w 597921"/>
                  <a:gd name="connsiteY5" fmla="*/ 340463 h 598324"/>
                  <a:gd name="connsiteX6" fmla="*/ 297615 w 597921"/>
                  <a:gd name="connsiteY6" fmla="*/ 340463 h 598324"/>
                  <a:gd name="connsiteX7" fmla="*/ 272274 w 597921"/>
                  <a:gd name="connsiteY7" fmla="*/ 315157 h 598324"/>
                  <a:gd name="connsiteX8" fmla="*/ 272274 w 597921"/>
                  <a:gd name="connsiteY8" fmla="*/ 122740 h 598324"/>
                  <a:gd name="connsiteX9" fmla="*/ 297615 w 597921"/>
                  <a:gd name="connsiteY9" fmla="*/ 96957 h 598324"/>
                  <a:gd name="connsiteX10" fmla="*/ 298127 w 597921"/>
                  <a:gd name="connsiteY10" fmla="*/ 0 h 598324"/>
                  <a:gd name="connsiteX11" fmla="*/ 597921 w 597921"/>
                  <a:gd name="connsiteY11" fmla="*/ 299401 h 598324"/>
                  <a:gd name="connsiteX12" fmla="*/ 298127 w 597921"/>
                  <a:gd name="connsiteY12" fmla="*/ 598324 h 598324"/>
                  <a:gd name="connsiteX13" fmla="*/ 35150 w 597921"/>
                  <a:gd name="connsiteY13" fmla="*/ 442177 h 598324"/>
                  <a:gd name="connsiteX14" fmla="*/ 34194 w 597921"/>
                  <a:gd name="connsiteY14" fmla="*/ 432149 h 598324"/>
                  <a:gd name="connsiteX15" fmla="*/ 40410 w 597921"/>
                  <a:gd name="connsiteY15" fmla="*/ 424509 h 598324"/>
                  <a:gd name="connsiteX16" fmla="*/ 74836 w 597921"/>
                  <a:gd name="connsiteY16" fmla="*/ 407796 h 598324"/>
                  <a:gd name="connsiteX17" fmla="*/ 91571 w 597921"/>
                  <a:gd name="connsiteY17" fmla="*/ 413049 h 598324"/>
                  <a:gd name="connsiteX18" fmla="*/ 298127 w 597921"/>
                  <a:gd name="connsiteY18" fmla="*/ 534815 h 598324"/>
                  <a:gd name="connsiteX19" fmla="*/ 534328 w 597921"/>
                  <a:gd name="connsiteY19" fmla="*/ 299401 h 598324"/>
                  <a:gd name="connsiteX20" fmla="*/ 298127 w 597921"/>
                  <a:gd name="connsiteY20" fmla="*/ 63509 h 598324"/>
                  <a:gd name="connsiteX21" fmla="*/ 145123 w 597921"/>
                  <a:gd name="connsiteY21" fmla="*/ 120333 h 598324"/>
                  <a:gd name="connsiteX22" fmla="*/ 200587 w 597921"/>
                  <a:gd name="connsiteY22" fmla="*/ 142299 h 598324"/>
                  <a:gd name="connsiteX23" fmla="*/ 208237 w 597921"/>
                  <a:gd name="connsiteY23" fmla="*/ 152327 h 598324"/>
                  <a:gd name="connsiteX24" fmla="*/ 203456 w 597921"/>
                  <a:gd name="connsiteY24" fmla="*/ 164265 h 598324"/>
                  <a:gd name="connsiteX25" fmla="*/ 48060 w 597921"/>
                  <a:gd name="connsiteY25" fmla="*/ 285553 h 598324"/>
                  <a:gd name="connsiteX26" fmla="*/ 35150 w 597921"/>
                  <a:gd name="connsiteY26" fmla="*/ 287463 h 598324"/>
                  <a:gd name="connsiteX27" fmla="*/ 27500 w 597921"/>
                  <a:gd name="connsiteY27" fmla="*/ 277435 h 598324"/>
                  <a:gd name="connsiteX28" fmla="*/ 246 w 597921"/>
                  <a:gd name="connsiteY28" fmla="*/ 82132 h 598324"/>
                  <a:gd name="connsiteX29" fmla="*/ 4550 w 597921"/>
                  <a:gd name="connsiteY29" fmla="*/ 70194 h 598324"/>
                  <a:gd name="connsiteX30" fmla="*/ 17459 w 597921"/>
                  <a:gd name="connsiteY30" fmla="*/ 68762 h 598324"/>
                  <a:gd name="connsiteX31" fmla="*/ 80574 w 597921"/>
                  <a:gd name="connsiteY31" fmla="*/ 94070 h 598324"/>
                  <a:gd name="connsiteX32" fmla="*/ 298127 w 597921"/>
                  <a:gd name="connsiteY32" fmla="*/ 0 h 598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597921" h="598324">
                    <a:moveTo>
                      <a:pt x="297615" y="96957"/>
                    </a:moveTo>
                    <a:cubicBezTo>
                      <a:pt x="311959" y="96957"/>
                      <a:pt x="323434" y="108416"/>
                      <a:pt x="323434" y="122740"/>
                    </a:cubicBezTo>
                    <a:lnTo>
                      <a:pt x="323434" y="289852"/>
                    </a:lnTo>
                    <a:lnTo>
                      <a:pt x="462572" y="289852"/>
                    </a:lnTo>
                    <a:cubicBezTo>
                      <a:pt x="476438" y="289852"/>
                      <a:pt x="487913" y="301311"/>
                      <a:pt x="487913" y="315157"/>
                    </a:cubicBezTo>
                    <a:cubicBezTo>
                      <a:pt x="487913" y="329004"/>
                      <a:pt x="476438" y="340463"/>
                      <a:pt x="462572" y="340463"/>
                    </a:cubicBezTo>
                    <a:lnTo>
                      <a:pt x="297615" y="340463"/>
                    </a:lnTo>
                    <a:cubicBezTo>
                      <a:pt x="283749" y="340463"/>
                      <a:pt x="272274" y="329004"/>
                      <a:pt x="272274" y="315157"/>
                    </a:cubicBezTo>
                    <a:lnTo>
                      <a:pt x="272274" y="122740"/>
                    </a:lnTo>
                    <a:cubicBezTo>
                      <a:pt x="272274" y="108416"/>
                      <a:pt x="283749" y="96957"/>
                      <a:pt x="297615" y="96957"/>
                    </a:cubicBezTo>
                    <a:close/>
                    <a:moveTo>
                      <a:pt x="298127" y="0"/>
                    </a:moveTo>
                    <a:cubicBezTo>
                      <a:pt x="463564" y="0"/>
                      <a:pt x="597921" y="134181"/>
                      <a:pt x="597921" y="299401"/>
                    </a:cubicBezTo>
                    <a:cubicBezTo>
                      <a:pt x="597921" y="464143"/>
                      <a:pt x="463564" y="598324"/>
                      <a:pt x="298127" y="598324"/>
                    </a:cubicBezTo>
                    <a:cubicBezTo>
                      <a:pt x="188155" y="598324"/>
                      <a:pt x="87268" y="538635"/>
                      <a:pt x="35150" y="442177"/>
                    </a:cubicBezTo>
                    <a:cubicBezTo>
                      <a:pt x="33238" y="438835"/>
                      <a:pt x="32760" y="435492"/>
                      <a:pt x="34194" y="432149"/>
                    </a:cubicBezTo>
                    <a:cubicBezTo>
                      <a:pt x="35150" y="428807"/>
                      <a:pt x="37541" y="425942"/>
                      <a:pt x="40410" y="424509"/>
                    </a:cubicBezTo>
                    <a:lnTo>
                      <a:pt x="74836" y="407796"/>
                    </a:lnTo>
                    <a:cubicBezTo>
                      <a:pt x="81052" y="404931"/>
                      <a:pt x="88702" y="407319"/>
                      <a:pt x="91571" y="413049"/>
                    </a:cubicBezTo>
                    <a:cubicBezTo>
                      <a:pt x="133169" y="488018"/>
                      <a:pt x="212540" y="534815"/>
                      <a:pt x="298127" y="534815"/>
                    </a:cubicBezTo>
                    <a:cubicBezTo>
                      <a:pt x="428181" y="534815"/>
                      <a:pt x="534328" y="429284"/>
                      <a:pt x="534328" y="299401"/>
                    </a:cubicBezTo>
                    <a:cubicBezTo>
                      <a:pt x="534328" y="169517"/>
                      <a:pt x="428181" y="63509"/>
                      <a:pt x="298127" y="63509"/>
                    </a:cubicBezTo>
                    <a:cubicBezTo>
                      <a:pt x="242185" y="63509"/>
                      <a:pt x="187677" y="83565"/>
                      <a:pt x="145123" y="120333"/>
                    </a:cubicBezTo>
                    <a:lnTo>
                      <a:pt x="200587" y="142299"/>
                    </a:lnTo>
                    <a:cubicBezTo>
                      <a:pt x="204890" y="144209"/>
                      <a:pt x="207759" y="148029"/>
                      <a:pt x="208237" y="152327"/>
                    </a:cubicBezTo>
                    <a:cubicBezTo>
                      <a:pt x="208715" y="157102"/>
                      <a:pt x="207281" y="161399"/>
                      <a:pt x="203456" y="164265"/>
                    </a:cubicBezTo>
                    <a:lnTo>
                      <a:pt x="48060" y="285553"/>
                    </a:lnTo>
                    <a:cubicBezTo>
                      <a:pt x="44235" y="288418"/>
                      <a:pt x="39454" y="289373"/>
                      <a:pt x="35150" y="287463"/>
                    </a:cubicBezTo>
                    <a:cubicBezTo>
                      <a:pt x="31325" y="285553"/>
                      <a:pt x="27978" y="281733"/>
                      <a:pt x="27500" y="277435"/>
                    </a:cubicBezTo>
                    <a:lnTo>
                      <a:pt x="246" y="82132"/>
                    </a:lnTo>
                    <a:cubicBezTo>
                      <a:pt x="-710" y="77835"/>
                      <a:pt x="1203" y="73060"/>
                      <a:pt x="4550" y="70194"/>
                    </a:cubicBezTo>
                    <a:cubicBezTo>
                      <a:pt x="8375" y="67807"/>
                      <a:pt x="13156" y="66852"/>
                      <a:pt x="17459" y="68762"/>
                    </a:cubicBezTo>
                    <a:lnTo>
                      <a:pt x="80574" y="94070"/>
                    </a:lnTo>
                    <a:cubicBezTo>
                      <a:pt x="137472" y="33426"/>
                      <a:pt x="214931" y="0"/>
                      <a:pt x="29812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6586514" y="3245659"/>
              <a:ext cx="2161950" cy="588005"/>
              <a:chOff x="251866" y="1988839"/>
              <a:chExt cx="3677151" cy="784007"/>
            </a:xfrm>
          </p:grpSpPr>
          <p:sp>
            <p:nvSpPr>
              <p:cNvPr id="23" name="文本框 63"/>
              <p:cNvSpPr txBox="1"/>
              <p:nvPr/>
            </p:nvSpPr>
            <p:spPr>
              <a:xfrm>
                <a:off x="640388" y="2295215"/>
                <a:ext cx="3288629" cy="477631"/>
              </a:xfrm>
              <a:prstGeom prst="rect">
                <a:avLst/>
              </a:prstGeom>
              <a:noFill/>
            </p:spPr>
            <p:txBody>
              <a:bodyPr wrap="square" lIns="0" tIns="0" rIns="0" bIns="0" anchor="ctr">
                <a:normAutofit fontScale="92500" lnSpcReduction="10000"/>
              </a:bodyPr>
              <a:lstStyle/>
              <a:p>
                <a:pPr algn="ctr" defTabSz="91440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100" dirty="0"/>
                  <a:t>此部分内容作为文字排版占位显示</a:t>
                </a:r>
                <a:br>
                  <a:rPr lang="zh-CN" altLang="en-US" sz="1100" dirty="0"/>
                </a:br>
                <a:r>
                  <a:rPr lang="zh-CN" altLang="en-US" sz="1100" dirty="0"/>
                  <a:t>（建议使用主题字体）</a:t>
                </a:r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251866" y="1988839"/>
                <a:ext cx="3288629" cy="306375"/>
              </a:xfrm>
              <a:prstGeom prst="rect">
                <a:avLst/>
              </a:prstGeom>
            </p:spPr>
            <p:txBody>
              <a:bodyPr wrap="none" lIns="0" tIns="0" rIns="0" bIns="0" anchor="ctr">
                <a:normAutofit lnSpcReduction="10000"/>
              </a:bodyPr>
              <a:lstStyle/>
              <a:p>
                <a:pPr lvl="0" algn="ctr" defTabSz="914400">
                  <a:spcBef>
                    <a:spcPct val="0"/>
                  </a:spcBef>
                  <a:defRPr/>
                </a:pPr>
                <a:r>
                  <a:rPr lang="zh-CN" altLang="en-US" sz="1600" b="1">
                    <a:solidFill>
                      <a:schemeClr val="accent4"/>
                    </a:solidFill>
                  </a:rPr>
                  <a:t>标题文本预设</a:t>
                </a:r>
                <a:endParaRPr lang="zh-CN" altLang="en-US" sz="1600" b="1" dirty="0">
                  <a:solidFill>
                    <a:schemeClr val="accent4"/>
                  </a:solidFill>
                </a:endParaRPr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5612636" y="1389110"/>
              <a:ext cx="486054" cy="486054"/>
              <a:chOff x="4792557" y="3009896"/>
              <a:chExt cx="648072" cy="648072"/>
            </a:xfrm>
          </p:grpSpPr>
          <p:sp>
            <p:nvSpPr>
              <p:cNvPr id="21" name="椭圆 20"/>
              <p:cNvSpPr/>
              <p:nvPr/>
            </p:nvSpPr>
            <p:spPr>
              <a:xfrm>
                <a:off x="4792557" y="3009896"/>
                <a:ext cx="648072" cy="648072"/>
              </a:xfrm>
              <a:prstGeom prst="ellipse">
                <a:avLst/>
              </a:prstGeom>
              <a:blipFill dpi="0"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12700"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任意多边形: 形状 21"/>
              <p:cNvSpPr/>
              <p:nvPr/>
            </p:nvSpPr>
            <p:spPr bwMode="auto">
              <a:xfrm>
                <a:off x="4926447" y="3150787"/>
                <a:ext cx="380293" cy="366291"/>
              </a:xfrm>
              <a:custGeom>
                <a:avLst/>
                <a:gdLst>
                  <a:gd name="T0" fmla="*/ 4096 w 6827"/>
                  <a:gd name="T1" fmla="*/ 4551 h 6827"/>
                  <a:gd name="T2" fmla="*/ 6258 w 6827"/>
                  <a:gd name="T3" fmla="*/ 4096 h 6827"/>
                  <a:gd name="T4" fmla="*/ 2348 w 6827"/>
                  <a:gd name="T5" fmla="*/ 4911 h 6827"/>
                  <a:gd name="T6" fmla="*/ 569 w 6827"/>
                  <a:gd name="T7" fmla="*/ 4551 h 6827"/>
                  <a:gd name="T8" fmla="*/ 569 w 6827"/>
                  <a:gd name="T9" fmla="*/ 3982 h 6827"/>
                  <a:gd name="T10" fmla="*/ 1707 w 6827"/>
                  <a:gd name="T11" fmla="*/ 2503 h 6827"/>
                  <a:gd name="T12" fmla="*/ 3868 w 6827"/>
                  <a:gd name="T13" fmla="*/ 2731 h 6827"/>
                  <a:gd name="T14" fmla="*/ 5827 w 6827"/>
                  <a:gd name="T15" fmla="*/ 2004 h 6827"/>
                  <a:gd name="T16" fmla="*/ 6258 w 6827"/>
                  <a:gd name="T17" fmla="*/ 1820 h 6827"/>
                  <a:gd name="T18" fmla="*/ 4779 w 6827"/>
                  <a:gd name="T19" fmla="*/ 0 h 6827"/>
                  <a:gd name="T20" fmla="*/ 2854 w 6827"/>
                  <a:gd name="T21" fmla="*/ 2381 h 6827"/>
                  <a:gd name="T22" fmla="*/ 1239 w 6827"/>
                  <a:gd name="T23" fmla="*/ 2257 h 6827"/>
                  <a:gd name="T24" fmla="*/ 569 w 6827"/>
                  <a:gd name="T25" fmla="*/ 2844 h 6827"/>
                  <a:gd name="T26" fmla="*/ 569 w 6827"/>
                  <a:gd name="T27" fmla="*/ 2276 h 6827"/>
                  <a:gd name="T28" fmla="*/ 569 w 6827"/>
                  <a:gd name="T29" fmla="*/ 1707 h 6827"/>
                  <a:gd name="T30" fmla="*/ 569 w 6827"/>
                  <a:gd name="T31" fmla="*/ 1138 h 6827"/>
                  <a:gd name="T32" fmla="*/ 569 w 6827"/>
                  <a:gd name="T33" fmla="*/ 569 h 6827"/>
                  <a:gd name="T34" fmla="*/ 341 w 6827"/>
                  <a:gd name="T35" fmla="*/ 0 h 6827"/>
                  <a:gd name="T36" fmla="*/ 114 w 6827"/>
                  <a:gd name="T37" fmla="*/ 569 h 6827"/>
                  <a:gd name="T38" fmla="*/ 114 w 6827"/>
                  <a:gd name="T39" fmla="*/ 1138 h 6827"/>
                  <a:gd name="T40" fmla="*/ 114 w 6827"/>
                  <a:gd name="T41" fmla="*/ 1707 h 6827"/>
                  <a:gd name="T42" fmla="*/ 114 w 6827"/>
                  <a:gd name="T43" fmla="*/ 2276 h 6827"/>
                  <a:gd name="T44" fmla="*/ 114 w 6827"/>
                  <a:gd name="T45" fmla="*/ 2844 h 6827"/>
                  <a:gd name="T46" fmla="*/ 114 w 6827"/>
                  <a:gd name="T47" fmla="*/ 3413 h 6827"/>
                  <a:gd name="T48" fmla="*/ 114 w 6827"/>
                  <a:gd name="T49" fmla="*/ 3982 h 6827"/>
                  <a:gd name="T50" fmla="*/ 114 w 6827"/>
                  <a:gd name="T51" fmla="*/ 4551 h 6827"/>
                  <a:gd name="T52" fmla="*/ 114 w 6827"/>
                  <a:gd name="T53" fmla="*/ 5120 h 6827"/>
                  <a:gd name="T54" fmla="*/ 114 w 6827"/>
                  <a:gd name="T55" fmla="*/ 5689 h 6827"/>
                  <a:gd name="T56" fmla="*/ 114 w 6827"/>
                  <a:gd name="T57" fmla="*/ 6258 h 6827"/>
                  <a:gd name="T58" fmla="*/ 683 w 6827"/>
                  <a:gd name="T59" fmla="*/ 6713 h 6827"/>
                  <a:gd name="T60" fmla="*/ 1252 w 6827"/>
                  <a:gd name="T61" fmla="*/ 6713 h 6827"/>
                  <a:gd name="T62" fmla="*/ 1820 w 6827"/>
                  <a:gd name="T63" fmla="*/ 6713 h 6827"/>
                  <a:gd name="T64" fmla="*/ 2389 w 6827"/>
                  <a:gd name="T65" fmla="*/ 6713 h 6827"/>
                  <a:gd name="T66" fmla="*/ 2958 w 6827"/>
                  <a:gd name="T67" fmla="*/ 6713 h 6827"/>
                  <a:gd name="T68" fmla="*/ 3527 w 6827"/>
                  <a:gd name="T69" fmla="*/ 6713 h 6827"/>
                  <a:gd name="T70" fmla="*/ 4096 w 6827"/>
                  <a:gd name="T71" fmla="*/ 6713 h 6827"/>
                  <a:gd name="T72" fmla="*/ 4665 w 6827"/>
                  <a:gd name="T73" fmla="*/ 6713 h 6827"/>
                  <a:gd name="T74" fmla="*/ 5234 w 6827"/>
                  <a:gd name="T75" fmla="*/ 6713 h 6827"/>
                  <a:gd name="T76" fmla="*/ 5803 w 6827"/>
                  <a:gd name="T77" fmla="*/ 6713 h 6827"/>
                  <a:gd name="T78" fmla="*/ 6371 w 6827"/>
                  <a:gd name="T79" fmla="*/ 6713 h 6827"/>
                  <a:gd name="T80" fmla="*/ 6827 w 6827"/>
                  <a:gd name="T81" fmla="*/ 6485 h 6827"/>
                  <a:gd name="T82" fmla="*/ 6371 w 6827"/>
                  <a:gd name="T83" fmla="*/ 6258 h 6827"/>
                  <a:gd name="T84" fmla="*/ 5803 w 6827"/>
                  <a:gd name="T85" fmla="*/ 6258 h 6827"/>
                  <a:gd name="T86" fmla="*/ 5234 w 6827"/>
                  <a:gd name="T87" fmla="*/ 6258 h 6827"/>
                  <a:gd name="T88" fmla="*/ 4665 w 6827"/>
                  <a:gd name="T89" fmla="*/ 6258 h 6827"/>
                  <a:gd name="T90" fmla="*/ 4096 w 6827"/>
                  <a:gd name="T91" fmla="*/ 6258 h 6827"/>
                  <a:gd name="T92" fmla="*/ 3527 w 6827"/>
                  <a:gd name="T93" fmla="*/ 6258 h 6827"/>
                  <a:gd name="T94" fmla="*/ 2958 w 6827"/>
                  <a:gd name="T95" fmla="*/ 6258 h 6827"/>
                  <a:gd name="T96" fmla="*/ 2389 w 6827"/>
                  <a:gd name="T97" fmla="*/ 6258 h 6827"/>
                  <a:gd name="T98" fmla="*/ 1820 w 6827"/>
                  <a:gd name="T99" fmla="*/ 6258 h 6827"/>
                  <a:gd name="T100" fmla="*/ 1252 w 6827"/>
                  <a:gd name="T101" fmla="*/ 6258 h 6827"/>
                  <a:gd name="T102" fmla="*/ 683 w 6827"/>
                  <a:gd name="T103" fmla="*/ 6258 h 6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827" h="6827">
                    <a:moveTo>
                      <a:pt x="1263" y="5234"/>
                    </a:moveTo>
                    <a:cubicBezTo>
                      <a:pt x="1316" y="5493"/>
                      <a:pt x="1546" y="5689"/>
                      <a:pt x="1820" y="5689"/>
                    </a:cubicBezTo>
                    <a:cubicBezTo>
                      <a:pt x="2114" y="5689"/>
                      <a:pt x="2354" y="5464"/>
                      <a:pt x="2383" y="5178"/>
                    </a:cubicBezTo>
                    <a:lnTo>
                      <a:pt x="3568" y="4191"/>
                    </a:lnTo>
                    <a:cubicBezTo>
                      <a:pt x="3652" y="4401"/>
                      <a:pt x="3856" y="4551"/>
                      <a:pt x="4096" y="4551"/>
                    </a:cubicBezTo>
                    <a:cubicBezTo>
                      <a:pt x="4348" y="4551"/>
                      <a:pt x="4560" y="4385"/>
                      <a:pt x="4635" y="4157"/>
                    </a:cubicBezTo>
                    <a:lnTo>
                      <a:pt x="5696" y="4736"/>
                    </a:lnTo>
                    <a:cubicBezTo>
                      <a:pt x="5732" y="5016"/>
                      <a:pt x="5969" y="5234"/>
                      <a:pt x="6258" y="5234"/>
                    </a:cubicBezTo>
                    <a:cubicBezTo>
                      <a:pt x="6571" y="5234"/>
                      <a:pt x="6827" y="4979"/>
                      <a:pt x="6827" y="4665"/>
                    </a:cubicBezTo>
                    <a:cubicBezTo>
                      <a:pt x="6827" y="4351"/>
                      <a:pt x="6571" y="4096"/>
                      <a:pt x="6258" y="4096"/>
                    </a:cubicBezTo>
                    <a:cubicBezTo>
                      <a:pt x="6006" y="4096"/>
                      <a:pt x="5794" y="4262"/>
                      <a:pt x="5719" y="4490"/>
                    </a:cubicBezTo>
                    <a:lnTo>
                      <a:pt x="4658" y="3911"/>
                    </a:lnTo>
                    <a:cubicBezTo>
                      <a:pt x="4622" y="3631"/>
                      <a:pt x="4385" y="3413"/>
                      <a:pt x="4096" y="3413"/>
                    </a:cubicBezTo>
                    <a:cubicBezTo>
                      <a:pt x="3802" y="3413"/>
                      <a:pt x="3563" y="3638"/>
                      <a:pt x="3533" y="3924"/>
                    </a:cubicBezTo>
                    <a:lnTo>
                      <a:pt x="2348" y="4911"/>
                    </a:lnTo>
                    <a:cubicBezTo>
                      <a:pt x="2265" y="4701"/>
                      <a:pt x="2060" y="4551"/>
                      <a:pt x="1820" y="4551"/>
                    </a:cubicBezTo>
                    <a:cubicBezTo>
                      <a:pt x="1546" y="4551"/>
                      <a:pt x="1316" y="4747"/>
                      <a:pt x="1263" y="5006"/>
                    </a:cubicBezTo>
                    <a:lnTo>
                      <a:pt x="455" y="5006"/>
                    </a:lnTo>
                    <a:lnTo>
                      <a:pt x="455" y="4551"/>
                    </a:lnTo>
                    <a:lnTo>
                      <a:pt x="569" y="4551"/>
                    </a:lnTo>
                    <a:cubicBezTo>
                      <a:pt x="632" y="4551"/>
                      <a:pt x="683" y="4500"/>
                      <a:pt x="683" y="4437"/>
                    </a:cubicBezTo>
                    <a:cubicBezTo>
                      <a:pt x="683" y="4374"/>
                      <a:pt x="632" y="4324"/>
                      <a:pt x="569" y="4324"/>
                    </a:cubicBezTo>
                    <a:lnTo>
                      <a:pt x="455" y="4324"/>
                    </a:lnTo>
                    <a:lnTo>
                      <a:pt x="455" y="3982"/>
                    </a:lnTo>
                    <a:lnTo>
                      <a:pt x="569" y="3982"/>
                    </a:lnTo>
                    <a:cubicBezTo>
                      <a:pt x="632" y="3982"/>
                      <a:pt x="683" y="3931"/>
                      <a:pt x="683" y="3868"/>
                    </a:cubicBezTo>
                    <a:cubicBezTo>
                      <a:pt x="683" y="3806"/>
                      <a:pt x="632" y="3755"/>
                      <a:pt x="569" y="3755"/>
                    </a:cubicBezTo>
                    <a:lnTo>
                      <a:pt x="480" y="3755"/>
                    </a:lnTo>
                    <a:lnTo>
                      <a:pt x="1407" y="2416"/>
                    </a:lnTo>
                    <a:cubicBezTo>
                      <a:pt x="1494" y="2470"/>
                      <a:pt x="1596" y="2503"/>
                      <a:pt x="1707" y="2503"/>
                    </a:cubicBezTo>
                    <a:cubicBezTo>
                      <a:pt x="1888" y="2503"/>
                      <a:pt x="2048" y="2416"/>
                      <a:pt x="2152" y="2284"/>
                    </a:cubicBezTo>
                    <a:lnTo>
                      <a:pt x="2752" y="2584"/>
                    </a:lnTo>
                    <a:cubicBezTo>
                      <a:pt x="2740" y="2631"/>
                      <a:pt x="2731" y="2680"/>
                      <a:pt x="2731" y="2731"/>
                    </a:cubicBezTo>
                    <a:cubicBezTo>
                      <a:pt x="2731" y="3044"/>
                      <a:pt x="2986" y="3300"/>
                      <a:pt x="3300" y="3300"/>
                    </a:cubicBezTo>
                    <a:cubicBezTo>
                      <a:pt x="3613" y="3300"/>
                      <a:pt x="3868" y="3044"/>
                      <a:pt x="3868" y="2731"/>
                    </a:cubicBezTo>
                    <a:cubicBezTo>
                      <a:pt x="3868" y="2608"/>
                      <a:pt x="3829" y="2496"/>
                      <a:pt x="3763" y="2403"/>
                    </a:cubicBezTo>
                    <a:lnTo>
                      <a:pt x="4488" y="1055"/>
                    </a:lnTo>
                    <a:cubicBezTo>
                      <a:pt x="4574" y="1107"/>
                      <a:pt x="4672" y="1138"/>
                      <a:pt x="4779" y="1138"/>
                    </a:cubicBezTo>
                    <a:cubicBezTo>
                      <a:pt x="4891" y="1138"/>
                      <a:pt x="4995" y="1104"/>
                      <a:pt x="5083" y="1048"/>
                    </a:cubicBezTo>
                    <a:lnTo>
                      <a:pt x="5827" y="2004"/>
                    </a:lnTo>
                    <a:cubicBezTo>
                      <a:pt x="5829" y="2007"/>
                      <a:pt x="5833" y="2009"/>
                      <a:pt x="5836" y="2011"/>
                    </a:cubicBezTo>
                    <a:cubicBezTo>
                      <a:pt x="5745" y="2112"/>
                      <a:pt x="5689" y="2244"/>
                      <a:pt x="5689" y="2389"/>
                    </a:cubicBezTo>
                    <a:cubicBezTo>
                      <a:pt x="5689" y="2703"/>
                      <a:pt x="5944" y="2958"/>
                      <a:pt x="6258" y="2958"/>
                    </a:cubicBezTo>
                    <a:cubicBezTo>
                      <a:pt x="6571" y="2958"/>
                      <a:pt x="6827" y="2703"/>
                      <a:pt x="6827" y="2389"/>
                    </a:cubicBezTo>
                    <a:cubicBezTo>
                      <a:pt x="6827" y="2076"/>
                      <a:pt x="6571" y="1820"/>
                      <a:pt x="6258" y="1820"/>
                    </a:cubicBezTo>
                    <a:cubicBezTo>
                      <a:pt x="6170" y="1820"/>
                      <a:pt x="6087" y="1842"/>
                      <a:pt x="6013" y="1878"/>
                    </a:cubicBezTo>
                    <a:cubicBezTo>
                      <a:pt x="6010" y="1874"/>
                      <a:pt x="6010" y="1869"/>
                      <a:pt x="6006" y="1864"/>
                    </a:cubicBezTo>
                    <a:lnTo>
                      <a:pt x="5248" y="890"/>
                    </a:lnTo>
                    <a:cubicBezTo>
                      <a:pt x="5311" y="798"/>
                      <a:pt x="5348" y="688"/>
                      <a:pt x="5348" y="569"/>
                    </a:cubicBezTo>
                    <a:cubicBezTo>
                      <a:pt x="5348" y="255"/>
                      <a:pt x="5092" y="0"/>
                      <a:pt x="4779" y="0"/>
                    </a:cubicBezTo>
                    <a:cubicBezTo>
                      <a:pt x="4465" y="0"/>
                      <a:pt x="4210" y="255"/>
                      <a:pt x="4210" y="569"/>
                    </a:cubicBezTo>
                    <a:cubicBezTo>
                      <a:pt x="4210" y="691"/>
                      <a:pt x="4249" y="804"/>
                      <a:pt x="4315" y="897"/>
                    </a:cubicBezTo>
                    <a:lnTo>
                      <a:pt x="3590" y="2244"/>
                    </a:lnTo>
                    <a:cubicBezTo>
                      <a:pt x="3505" y="2193"/>
                      <a:pt x="3406" y="2162"/>
                      <a:pt x="3300" y="2162"/>
                    </a:cubicBezTo>
                    <a:cubicBezTo>
                      <a:pt x="3118" y="2162"/>
                      <a:pt x="2959" y="2248"/>
                      <a:pt x="2854" y="2381"/>
                    </a:cubicBezTo>
                    <a:lnTo>
                      <a:pt x="2254" y="2081"/>
                    </a:lnTo>
                    <a:cubicBezTo>
                      <a:pt x="2267" y="2034"/>
                      <a:pt x="2276" y="1985"/>
                      <a:pt x="2276" y="1934"/>
                    </a:cubicBezTo>
                    <a:cubicBezTo>
                      <a:pt x="2276" y="1621"/>
                      <a:pt x="2020" y="1365"/>
                      <a:pt x="1707" y="1365"/>
                    </a:cubicBezTo>
                    <a:cubicBezTo>
                      <a:pt x="1393" y="1365"/>
                      <a:pt x="1138" y="1621"/>
                      <a:pt x="1138" y="1934"/>
                    </a:cubicBezTo>
                    <a:cubicBezTo>
                      <a:pt x="1138" y="2054"/>
                      <a:pt x="1176" y="2166"/>
                      <a:pt x="1239" y="2257"/>
                    </a:cubicBezTo>
                    <a:lnTo>
                      <a:pt x="593" y="3191"/>
                    </a:lnTo>
                    <a:cubicBezTo>
                      <a:pt x="585" y="3189"/>
                      <a:pt x="578" y="3186"/>
                      <a:pt x="569" y="3186"/>
                    </a:cubicBezTo>
                    <a:lnTo>
                      <a:pt x="455" y="3186"/>
                    </a:lnTo>
                    <a:lnTo>
                      <a:pt x="455" y="2844"/>
                    </a:lnTo>
                    <a:lnTo>
                      <a:pt x="569" y="2844"/>
                    </a:lnTo>
                    <a:cubicBezTo>
                      <a:pt x="632" y="2844"/>
                      <a:pt x="683" y="2794"/>
                      <a:pt x="683" y="2731"/>
                    </a:cubicBezTo>
                    <a:cubicBezTo>
                      <a:pt x="683" y="2668"/>
                      <a:pt x="632" y="2617"/>
                      <a:pt x="569" y="2617"/>
                    </a:cubicBezTo>
                    <a:lnTo>
                      <a:pt x="455" y="2617"/>
                    </a:lnTo>
                    <a:lnTo>
                      <a:pt x="455" y="2276"/>
                    </a:lnTo>
                    <a:lnTo>
                      <a:pt x="569" y="2276"/>
                    </a:lnTo>
                    <a:cubicBezTo>
                      <a:pt x="632" y="2276"/>
                      <a:pt x="683" y="2225"/>
                      <a:pt x="683" y="2162"/>
                    </a:cubicBezTo>
                    <a:cubicBezTo>
                      <a:pt x="683" y="2099"/>
                      <a:pt x="632" y="2048"/>
                      <a:pt x="569" y="2048"/>
                    </a:cubicBezTo>
                    <a:lnTo>
                      <a:pt x="455" y="2048"/>
                    </a:lnTo>
                    <a:lnTo>
                      <a:pt x="455" y="1707"/>
                    </a:lnTo>
                    <a:lnTo>
                      <a:pt x="569" y="1707"/>
                    </a:lnTo>
                    <a:cubicBezTo>
                      <a:pt x="632" y="1707"/>
                      <a:pt x="683" y="1656"/>
                      <a:pt x="683" y="1593"/>
                    </a:cubicBezTo>
                    <a:cubicBezTo>
                      <a:pt x="683" y="1530"/>
                      <a:pt x="632" y="1479"/>
                      <a:pt x="569" y="1479"/>
                    </a:cubicBezTo>
                    <a:lnTo>
                      <a:pt x="455" y="1479"/>
                    </a:lnTo>
                    <a:lnTo>
                      <a:pt x="455" y="1138"/>
                    </a:lnTo>
                    <a:lnTo>
                      <a:pt x="569" y="1138"/>
                    </a:lnTo>
                    <a:cubicBezTo>
                      <a:pt x="632" y="1138"/>
                      <a:pt x="683" y="1087"/>
                      <a:pt x="683" y="1024"/>
                    </a:cubicBezTo>
                    <a:cubicBezTo>
                      <a:pt x="683" y="961"/>
                      <a:pt x="632" y="910"/>
                      <a:pt x="569" y="910"/>
                    </a:cubicBezTo>
                    <a:lnTo>
                      <a:pt x="455" y="910"/>
                    </a:lnTo>
                    <a:lnTo>
                      <a:pt x="455" y="569"/>
                    </a:lnTo>
                    <a:lnTo>
                      <a:pt x="569" y="569"/>
                    </a:lnTo>
                    <a:cubicBezTo>
                      <a:pt x="632" y="569"/>
                      <a:pt x="683" y="518"/>
                      <a:pt x="683" y="455"/>
                    </a:cubicBezTo>
                    <a:cubicBezTo>
                      <a:pt x="683" y="392"/>
                      <a:pt x="632" y="341"/>
                      <a:pt x="569" y="341"/>
                    </a:cubicBezTo>
                    <a:lnTo>
                      <a:pt x="455" y="341"/>
                    </a:lnTo>
                    <a:lnTo>
                      <a:pt x="455" y="114"/>
                    </a:lnTo>
                    <a:cubicBezTo>
                      <a:pt x="455" y="51"/>
                      <a:pt x="404" y="0"/>
                      <a:pt x="341" y="0"/>
                    </a:cubicBezTo>
                    <a:cubicBezTo>
                      <a:pt x="278" y="0"/>
                      <a:pt x="228" y="51"/>
                      <a:pt x="228" y="114"/>
                    </a:cubicBezTo>
                    <a:lnTo>
                      <a:pt x="228" y="341"/>
                    </a:lnTo>
                    <a:lnTo>
                      <a:pt x="114" y="341"/>
                    </a:lnTo>
                    <a:cubicBezTo>
                      <a:pt x="51" y="341"/>
                      <a:pt x="0" y="392"/>
                      <a:pt x="0" y="455"/>
                    </a:cubicBezTo>
                    <a:cubicBezTo>
                      <a:pt x="0" y="518"/>
                      <a:pt x="51" y="569"/>
                      <a:pt x="114" y="569"/>
                    </a:cubicBezTo>
                    <a:lnTo>
                      <a:pt x="228" y="569"/>
                    </a:lnTo>
                    <a:lnTo>
                      <a:pt x="228" y="910"/>
                    </a:lnTo>
                    <a:lnTo>
                      <a:pt x="114" y="910"/>
                    </a:lnTo>
                    <a:cubicBezTo>
                      <a:pt x="51" y="910"/>
                      <a:pt x="0" y="961"/>
                      <a:pt x="0" y="1024"/>
                    </a:cubicBezTo>
                    <a:cubicBezTo>
                      <a:pt x="0" y="1087"/>
                      <a:pt x="51" y="1138"/>
                      <a:pt x="114" y="1138"/>
                    </a:cubicBezTo>
                    <a:lnTo>
                      <a:pt x="228" y="1138"/>
                    </a:lnTo>
                    <a:lnTo>
                      <a:pt x="228" y="1479"/>
                    </a:lnTo>
                    <a:lnTo>
                      <a:pt x="114" y="1479"/>
                    </a:lnTo>
                    <a:cubicBezTo>
                      <a:pt x="51" y="1479"/>
                      <a:pt x="0" y="1530"/>
                      <a:pt x="0" y="1593"/>
                    </a:cubicBezTo>
                    <a:cubicBezTo>
                      <a:pt x="0" y="1656"/>
                      <a:pt x="51" y="1707"/>
                      <a:pt x="114" y="1707"/>
                    </a:cubicBezTo>
                    <a:lnTo>
                      <a:pt x="228" y="1707"/>
                    </a:lnTo>
                    <a:lnTo>
                      <a:pt x="228" y="2048"/>
                    </a:lnTo>
                    <a:lnTo>
                      <a:pt x="114" y="2048"/>
                    </a:lnTo>
                    <a:cubicBezTo>
                      <a:pt x="51" y="2048"/>
                      <a:pt x="0" y="2099"/>
                      <a:pt x="0" y="2162"/>
                    </a:cubicBezTo>
                    <a:cubicBezTo>
                      <a:pt x="0" y="2225"/>
                      <a:pt x="51" y="2276"/>
                      <a:pt x="114" y="2276"/>
                    </a:cubicBezTo>
                    <a:lnTo>
                      <a:pt x="228" y="2276"/>
                    </a:lnTo>
                    <a:lnTo>
                      <a:pt x="228" y="2617"/>
                    </a:lnTo>
                    <a:lnTo>
                      <a:pt x="114" y="2617"/>
                    </a:lnTo>
                    <a:cubicBezTo>
                      <a:pt x="51" y="2617"/>
                      <a:pt x="0" y="2668"/>
                      <a:pt x="0" y="2731"/>
                    </a:cubicBezTo>
                    <a:cubicBezTo>
                      <a:pt x="0" y="2794"/>
                      <a:pt x="51" y="2844"/>
                      <a:pt x="114" y="2844"/>
                    </a:cubicBezTo>
                    <a:lnTo>
                      <a:pt x="228" y="2844"/>
                    </a:lnTo>
                    <a:lnTo>
                      <a:pt x="228" y="3186"/>
                    </a:lnTo>
                    <a:lnTo>
                      <a:pt x="114" y="3186"/>
                    </a:lnTo>
                    <a:cubicBezTo>
                      <a:pt x="51" y="3186"/>
                      <a:pt x="0" y="3237"/>
                      <a:pt x="0" y="3300"/>
                    </a:cubicBezTo>
                    <a:cubicBezTo>
                      <a:pt x="0" y="3362"/>
                      <a:pt x="51" y="3413"/>
                      <a:pt x="114" y="3413"/>
                    </a:cubicBezTo>
                    <a:lnTo>
                      <a:pt x="228" y="3413"/>
                    </a:lnTo>
                    <a:lnTo>
                      <a:pt x="228" y="3755"/>
                    </a:lnTo>
                    <a:lnTo>
                      <a:pt x="114" y="3755"/>
                    </a:lnTo>
                    <a:cubicBezTo>
                      <a:pt x="51" y="3755"/>
                      <a:pt x="0" y="3806"/>
                      <a:pt x="0" y="3868"/>
                    </a:cubicBezTo>
                    <a:cubicBezTo>
                      <a:pt x="0" y="3931"/>
                      <a:pt x="51" y="3982"/>
                      <a:pt x="114" y="3982"/>
                    </a:cubicBezTo>
                    <a:lnTo>
                      <a:pt x="228" y="3982"/>
                    </a:lnTo>
                    <a:lnTo>
                      <a:pt x="228" y="4324"/>
                    </a:lnTo>
                    <a:lnTo>
                      <a:pt x="114" y="4324"/>
                    </a:lnTo>
                    <a:cubicBezTo>
                      <a:pt x="51" y="4324"/>
                      <a:pt x="0" y="4374"/>
                      <a:pt x="0" y="4437"/>
                    </a:cubicBezTo>
                    <a:cubicBezTo>
                      <a:pt x="0" y="4500"/>
                      <a:pt x="51" y="4551"/>
                      <a:pt x="114" y="4551"/>
                    </a:cubicBezTo>
                    <a:lnTo>
                      <a:pt x="228" y="4551"/>
                    </a:lnTo>
                    <a:lnTo>
                      <a:pt x="228" y="4892"/>
                    </a:lnTo>
                    <a:lnTo>
                      <a:pt x="114" y="4892"/>
                    </a:lnTo>
                    <a:cubicBezTo>
                      <a:pt x="51" y="4892"/>
                      <a:pt x="0" y="4943"/>
                      <a:pt x="0" y="5006"/>
                    </a:cubicBezTo>
                    <a:cubicBezTo>
                      <a:pt x="0" y="5069"/>
                      <a:pt x="51" y="5120"/>
                      <a:pt x="114" y="5120"/>
                    </a:cubicBezTo>
                    <a:lnTo>
                      <a:pt x="228" y="5120"/>
                    </a:lnTo>
                    <a:lnTo>
                      <a:pt x="228" y="5461"/>
                    </a:lnTo>
                    <a:lnTo>
                      <a:pt x="114" y="5461"/>
                    </a:lnTo>
                    <a:cubicBezTo>
                      <a:pt x="51" y="5461"/>
                      <a:pt x="0" y="5512"/>
                      <a:pt x="0" y="5575"/>
                    </a:cubicBezTo>
                    <a:cubicBezTo>
                      <a:pt x="0" y="5638"/>
                      <a:pt x="51" y="5689"/>
                      <a:pt x="114" y="5689"/>
                    </a:cubicBezTo>
                    <a:lnTo>
                      <a:pt x="228" y="5689"/>
                    </a:lnTo>
                    <a:lnTo>
                      <a:pt x="228" y="6030"/>
                    </a:lnTo>
                    <a:lnTo>
                      <a:pt x="114" y="6030"/>
                    </a:lnTo>
                    <a:cubicBezTo>
                      <a:pt x="51" y="6030"/>
                      <a:pt x="0" y="6081"/>
                      <a:pt x="0" y="6144"/>
                    </a:cubicBezTo>
                    <a:cubicBezTo>
                      <a:pt x="0" y="6207"/>
                      <a:pt x="51" y="6258"/>
                      <a:pt x="114" y="6258"/>
                    </a:cubicBezTo>
                    <a:lnTo>
                      <a:pt x="228" y="6258"/>
                    </a:lnTo>
                    <a:lnTo>
                      <a:pt x="228" y="6485"/>
                    </a:lnTo>
                    <a:cubicBezTo>
                      <a:pt x="228" y="6548"/>
                      <a:pt x="278" y="6599"/>
                      <a:pt x="341" y="6599"/>
                    </a:cubicBezTo>
                    <a:lnTo>
                      <a:pt x="683" y="6599"/>
                    </a:lnTo>
                    <a:lnTo>
                      <a:pt x="683" y="6713"/>
                    </a:lnTo>
                    <a:cubicBezTo>
                      <a:pt x="683" y="6776"/>
                      <a:pt x="734" y="6827"/>
                      <a:pt x="796" y="6827"/>
                    </a:cubicBezTo>
                    <a:cubicBezTo>
                      <a:pt x="859" y="6827"/>
                      <a:pt x="910" y="6776"/>
                      <a:pt x="910" y="6713"/>
                    </a:cubicBezTo>
                    <a:lnTo>
                      <a:pt x="910" y="6599"/>
                    </a:lnTo>
                    <a:lnTo>
                      <a:pt x="1252" y="6599"/>
                    </a:lnTo>
                    <a:lnTo>
                      <a:pt x="1252" y="6713"/>
                    </a:lnTo>
                    <a:cubicBezTo>
                      <a:pt x="1252" y="6776"/>
                      <a:pt x="1302" y="6827"/>
                      <a:pt x="1365" y="6827"/>
                    </a:cubicBezTo>
                    <a:cubicBezTo>
                      <a:pt x="1428" y="6827"/>
                      <a:pt x="1479" y="6776"/>
                      <a:pt x="1479" y="6713"/>
                    </a:cubicBezTo>
                    <a:lnTo>
                      <a:pt x="1479" y="6599"/>
                    </a:lnTo>
                    <a:lnTo>
                      <a:pt x="1820" y="6599"/>
                    </a:lnTo>
                    <a:lnTo>
                      <a:pt x="1820" y="6713"/>
                    </a:lnTo>
                    <a:cubicBezTo>
                      <a:pt x="1820" y="6776"/>
                      <a:pt x="1871" y="6827"/>
                      <a:pt x="1934" y="6827"/>
                    </a:cubicBezTo>
                    <a:cubicBezTo>
                      <a:pt x="1997" y="6827"/>
                      <a:pt x="2048" y="6776"/>
                      <a:pt x="2048" y="6713"/>
                    </a:cubicBezTo>
                    <a:lnTo>
                      <a:pt x="2048" y="6599"/>
                    </a:lnTo>
                    <a:lnTo>
                      <a:pt x="2389" y="6599"/>
                    </a:lnTo>
                    <a:lnTo>
                      <a:pt x="2389" y="6713"/>
                    </a:lnTo>
                    <a:cubicBezTo>
                      <a:pt x="2389" y="6776"/>
                      <a:pt x="2440" y="6827"/>
                      <a:pt x="2503" y="6827"/>
                    </a:cubicBezTo>
                    <a:cubicBezTo>
                      <a:pt x="2566" y="6827"/>
                      <a:pt x="2617" y="6776"/>
                      <a:pt x="2617" y="6713"/>
                    </a:cubicBezTo>
                    <a:lnTo>
                      <a:pt x="2617" y="6599"/>
                    </a:lnTo>
                    <a:lnTo>
                      <a:pt x="2958" y="6599"/>
                    </a:lnTo>
                    <a:lnTo>
                      <a:pt x="2958" y="6713"/>
                    </a:lnTo>
                    <a:cubicBezTo>
                      <a:pt x="2958" y="6776"/>
                      <a:pt x="3009" y="6827"/>
                      <a:pt x="3072" y="6827"/>
                    </a:cubicBezTo>
                    <a:cubicBezTo>
                      <a:pt x="3135" y="6827"/>
                      <a:pt x="3186" y="6776"/>
                      <a:pt x="3186" y="6713"/>
                    </a:cubicBezTo>
                    <a:lnTo>
                      <a:pt x="3186" y="6599"/>
                    </a:lnTo>
                    <a:lnTo>
                      <a:pt x="3527" y="6599"/>
                    </a:lnTo>
                    <a:lnTo>
                      <a:pt x="3527" y="6713"/>
                    </a:lnTo>
                    <a:cubicBezTo>
                      <a:pt x="3527" y="6776"/>
                      <a:pt x="3578" y="6827"/>
                      <a:pt x="3641" y="6827"/>
                    </a:cubicBezTo>
                    <a:cubicBezTo>
                      <a:pt x="3704" y="6827"/>
                      <a:pt x="3755" y="6776"/>
                      <a:pt x="3755" y="6713"/>
                    </a:cubicBezTo>
                    <a:lnTo>
                      <a:pt x="3755" y="6599"/>
                    </a:lnTo>
                    <a:lnTo>
                      <a:pt x="4096" y="6599"/>
                    </a:lnTo>
                    <a:lnTo>
                      <a:pt x="4096" y="6713"/>
                    </a:lnTo>
                    <a:cubicBezTo>
                      <a:pt x="4096" y="6776"/>
                      <a:pt x="4147" y="6827"/>
                      <a:pt x="4210" y="6827"/>
                    </a:cubicBezTo>
                    <a:cubicBezTo>
                      <a:pt x="4273" y="6827"/>
                      <a:pt x="4323" y="6776"/>
                      <a:pt x="4323" y="6713"/>
                    </a:cubicBezTo>
                    <a:lnTo>
                      <a:pt x="4323" y="6599"/>
                    </a:lnTo>
                    <a:lnTo>
                      <a:pt x="4665" y="6599"/>
                    </a:lnTo>
                    <a:lnTo>
                      <a:pt x="4665" y="6713"/>
                    </a:lnTo>
                    <a:cubicBezTo>
                      <a:pt x="4665" y="6776"/>
                      <a:pt x="4716" y="6827"/>
                      <a:pt x="4779" y="6827"/>
                    </a:cubicBezTo>
                    <a:cubicBezTo>
                      <a:pt x="4842" y="6827"/>
                      <a:pt x="4892" y="6776"/>
                      <a:pt x="4892" y="6713"/>
                    </a:cubicBezTo>
                    <a:lnTo>
                      <a:pt x="4892" y="6599"/>
                    </a:lnTo>
                    <a:lnTo>
                      <a:pt x="5234" y="6599"/>
                    </a:lnTo>
                    <a:lnTo>
                      <a:pt x="5234" y="6713"/>
                    </a:lnTo>
                    <a:cubicBezTo>
                      <a:pt x="5234" y="6776"/>
                      <a:pt x="5285" y="6827"/>
                      <a:pt x="5347" y="6827"/>
                    </a:cubicBezTo>
                    <a:cubicBezTo>
                      <a:pt x="5410" y="6827"/>
                      <a:pt x="5461" y="6776"/>
                      <a:pt x="5461" y="6713"/>
                    </a:cubicBezTo>
                    <a:lnTo>
                      <a:pt x="5461" y="6599"/>
                    </a:lnTo>
                    <a:lnTo>
                      <a:pt x="5803" y="6599"/>
                    </a:lnTo>
                    <a:lnTo>
                      <a:pt x="5803" y="6713"/>
                    </a:lnTo>
                    <a:cubicBezTo>
                      <a:pt x="5803" y="6776"/>
                      <a:pt x="5853" y="6827"/>
                      <a:pt x="5916" y="6827"/>
                    </a:cubicBezTo>
                    <a:cubicBezTo>
                      <a:pt x="5979" y="6827"/>
                      <a:pt x="6030" y="6776"/>
                      <a:pt x="6030" y="6713"/>
                    </a:cubicBezTo>
                    <a:lnTo>
                      <a:pt x="6030" y="6599"/>
                    </a:lnTo>
                    <a:lnTo>
                      <a:pt x="6371" y="6599"/>
                    </a:lnTo>
                    <a:lnTo>
                      <a:pt x="6371" y="6713"/>
                    </a:lnTo>
                    <a:cubicBezTo>
                      <a:pt x="6371" y="6776"/>
                      <a:pt x="6422" y="6827"/>
                      <a:pt x="6485" y="6827"/>
                    </a:cubicBezTo>
                    <a:cubicBezTo>
                      <a:pt x="6548" y="6827"/>
                      <a:pt x="6599" y="6776"/>
                      <a:pt x="6599" y="6713"/>
                    </a:cubicBezTo>
                    <a:lnTo>
                      <a:pt x="6599" y="6599"/>
                    </a:lnTo>
                    <a:lnTo>
                      <a:pt x="6713" y="6599"/>
                    </a:lnTo>
                    <a:cubicBezTo>
                      <a:pt x="6776" y="6599"/>
                      <a:pt x="6827" y="6548"/>
                      <a:pt x="6827" y="6485"/>
                    </a:cubicBezTo>
                    <a:cubicBezTo>
                      <a:pt x="6827" y="6422"/>
                      <a:pt x="6776" y="6372"/>
                      <a:pt x="6713" y="6372"/>
                    </a:cubicBezTo>
                    <a:lnTo>
                      <a:pt x="6599" y="6372"/>
                    </a:lnTo>
                    <a:lnTo>
                      <a:pt x="6599" y="6258"/>
                    </a:lnTo>
                    <a:cubicBezTo>
                      <a:pt x="6599" y="6195"/>
                      <a:pt x="6548" y="6144"/>
                      <a:pt x="6485" y="6144"/>
                    </a:cubicBezTo>
                    <a:cubicBezTo>
                      <a:pt x="6422" y="6144"/>
                      <a:pt x="6371" y="6195"/>
                      <a:pt x="6371" y="6258"/>
                    </a:cubicBezTo>
                    <a:lnTo>
                      <a:pt x="6371" y="6372"/>
                    </a:lnTo>
                    <a:lnTo>
                      <a:pt x="6030" y="6372"/>
                    </a:lnTo>
                    <a:lnTo>
                      <a:pt x="6030" y="6258"/>
                    </a:lnTo>
                    <a:cubicBezTo>
                      <a:pt x="6030" y="6195"/>
                      <a:pt x="5979" y="6144"/>
                      <a:pt x="5916" y="6144"/>
                    </a:cubicBezTo>
                    <a:cubicBezTo>
                      <a:pt x="5853" y="6144"/>
                      <a:pt x="5803" y="6195"/>
                      <a:pt x="5803" y="6258"/>
                    </a:cubicBezTo>
                    <a:lnTo>
                      <a:pt x="5803" y="6372"/>
                    </a:lnTo>
                    <a:lnTo>
                      <a:pt x="5461" y="6372"/>
                    </a:lnTo>
                    <a:lnTo>
                      <a:pt x="5461" y="6258"/>
                    </a:lnTo>
                    <a:cubicBezTo>
                      <a:pt x="5461" y="6195"/>
                      <a:pt x="5410" y="6144"/>
                      <a:pt x="5347" y="6144"/>
                    </a:cubicBezTo>
                    <a:cubicBezTo>
                      <a:pt x="5285" y="6144"/>
                      <a:pt x="5234" y="6195"/>
                      <a:pt x="5234" y="6258"/>
                    </a:cubicBezTo>
                    <a:lnTo>
                      <a:pt x="5234" y="6372"/>
                    </a:lnTo>
                    <a:lnTo>
                      <a:pt x="4892" y="6372"/>
                    </a:lnTo>
                    <a:lnTo>
                      <a:pt x="4892" y="6258"/>
                    </a:lnTo>
                    <a:cubicBezTo>
                      <a:pt x="4892" y="6195"/>
                      <a:pt x="4842" y="6144"/>
                      <a:pt x="4779" y="6144"/>
                    </a:cubicBezTo>
                    <a:cubicBezTo>
                      <a:pt x="4716" y="6144"/>
                      <a:pt x="4665" y="6195"/>
                      <a:pt x="4665" y="6258"/>
                    </a:cubicBezTo>
                    <a:lnTo>
                      <a:pt x="4665" y="6372"/>
                    </a:lnTo>
                    <a:lnTo>
                      <a:pt x="4323" y="6372"/>
                    </a:lnTo>
                    <a:lnTo>
                      <a:pt x="4323" y="6258"/>
                    </a:lnTo>
                    <a:cubicBezTo>
                      <a:pt x="4323" y="6195"/>
                      <a:pt x="4273" y="6144"/>
                      <a:pt x="4210" y="6144"/>
                    </a:cubicBezTo>
                    <a:cubicBezTo>
                      <a:pt x="4147" y="6144"/>
                      <a:pt x="4096" y="6195"/>
                      <a:pt x="4096" y="6258"/>
                    </a:cubicBezTo>
                    <a:lnTo>
                      <a:pt x="4096" y="6372"/>
                    </a:lnTo>
                    <a:lnTo>
                      <a:pt x="3755" y="6372"/>
                    </a:lnTo>
                    <a:lnTo>
                      <a:pt x="3755" y="6258"/>
                    </a:lnTo>
                    <a:cubicBezTo>
                      <a:pt x="3755" y="6195"/>
                      <a:pt x="3704" y="6144"/>
                      <a:pt x="3641" y="6144"/>
                    </a:cubicBezTo>
                    <a:cubicBezTo>
                      <a:pt x="3578" y="6144"/>
                      <a:pt x="3527" y="6195"/>
                      <a:pt x="3527" y="6258"/>
                    </a:cubicBezTo>
                    <a:lnTo>
                      <a:pt x="3527" y="6372"/>
                    </a:lnTo>
                    <a:lnTo>
                      <a:pt x="3186" y="6372"/>
                    </a:lnTo>
                    <a:lnTo>
                      <a:pt x="3186" y="6258"/>
                    </a:lnTo>
                    <a:cubicBezTo>
                      <a:pt x="3186" y="6195"/>
                      <a:pt x="3135" y="6144"/>
                      <a:pt x="3072" y="6144"/>
                    </a:cubicBezTo>
                    <a:cubicBezTo>
                      <a:pt x="3009" y="6144"/>
                      <a:pt x="2958" y="6195"/>
                      <a:pt x="2958" y="6258"/>
                    </a:cubicBezTo>
                    <a:lnTo>
                      <a:pt x="2958" y="6372"/>
                    </a:lnTo>
                    <a:lnTo>
                      <a:pt x="2617" y="6372"/>
                    </a:lnTo>
                    <a:lnTo>
                      <a:pt x="2617" y="6258"/>
                    </a:lnTo>
                    <a:cubicBezTo>
                      <a:pt x="2617" y="6195"/>
                      <a:pt x="2566" y="6144"/>
                      <a:pt x="2503" y="6144"/>
                    </a:cubicBezTo>
                    <a:cubicBezTo>
                      <a:pt x="2440" y="6144"/>
                      <a:pt x="2389" y="6195"/>
                      <a:pt x="2389" y="6258"/>
                    </a:cubicBezTo>
                    <a:lnTo>
                      <a:pt x="2389" y="6372"/>
                    </a:lnTo>
                    <a:lnTo>
                      <a:pt x="2048" y="6372"/>
                    </a:lnTo>
                    <a:lnTo>
                      <a:pt x="2048" y="6258"/>
                    </a:lnTo>
                    <a:cubicBezTo>
                      <a:pt x="2048" y="6195"/>
                      <a:pt x="1997" y="6144"/>
                      <a:pt x="1934" y="6144"/>
                    </a:cubicBezTo>
                    <a:cubicBezTo>
                      <a:pt x="1871" y="6144"/>
                      <a:pt x="1820" y="6195"/>
                      <a:pt x="1820" y="6258"/>
                    </a:cubicBezTo>
                    <a:lnTo>
                      <a:pt x="1820" y="6372"/>
                    </a:lnTo>
                    <a:lnTo>
                      <a:pt x="1479" y="6372"/>
                    </a:lnTo>
                    <a:lnTo>
                      <a:pt x="1479" y="6258"/>
                    </a:lnTo>
                    <a:cubicBezTo>
                      <a:pt x="1479" y="6195"/>
                      <a:pt x="1428" y="6144"/>
                      <a:pt x="1365" y="6144"/>
                    </a:cubicBezTo>
                    <a:cubicBezTo>
                      <a:pt x="1302" y="6144"/>
                      <a:pt x="1252" y="6195"/>
                      <a:pt x="1252" y="6258"/>
                    </a:cubicBezTo>
                    <a:lnTo>
                      <a:pt x="1252" y="6372"/>
                    </a:lnTo>
                    <a:lnTo>
                      <a:pt x="910" y="6372"/>
                    </a:lnTo>
                    <a:lnTo>
                      <a:pt x="910" y="6258"/>
                    </a:lnTo>
                    <a:cubicBezTo>
                      <a:pt x="910" y="6195"/>
                      <a:pt x="859" y="6144"/>
                      <a:pt x="796" y="6144"/>
                    </a:cubicBezTo>
                    <a:cubicBezTo>
                      <a:pt x="734" y="6144"/>
                      <a:pt x="683" y="6195"/>
                      <a:pt x="683" y="6258"/>
                    </a:cubicBezTo>
                    <a:lnTo>
                      <a:pt x="683" y="6372"/>
                    </a:lnTo>
                    <a:lnTo>
                      <a:pt x="455" y="6372"/>
                    </a:lnTo>
                    <a:lnTo>
                      <a:pt x="455" y="5234"/>
                    </a:lnTo>
                    <a:lnTo>
                      <a:pt x="1263" y="52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4608272" y="1957366"/>
              <a:ext cx="2214153" cy="588005"/>
              <a:chOff x="-225445" y="1988839"/>
              <a:chExt cx="3765940" cy="784007"/>
            </a:xfrm>
          </p:grpSpPr>
          <p:sp>
            <p:nvSpPr>
              <p:cNvPr id="19" name="文本框 66"/>
              <p:cNvSpPr txBox="1"/>
              <p:nvPr/>
            </p:nvSpPr>
            <p:spPr>
              <a:xfrm>
                <a:off x="-225445" y="2295215"/>
                <a:ext cx="3765940" cy="477631"/>
              </a:xfrm>
              <a:prstGeom prst="rect">
                <a:avLst/>
              </a:prstGeom>
              <a:noFill/>
            </p:spPr>
            <p:txBody>
              <a:bodyPr wrap="square" lIns="0" tIns="0" rIns="0" bIns="0" anchor="ctr">
                <a:normAutofit fontScale="92500" lnSpcReduction="10000"/>
              </a:bodyPr>
              <a:lstStyle/>
              <a:p>
                <a:pPr algn="ctr" defTabSz="91440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100" dirty="0"/>
                  <a:t>此部分内容作为文字排版占位显示</a:t>
                </a:r>
                <a:br>
                  <a:rPr lang="zh-CN" altLang="en-US" sz="1100" dirty="0"/>
                </a:br>
                <a:r>
                  <a:rPr lang="zh-CN" altLang="en-US" sz="1100" dirty="0"/>
                  <a:t>（建议使用主题字体）</a:t>
                </a: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251866" y="1988839"/>
                <a:ext cx="3288629" cy="306375"/>
              </a:xfrm>
              <a:prstGeom prst="rect">
                <a:avLst/>
              </a:prstGeom>
            </p:spPr>
            <p:txBody>
              <a:bodyPr wrap="none" lIns="0" tIns="0" rIns="0" bIns="0" anchor="ctr">
                <a:normAutofit lnSpcReduction="10000"/>
              </a:bodyPr>
              <a:lstStyle/>
              <a:p>
                <a:pPr lvl="0" algn="ctr" defTabSz="914400">
                  <a:spcBef>
                    <a:spcPct val="0"/>
                  </a:spcBef>
                  <a:defRPr/>
                </a:pPr>
                <a:r>
                  <a:rPr lang="zh-CN" altLang="en-US" sz="1600" b="1" dirty="0">
                    <a:solidFill>
                      <a:schemeClr val="accent1"/>
                    </a:solidFill>
                  </a:rPr>
                  <a:t>标题文本预设</a:t>
                </a: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7310248" y="1389110"/>
              <a:ext cx="486054" cy="486054"/>
              <a:chOff x="6559351" y="3009896"/>
              <a:chExt cx="648072" cy="648072"/>
            </a:xfrm>
          </p:grpSpPr>
          <p:sp>
            <p:nvSpPr>
              <p:cNvPr id="17" name="椭圆 16"/>
              <p:cNvSpPr/>
              <p:nvPr/>
            </p:nvSpPr>
            <p:spPr>
              <a:xfrm>
                <a:off x="6559351" y="3009896"/>
                <a:ext cx="648072" cy="648072"/>
              </a:xfrm>
              <a:prstGeom prst="ellipse">
                <a:avLst/>
              </a:prstGeom>
              <a:blipFill dpi="0"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12700"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任意多边形: 形状 17"/>
              <p:cNvSpPr/>
              <p:nvPr/>
            </p:nvSpPr>
            <p:spPr bwMode="auto">
              <a:xfrm>
                <a:off x="6693241" y="3150787"/>
                <a:ext cx="380293" cy="366291"/>
              </a:xfrm>
              <a:custGeom>
                <a:avLst/>
                <a:gdLst>
                  <a:gd name="connsiteX0" fmla="*/ 0 w 582235"/>
                  <a:gd name="connsiteY0" fmla="*/ 404481 h 606722"/>
                  <a:gd name="connsiteX1" fmla="*/ 101261 w 582235"/>
                  <a:gd name="connsiteY1" fmla="*/ 404481 h 606722"/>
                  <a:gd name="connsiteX2" fmla="*/ 101261 w 582235"/>
                  <a:gd name="connsiteY2" fmla="*/ 606722 h 606722"/>
                  <a:gd name="connsiteX3" fmla="*/ 0 w 582235"/>
                  <a:gd name="connsiteY3" fmla="*/ 606722 h 606722"/>
                  <a:gd name="connsiteX4" fmla="*/ 151927 w 582235"/>
                  <a:gd name="connsiteY4" fmla="*/ 328623 h 606722"/>
                  <a:gd name="connsiteX5" fmla="*/ 253188 w 582235"/>
                  <a:gd name="connsiteY5" fmla="*/ 328623 h 606722"/>
                  <a:gd name="connsiteX6" fmla="*/ 253188 w 582235"/>
                  <a:gd name="connsiteY6" fmla="*/ 606722 h 606722"/>
                  <a:gd name="connsiteX7" fmla="*/ 151927 w 582235"/>
                  <a:gd name="connsiteY7" fmla="*/ 606722 h 606722"/>
                  <a:gd name="connsiteX8" fmla="*/ 303855 w 582235"/>
                  <a:gd name="connsiteY8" fmla="*/ 252766 h 606722"/>
                  <a:gd name="connsiteX9" fmla="*/ 405046 w 582235"/>
                  <a:gd name="connsiteY9" fmla="*/ 252766 h 606722"/>
                  <a:gd name="connsiteX10" fmla="*/ 405046 w 582235"/>
                  <a:gd name="connsiteY10" fmla="*/ 606722 h 606722"/>
                  <a:gd name="connsiteX11" fmla="*/ 303855 w 582235"/>
                  <a:gd name="connsiteY11" fmla="*/ 606722 h 606722"/>
                  <a:gd name="connsiteX12" fmla="*/ 455711 w 582235"/>
                  <a:gd name="connsiteY12" fmla="*/ 202241 h 606722"/>
                  <a:gd name="connsiteX13" fmla="*/ 556972 w 582235"/>
                  <a:gd name="connsiteY13" fmla="*/ 202241 h 606722"/>
                  <a:gd name="connsiteX14" fmla="*/ 556972 w 582235"/>
                  <a:gd name="connsiteY14" fmla="*/ 606722 h 606722"/>
                  <a:gd name="connsiteX15" fmla="*/ 455711 w 582235"/>
                  <a:gd name="connsiteY15" fmla="*/ 606722 h 606722"/>
                  <a:gd name="connsiteX16" fmla="*/ 455697 w 582235"/>
                  <a:gd name="connsiteY16" fmla="*/ 0 h 606722"/>
                  <a:gd name="connsiteX17" fmla="*/ 556785 w 582235"/>
                  <a:gd name="connsiteY17" fmla="*/ 0 h 606722"/>
                  <a:gd name="connsiteX18" fmla="*/ 556874 w 582235"/>
                  <a:gd name="connsiteY18" fmla="*/ 0 h 606722"/>
                  <a:gd name="connsiteX19" fmla="*/ 556963 w 582235"/>
                  <a:gd name="connsiteY19" fmla="*/ 0 h 606722"/>
                  <a:gd name="connsiteX20" fmla="*/ 557675 w 582235"/>
                  <a:gd name="connsiteY20" fmla="*/ 0 h 606722"/>
                  <a:gd name="connsiteX21" fmla="*/ 559366 w 582235"/>
                  <a:gd name="connsiteY21" fmla="*/ 89 h 606722"/>
                  <a:gd name="connsiteX22" fmla="*/ 560611 w 582235"/>
                  <a:gd name="connsiteY22" fmla="*/ 267 h 606722"/>
                  <a:gd name="connsiteX23" fmla="*/ 561857 w 582235"/>
                  <a:gd name="connsiteY23" fmla="*/ 444 h 606722"/>
                  <a:gd name="connsiteX24" fmla="*/ 563192 w 582235"/>
                  <a:gd name="connsiteY24" fmla="*/ 800 h 606722"/>
                  <a:gd name="connsiteX25" fmla="*/ 564171 w 582235"/>
                  <a:gd name="connsiteY25" fmla="*/ 1067 h 606722"/>
                  <a:gd name="connsiteX26" fmla="*/ 565506 w 582235"/>
                  <a:gd name="connsiteY26" fmla="*/ 1511 h 606722"/>
                  <a:gd name="connsiteX27" fmla="*/ 566574 w 582235"/>
                  <a:gd name="connsiteY27" fmla="*/ 1867 h 606722"/>
                  <a:gd name="connsiteX28" fmla="*/ 567730 w 582235"/>
                  <a:gd name="connsiteY28" fmla="*/ 2400 h 606722"/>
                  <a:gd name="connsiteX29" fmla="*/ 568798 w 582235"/>
                  <a:gd name="connsiteY29" fmla="*/ 2933 h 606722"/>
                  <a:gd name="connsiteX30" fmla="*/ 569777 w 582235"/>
                  <a:gd name="connsiteY30" fmla="*/ 3467 h 606722"/>
                  <a:gd name="connsiteX31" fmla="*/ 570934 w 582235"/>
                  <a:gd name="connsiteY31" fmla="*/ 4178 h 606722"/>
                  <a:gd name="connsiteX32" fmla="*/ 571824 w 582235"/>
                  <a:gd name="connsiteY32" fmla="*/ 4800 h 606722"/>
                  <a:gd name="connsiteX33" fmla="*/ 572891 w 582235"/>
                  <a:gd name="connsiteY33" fmla="*/ 5689 h 606722"/>
                  <a:gd name="connsiteX34" fmla="*/ 573781 w 582235"/>
                  <a:gd name="connsiteY34" fmla="*/ 6489 h 606722"/>
                  <a:gd name="connsiteX35" fmla="*/ 574760 w 582235"/>
                  <a:gd name="connsiteY35" fmla="*/ 7289 h 606722"/>
                  <a:gd name="connsiteX36" fmla="*/ 575917 w 582235"/>
                  <a:gd name="connsiteY36" fmla="*/ 8533 h 606722"/>
                  <a:gd name="connsiteX37" fmla="*/ 576451 w 582235"/>
                  <a:gd name="connsiteY37" fmla="*/ 9066 h 606722"/>
                  <a:gd name="connsiteX38" fmla="*/ 576451 w 582235"/>
                  <a:gd name="connsiteY38" fmla="*/ 9155 h 606722"/>
                  <a:gd name="connsiteX39" fmla="*/ 577964 w 582235"/>
                  <a:gd name="connsiteY39" fmla="*/ 11200 h 606722"/>
                  <a:gd name="connsiteX40" fmla="*/ 578053 w 582235"/>
                  <a:gd name="connsiteY40" fmla="*/ 11289 h 606722"/>
                  <a:gd name="connsiteX41" fmla="*/ 579209 w 582235"/>
                  <a:gd name="connsiteY41" fmla="*/ 13244 h 606722"/>
                  <a:gd name="connsiteX42" fmla="*/ 579743 w 582235"/>
                  <a:gd name="connsiteY42" fmla="*/ 14222 h 606722"/>
                  <a:gd name="connsiteX43" fmla="*/ 580277 w 582235"/>
                  <a:gd name="connsiteY43" fmla="*/ 15555 h 606722"/>
                  <a:gd name="connsiteX44" fmla="*/ 580722 w 582235"/>
                  <a:gd name="connsiteY44" fmla="*/ 16711 h 606722"/>
                  <a:gd name="connsiteX45" fmla="*/ 581167 w 582235"/>
                  <a:gd name="connsiteY45" fmla="*/ 17866 h 606722"/>
                  <a:gd name="connsiteX46" fmla="*/ 581523 w 582235"/>
                  <a:gd name="connsiteY46" fmla="*/ 19199 h 606722"/>
                  <a:gd name="connsiteX47" fmla="*/ 581790 w 582235"/>
                  <a:gd name="connsiteY47" fmla="*/ 20266 h 606722"/>
                  <a:gd name="connsiteX48" fmla="*/ 582146 w 582235"/>
                  <a:gd name="connsiteY48" fmla="*/ 22488 h 606722"/>
                  <a:gd name="connsiteX49" fmla="*/ 582146 w 582235"/>
                  <a:gd name="connsiteY49" fmla="*/ 22666 h 606722"/>
                  <a:gd name="connsiteX50" fmla="*/ 582235 w 582235"/>
                  <a:gd name="connsiteY50" fmla="*/ 25244 h 606722"/>
                  <a:gd name="connsiteX51" fmla="*/ 582235 w 582235"/>
                  <a:gd name="connsiteY51" fmla="*/ 126396 h 606722"/>
                  <a:gd name="connsiteX52" fmla="*/ 556963 w 582235"/>
                  <a:gd name="connsiteY52" fmla="*/ 151728 h 606722"/>
                  <a:gd name="connsiteX53" fmla="*/ 531691 w 582235"/>
                  <a:gd name="connsiteY53" fmla="*/ 126396 h 606722"/>
                  <a:gd name="connsiteX54" fmla="*/ 531691 w 582235"/>
                  <a:gd name="connsiteY54" fmla="*/ 79286 h 606722"/>
                  <a:gd name="connsiteX55" fmla="*/ 421260 w 582235"/>
                  <a:gd name="connsiteY55" fmla="*/ 171106 h 606722"/>
                  <a:gd name="connsiteX56" fmla="*/ 385666 w 582235"/>
                  <a:gd name="connsiteY56" fmla="*/ 167906 h 606722"/>
                  <a:gd name="connsiteX57" fmla="*/ 388869 w 582235"/>
                  <a:gd name="connsiteY57" fmla="*/ 132262 h 606722"/>
                  <a:gd name="connsiteX58" fmla="*/ 487020 w 582235"/>
                  <a:gd name="connsiteY58" fmla="*/ 50576 h 606722"/>
                  <a:gd name="connsiteX59" fmla="*/ 455697 w 582235"/>
                  <a:gd name="connsiteY59" fmla="*/ 50576 h 606722"/>
                  <a:gd name="connsiteX60" fmla="*/ 430425 w 582235"/>
                  <a:gd name="connsiteY60" fmla="*/ 25244 h 606722"/>
                  <a:gd name="connsiteX61" fmla="*/ 455697 w 582235"/>
                  <a:gd name="connsiteY61" fmla="*/ 0 h 606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582235" h="606722">
                    <a:moveTo>
                      <a:pt x="0" y="404481"/>
                    </a:moveTo>
                    <a:lnTo>
                      <a:pt x="101261" y="404481"/>
                    </a:lnTo>
                    <a:lnTo>
                      <a:pt x="101261" y="606722"/>
                    </a:lnTo>
                    <a:lnTo>
                      <a:pt x="0" y="606722"/>
                    </a:lnTo>
                    <a:close/>
                    <a:moveTo>
                      <a:pt x="151927" y="328623"/>
                    </a:moveTo>
                    <a:lnTo>
                      <a:pt x="253188" y="328623"/>
                    </a:lnTo>
                    <a:lnTo>
                      <a:pt x="253188" y="606722"/>
                    </a:lnTo>
                    <a:lnTo>
                      <a:pt x="151927" y="606722"/>
                    </a:lnTo>
                    <a:close/>
                    <a:moveTo>
                      <a:pt x="303855" y="252766"/>
                    </a:moveTo>
                    <a:lnTo>
                      <a:pt x="405046" y="252766"/>
                    </a:lnTo>
                    <a:lnTo>
                      <a:pt x="405046" y="606722"/>
                    </a:lnTo>
                    <a:lnTo>
                      <a:pt x="303855" y="606722"/>
                    </a:lnTo>
                    <a:close/>
                    <a:moveTo>
                      <a:pt x="455711" y="202241"/>
                    </a:moveTo>
                    <a:lnTo>
                      <a:pt x="556972" y="202241"/>
                    </a:lnTo>
                    <a:lnTo>
                      <a:pt x="556972" y="606722"/>
                    </a:lnTo>
                    <a:lnTo>
                      <a:pt x="455711" y="606722"/>
                    </a:lnTo>
                    <a:close/>
                    <a:moveTo>
                      <a:pt x="455697" y="0"/>
                    </a:moveTo>
                    <a:lnTo>
                      <a:pt x="556785" y="0"/>
                    </a:lnTo>
                    <a:lnTo>
                      <a:pt x="556874" y="0"/>
                    </a:lnTo>
                    <a:lnTo>
                      <a:pt x="556963" y="0"/>
                    </a:lnTo>
                    <a:cubicBezTo>
                      <a:pt x="557230" y="0"/>
                      <a:pt x="557408" y="0"/>
                      <a:pt x="557675" y="0"/>
                    </a:cubicBezTo>
                    <a:cubicBezTo>
                      <a:pt x="558298" y="89"/>
                      <a:pt x="558832" y="89"/>
                      <a:pt x="559366" y="89"/>
                    </a:cubicBezTo>
                    <a:cubicBezTo>
                      <a:pt x="559811" y="178"/>
                      <a:pt x="560256" y="267"/>
                      <a:pt x="560611" y="267"/>
                    </a:cubicBezTo>
                    <a:cubicBezTo>
                      <a:pt x="561056" y="356"/>
                      <a:pt x="561412" y="444"/>
                      <a:pt x="561857" y="444"/>
                    </a:cubicBezTo>
                    <a:cubicBezTo>
                      <a:pt x="562302" y="533"/>
                      <a:pt x="562747" y="711"/>
                      <a:pt x="563192" y="800"/>
                    </a:cubicBezTo>
                    <a:cubicBezTo>
                      <a:pt x="563548" y="889"/>
                      <a:pt x="563904" y="978"/>
                      <a:pt x="564171" y="1067"/>
                    </a:cubicBezTo>
                    <a:cubicBezTo>
                      <a:pt x="564616" y="1156"/>
                      <a:pt x="565061" y="1333"/>
                      <a:pt x="565506" y="1511"/>
                    </a:cubicBezTo>
                    <a:cubicBezTo>
                      <a:pt x="565862" y="1600"/>
                      <a:pt x="566218" y="1778"/>
                      <a:pt x="566574" y="1867"/>
                    </a:cubicBezTo>
                    <a:cubicBezTo>
                      <a:pt x="566929" y="2044"/>
                      <a:pt x="567285" y="2222"/>
                      <a:pt x="567730" y="2400"/>
                    </a:cubicBezTo>
                    <a:cubicBezTo>
                      <a:pt x="568086" y="2578"/>
                      <a:pt x="568442" y="2755"/>
                      <a:pt x="568798" y="2933"/>
                    </a:cubicBezTo>
                    <a:cubicBezTo>
                      <a:pt x="569154" y="3111"/>
                      <a:pt x="569421" y="3289"/>
                      <a:pt x="569777" y="3467"/>
                    </a:cubicBezTo>
                    <a:cubicBezTo>
                      <a:pt x="570133" y="3733"/>
                      <a:pt x="570578" y="4000"/>
                      <a:pt x="570934" y="4178"/>
                    </a:cubicBezTo>
                    <a:cubicBezTo>
                      <a:pt x="571201" y="4444"/>
                      <a:pt x="571557" y="4622"/>
                      <a:pt x="571824" y="4800"/>
                    </a:cubicBezTo>
                    <a:cubicBezTo>
                      <a:pt x="572180" y="5155"/>
                      <a:pt x="572536" y="5422"/>
                      <a:pt x="572891" y="5689"/>
                    </a:cubicBezTo>
                    <a:cubicBezTo>
                      <a:pt x="573247" y="5955"/>
                      <a:pt x="573514" y="6222"/>
                      <a:pt x="573781" y="6489"/>
                    </a:cubicBezTo>
                    <a:cubicBezTo>
                      <a:pt x="574137" y="6755"/>
                      <a:pt x="574493" y="7022"/>
                      <a:pt x="574760" y="7289"/>
                    </a:cubicBezTo>
                    <a:cubicBezTo>
                      <a:pt x="575205" y="7733"/>
                      <a:pt x="575561" y="8178"/>
                      <a:pt x="575917" y="8533"/>
                    </a:cubicBezTo>
                    <a:cubicBezTo>
                      <a:pt x="576095" y="8711"/>
                      <a:pt x="576273" y="8889"/>
                      <a:pt x="576451" y="9066"/>
                    </a:cubicBezTo>
                    <a:cubicBezTo>
                      <a:pt x="576451" y="9155"/>
                      <a:pt x="576451" y="9155"/>
                      <a:pt x="576451" y="9155"/>
                    </a:cubicBezTo>
                    <a:cubicBezTo>
                      <a:pt x="576985" y="9777"/>
                      <a:pt x="577519" y="10489"/>
                      <a:pt x="577964" y="11200"/>
                    </a:cubicBezTo>
                    <a:cubicBezTo>
                      <a:pt x="577964" y="11200"/>
                      <a:pt x="578053" y="11289"/>
                      <a:pt x="578053" y="11289"/>
                    </a:cubicBezTo>
                    <a:cubicBezTo>
                      <a:pt x="578498" y="12000"/>
                      <a:pt x="578854" y="12622"/>
                      <a:pt x="579209" y="13244"/>
                    </a:cubicBezTo>
                    <a:cubicBezTo>
                      <a:pt x="579387" y="13600"/>
                      <a:pt x="579565" y="13955"/>
                      <a:pt x="579743" y="14222"/>
                    </a:cubicBezTo>
                    <a:cubicBezTo>
                      <a:pt x="579921" y="14666"/>
                      <a:pt x="580099" y="15111"/>
                      <a:pt x="580277" y="15555"/>
                    </a:cubicBezTo>
                    <a:cubicBezTo>
                      <a:pt x="580455" y="15911"/>
                      <a:pt x="580633" y="16266"/>
                      <a:pt x="580722" y="16711"/>
                    </a:cubicBezTo>
                    <a:cubicBezTo>
                      <a:pt x="580900" y="17066"/>
                      <a:pt x="581078" y="17422"/>
                      <a:pt x="581167" y="17866"/>
                    </a:cubicBezTo>
                    <a:cubicBezTo>
                      <a:pt x="581256" y="18311"/>
                      <a:pt x="581434" y="18755"/>
                      <a:pt x="581523" y="19199"/>
                    </a:cubicBezTo>
                    <a:cubicBezTo>
                      <a:pt x="581612" y="19555"/>
                      <a:pt x="581701" y="19910"/>
                      <a:pt x="581790" y="20266"/>
                    </a:cubicBezTo>
                    <a:cubicBezTo>
                      <a:pt x="581879" y="20977"/>
                      <a:pt x="582057" y="21777"/>
                      <a:pt x="582146" y="22488"/>
                    </a:cubicBezTo>
                    <a:cubicBezTo>
                      <a:pt x="582146" y="22577"/>
                      <a:pt x="582146" y="22666"/>
                      <a:pt x="582146" y="22666"/>
                    </a:cubicBezTo>
                    <a:cubicBezTo>
                      <a:pt x="582235" y="23555"/>
                      <a:pt x="582235" y="24355"/>
                      <a:pt x="582235" y="25244"/>
                    </a:cubicBezTo>
                    <a:lnTo>
                      <a:pt x="582235" y="126396"/>
                    </a:lnTo>
                    <a:cubicBezTo>
                      <a:pt x="582235" y="140351"/>
                      <a:pt x="570934" y="151728"/>
                      <a:pt x="556963" y="151728"/>
                    </a:cubicBezTo>
                    <a:cubicBezTo>
                      <a:pt x="542992" y="151728"/>
                      <a:pt x="531691" y="140351"/>
                      <a:pt x="531691" y="126396"/>
                    </a:cubicBezTo>
                    <a:lnTo>
                      <a:pt x="531691" y="79286"/>
                    </a:lnTo>
                    <a:lnTo>
                      <a:pt x="421260" y="171106"/>
                    </a:lnTo>
                    <a:cubicBezTo>
                      <a:pt x="410582" y="180083"/>
                      <a:pt x="394564" y="178572"/>
                      <a:pt x="385666" y="167906"/>
                    </a:cubicBezTo>
                    <a:cubicBezTo>
                      <a:pt x="376678" y="157150"/>
                      <a:pt x="378191" y="141240"/>
                      <a:pt x="388869" y="132262"/>
                    </a:cubicBezTo>
                    <a:lnTo>
                      <a:pt x="487020" y="50576"/>
                    </a:lnTo>
                    <a:lnTo>
                      <a:pt x="455697" y="50576"/>
                    </a:lnTo>
                    <a:cubicBezTo>
                      <a:pt x="441727" y="50576"/>
                      <a:pt x="430425" y="39288"/>
                      <a:pt x="430425" y="25244"/>
                    </a:cubicBezTo>
                    <a:cubicBezTo>
                      <a:pt x="430425" y="11289"/>
                      <a:pt x="441727" y="0"/>
                      <a:pt x="45569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6586514" y="1957366"/>
              <a:ext cx="2079248" cy="588005"/>
              <a:chOff x="251866" y="1988839"/>
              <a:chExt cx="3536487" cy="784007"/>
            </a:xfrm>
          </p:grpSpPr>
          <p:sp>
            <p:nvSpPr>
              <p:cNvPr id="15" name="文本框 69"/>
              <p:cNvSpPr txBox="1"/>
              <p:nvPr/>
            </p:nvSpPr>
            <p:spPr>
              <a:xfrm>
                <a:off x="499724" y="2295215"/>
                <a:ext cx="3288629" cy="477631"/>
              </a:xfrm>
              <a:prstGeom prst="rect">
                <a:avLst/>
              </a:prstGeom>
              <a:noFill/>
            </p:spPr>
            <p:txBody>
              <a:bodyPr wrap="square" lIns="0" tIns="0" rIns="0" bIns="0" anchor="ctr">
                <a:normAutofit fontScale="92500" lnSpcReduction="10000"/>
              </a:bodyPr>
              <a:lstStyle/>
              <a:p>
                <a:pPr algn="ctr" defTabSz="91440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100" dirty="0"/>
                  <a:t>此部分内容作为文字排版占位显示</a:t>
                </a:r>
                <a:br>
                  <a:rPr lang="zh-CN" altLang="en-US" sz="1100" dirty="0"/>
                </a:br>
                <a:r>
                  <a:rPr lang="zh-CN" altLang="en-US" sz="1100" dirty="0"/>
                  <a:t>（建议使用主题字体）</a:t>
                </a: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251866" y="1988839"/>
                <a:ext cx="3288629" cy="306375"/>
              </a:xfrm>
              <a:prstGeom prst="rect">
                <a:avLst/>
              </a:prstGeom>
            </p:spPr>
            <p:txBody>
              <a:bodyPr wrap="none" lIns="0" tIns="0" rIns="0" bIns="0" anchor="ctr">
                <a:normAutofit lnSpcReduction="10000"/>
              </a:bodyPr>
              <a:lstStyle/>
              <a:p>
                <a:pPr lvl="0" algn="ctr" defTabSz="914400">
                  <a:spcBef>
                    <a:spcPct val="0"/>
                  </a:spcBef>
                  <a:defRPr/>
                </a:pPr>
                <a:r>
                  <a:rPr lang="zh-CN" altLang="en-US" sz="1600" b="1">
                    <a:solidFill>
                      <a:schemeClr val="accent3"/>
                    </a:solidFill>
                  </a:rPr>
                  <a:t>标题文本预设</a:t>
                </a:r>
                <a:endParaRPr lang="zh-CN" altLang="en-US" sz="1600" b="1" dirty="0">
                  <a:solidFill>
                    <a:schemeClr val="accent3"/>
                  </a:solidFill>
                </a:endParaRPr>
              </a:p>
            </p:txBody>
          </p:sp>
        </p:grpSp>
      </p:grpSp>
      <p:cxnSp>
        <p:nvCxnSpPr>
          <p:cNvPr id="13" name="直接连接符 12"/>
          <p:cNvCxnSpPr/>
          <p:nvPr/>
        </p:nvCxnSpPr>
        <p:spPr>
          <a:xfrm>
            <a:off x="5088660" y="2608143"/>
            <a:ext cx="324036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6705943" y="1494778"/>
            <a:ext cx="0" cy="233888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2"/>
          <p:cNvGrpSpPr/>
          <p:nvPr/>
        </p:nvGrpSpPr>
        <p:grpSpPr>
          <a:xfrm>
            <a:off x="2901300" y="1964520"/>
            <a:ext cx="3357712" cy="1214463"/>
            <a:chOff x="3868401" y="2619360"/>
            <a:chExt cx="4476949" cy="1619283"/>
          </a:xfrm>
        </p:grpSpPr>
        <p:sp>
          <p:nvSpPr>
            <p:cNvPr id="15" name="Arrow: Pentagon 2"/>
            <p:cNvSpPr/>
            <p:nvPr/>
          </p:nvSpPr>
          <p:spPr>
            <a:xfrm>
              <a:off x="6147753" y="2619360"/>
              <a:ext cx="2197597" cy="1619283"/>
            </a:xfrm>
            <a:prstGeom prst="homePlate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</a:rPr>
                <a:t>标题文本</a:t>
              </a:r>
              <a:br>
                <a:rPr lang="zh-CN" altLang="en-US" dirty="0">
                  <a:solidFill>
                    <a:schemeClr val="bg1"/>
                  </a:solidFill>
                </a:rPr>
              </a:br>
              <a:r>
                <a:rPr lang="zh-CN" altLang="en-US" dirty="0">
                  <a:solidFill>
                    <a:schemeClr val="bg1"/>
                  </a:solidFill>
                </a:rPr>
                <a:t>预设</a:t>
              </a:r>
            </a:p>
          </p:txBody>
        </p:sp>
        <p:sp>
          <p:nvSpPr>
            <p:cNvPr id="16" name="Arrow: Pentagon 4"/>
            <p:cNvSpPr/>
            <p:nvPr/>
          </p:nvSpPr>
          <p:spPr>
            <a:xfrm flipH="1">
              <a:off x="3868401" y="2619360"/>
              <a:ext cx="2197597" cy="1619283"/>
            </a:xfrm>
            <a:prstGeom prst="homePlate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zh-CN" altLang="en-US"/>
                <a:t>标题文本</a:t>
              </a:r>
              <a:br>
                <a:rPr lang="zh-CN" altLang="en-US"/>
              </a:br>
              <a:r>
                <a:rPr lang="zh-CN" altLang="en-US"/>
                <a:t>预设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7299912" y="1691969"/>
            <a:ext cx="685800" cy="685800"/>
            <a:chOff x="7299912" y="1691969"/>
            <a:chExt cx="685800" cy="685800"/>
          </a:xfrm>
        </p:grpSpPr>
        <p:sp>
          <p:nvSpPr>
            <p:cNvPr id="6" name="Oval 7"/>
            <p:cNvSpPr/>
            <p:nvPr/>
          </p:nvSpPr>
          <p:spPr>
            <a:xfrm>
              <a:off x="7299912" y="1691969"/>
              <a:ext cx="685800" cy="685800"/>
            </a:xfrm>
            <a:prstGeom prst="ellipse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7" name="Freeform: Shape 15"/>
            <p:cNvSpPr/>
            <p:nvPr/>
          </p:nvSpPr>
          <p:spPr bwMode="auto">
            <a:xfrm>
              <a:off x="7470905" y="1889596"/>
              <a:ext cx="343814" cy="290547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477755" y="1691969"/>
            <a:ext cx="685800" cy="685800"/>
            <a:chOff x="1477755" y="1691969"/>
            <a:chExt cx="685800" cy="685800"/>
          </a:xfrm>
        </p:grpSpPr>
        <p:sp>
          <p:nvSpPr>
            <p:cNvPr id="5" name="Oval 6"/>
            <p:cNvSpPr/>
            <p:nvPr/>
          </p:nvSpPr>
          <p:spPr>
            <a:xfrm>
              <a:off x="1477755" y="1691969"/>
              <a:ext cx="685800" cy="685800"/>
            </a:xfrm>
            <a:prstGeom prst="ellipse">
              <a:avLst/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Freeform: Shape 14"/>
            <p:cNvSpPr>
              <a:spLocks noChangeAspect="1"/>
            </p:cNvSpPr>
            <p:nvPr/>
          </p:nvSpPr>
          <p:spPr bwMode="auto">
            <a:xfrm>
              <a:off x="1662044" y="1855054"/>
              <a:ext cx="317221" cy="359630"/>
            </a:xfrm>
            <a:custGeom>
              <a:avLst/>
              <a:gdLst>
                <a:gd name="connsiteX0" fmla="*/ 99685 w 296863"/>
                <a:gd name="connsiteY0" fmla="*/ 290512 h 336550"/>
                <a:gd name="connsiteX1" fmla="*/ 90488 w 296863"/>
                <a:gd name="connsiteY1" fmla="*/ 299244 h 336550"/>
                <a:gd name="connsiteX2" fmla="*/ 99685 w 296863"/>
                <a:gd name="connsiteY2" fmla="*/ 307975 h 336550"/>
                <a:gd name="connsiteX3" fmla="*/ 119392 w 296863"/>
                <a:gd name="connsiteY3" fmla="*/ 307975 h 336550"/>
                <a:gd name="connsiteX4" fmla="*/ 128588 w 296863"/>
                <a:gd name="connsiteY4" fmla="*/ 299244 h 336550"/>
                <a:gd name="connsiteX5" fmla="*/ 119392 w 296863"/>
                <a:gd name="connsiteY5" fmla="*/ 290512 h 336550"/>
                <a:gd name="connsiteX6" fmla="*/ 99685 w 296863"/>
                <a:gd name="connsiteY6" fmla="*/ 290512 h 336550"/>
                <a:gd name="connsiteX7" fmla="*/ 0 w 296863"/>
                <a:gd name="connsiteY7" fmla="*/ 277812 h 336550"/>
                <a:gd name="connsiteX8" fmla="*/ 219075 w 296863"/>
                <a:gd name="connsiteY8" fmla="*/ 277812 h 336550"/>
                <a:gd name="connsiteX9" fmla="*/ 219075 w 296863"/>
                <a:gd name="connsiteY9" fmla="*/ 324803 h 336550"/>
                <a:gd name="connsiteX10" fmla="*/ 208517 w 296863"/>
                <a:gd name="connsiteY10" fmla="*/ 336550 h 336550"/>
                <a:gd name="connsiteX11" fmla="*/ 11877 w 296863"/>
                <a:gd name="connsiteY11" fmla="*/ 336550 h 336550"/>
                <a:gd name="connsiteX12" fmla="*/ 0 w 296863"/>
                <a:gd name="connsiteY12" fmla="*/ 324803 h 336550"/>
                <a:gd name="connsiteX13" fmla="*/ 0 w 296863"/>
                <a:gd name="connsiteY13" fmla="*/ 277812 h 336550"/>
                <a:gd name="connsiteX14" fmla="*/ 120721 w 296863"/>
                <a:gd name="connsiteY14" fmla="*/ 42862 h 336550"/>
                <a:gd name="connsiteX15" fmla="*/ 266630 w 296863"/>
                <a:gd name="connsiteY15" fmla="*/ 42862 h 336550"/>
                <a:gd name="connsiteX16" fmla="*/ 296863 w 296863"/>
                <a:gd name="connsiteY16" fmla="*/ 71747 h 336550"/>
                <a:gd name="connsiteX17" fmla="*/ 296863 w 296863"/>
                <a:gd name="connsiteY17" fmla="*/ 151838 h 336550"/>
                <a:gd name="connsiteX18" fmla="*/ 266630 w 296863"/>
                <a:gd name="connsiteY18" fmla="*/ 182037 h 336550"/>
                <a:gd name="connsiteX19" fmla="*/ 189075 w 296863"/>
                <a:gd name="connsiteY19" fmla="*/ 182037 h 336550"/>
                <a:gd name="connsiteX20" fmla="*/ 156213 w 296863"/>
                <a:gd name="connsiteY20" fmla="*/ 214861 h 336550"/>
                <a:gd name="connsiteX21" fmla="*/ 148326 w 296863"/>
                <a:gd name="connsiteY21" fmla="*/ 217487 h 336550"/>
                <a:gd name="connsiteX22" fmla="*/ 143068 w 296863"/>
                <a:gd name="connsiteY22" fmla="*/ 217487 h 336550"/>
                <a:gd name="connsiteX23" fmla="*/ 136495 w 296863"/>
                <a:gd name="connsiteY23" fmla="*/ 206983 h 336550"/>
                <a:gd name="connsiteX24" fmla="*/ 136495 w 296863"/>
                <a:gd name="connsiteY24" fmla="*/ 182037 h 336550"/>
                <a:gd name="connsiteX25" fmla="*/ 120721 w 296863"/>
                <a:gd name="connsiteY25" fmla="*/ 182037 h 336550"/>
                <a:gd name="connsiteX26" fmla="*/ 90488 w 296863"/>
                <a:gd name="connsiteY26" fmla="*/ 151838 h 336550"/>
                <a:gd name="connsiteX27" fmla="*/ 90488 w 296863"/>
                <a:gd name="connsiteY27" fmla="*/ 71747 h 336550"/>
                <a:gd name="connsiteX28" fmla="*/ 120721 w 296863"/>
                <a:gd name="connsiteY28" fmla="*/ 42862 h 336550"/>
                <a:gd name="connsiteX29" fmla="*/ 11877 w 296863"/>
                <a:gd name="connsiteY29" fmla="*/ 0 h 336550"/>
                <a:gd name="connsiteX30" fmla="*/ 208517 w 296863"/>
                <a:gd name="connsiteY30" fmla="*/ 0 h 336550"/>
                <a:gd name="connsiteX31" fmla="*/ 219075 w 296863"/>
                <a:gd name="connsiteY31" fmla="*/ 11821 h 336550"/>
                <a:gd name="connsiteX32" fmla="*/ 219075 w 296863"/>
                <a:gd name="connsiteY32" fmla="*/ 24957 h 336550"/>
                <a:gd name="connsiteX33" fmla="*/ 121415 w 296863"/>
                <a:gd name="connsiteY33" fmla="*/ 24957 h 336550"/>
                <a:gd name="connsiteX34" fmla="*/ 72585 w 296863"/>
                <a:gd name="connsiteY34" fmla="*/ 72243 h 336550"/>
                <a:gd name="connsiteX35" fmla="*/ 72585 w 296863"/>
                <a:gd name="connsiteY35" fmla="*/ 152368 h 336550"/>
                <a:gd name="connsiteX36" fmla="*/ 118776 w 296863"/>
                <a:gd name="connsiteY36" fmla="*/ 200968 h 336550"/>
                <a:gd name="connsiteX37" fmla="*/ 118776 w 296863"/>
                <a:gd name="connsiteY37" fmla="*/ 207536 h 336550"/>
                <a:gd name="connsiteX38" fmla="*/ 137252 w 296863"/>
                <a:gd name="connsiteY38" fmla="*/ 233806 h 336550"/>
                <a:gd name="connsiteX39" fmla="*/ 149130 w 296863"/>
                <a:gd name="connsiteY39" fmla="*/ 236433 h 336550"/>
                <a:gd name="connsiteX40" fmla="*/ 170245 w 296863"/>
                <a:gd name="connsiteY40" fmla="*/ 228552 h 336550"/>
                <a:gd name="connsiteX41" fmla="*/ 196640 w 296863"/>
                <a:gd name="connsiteY41" fmla="*/ 200968 h 336550"/>
                <a:gd name="connsiteX42" fmla="*/ 219075 w 296863"/>
                <a:gd name="connsiteY42" fmla="*/ 200968 h 336550"/>
                <a:gd name="connsiteX43" fmla="*/ 219075 w 296863"/>
                <a:gd name="connsiteY43" fmla="*/ 258763 h 336550"/>
                <a:gd name="connsiteX44" fmla="*/ 0 w 296863"/>
                <a:gd name="connsiteY44" fmla="*/ 258763 h 336550"/>
                <a:gd name="connsiteX45" fmla="*/ 0 w 296863"/>
                <a:gd name="connsiteY45" fmla="*/ 11821 h 336550"/>
                <a:gd name="connsiteX46" fmla="*/ 11877 w 296863"/>
                <a:gd name="connsiteY46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296863" h="336550">
                  <a:moveTo>
                    <a:pt x="99685" y="290512"/>
                  </a:moveTo>
                  <a:cubicBezTo>
                    <a:pt x="94430" y="290512"/>
                    <a:pt x="90488" y="294254"/>
                    <a:pt x="90488" y="299244"/>
                  </a:cubicBezTo>
                  <a:cubicBezTo>
                    <a:pt x="90488" y="304233"/>
                    <a:pt x="94430" y="307975"/>
                    <a:pt x="99685" y="307975"/>
                  </a:cubicBezTo>
                  <a:cubicBezTo>
                    <a:pt x="99685" y="307975"/>
                    <a:pt x="99685" y="307975"/>
                    <a:pt x="119392" y="307975"/>
                  </a:cubicBezTo>
                  <a:cubicBezTo>
                    <a:pt x="124647" y="307975"/>
                    <a:pt x="128588" y="304233"/>
                    <a:pt x="128588" y="299244"/>
                  </a:cubicBezTo>
                  <a:cubicBezTo>
                    <a:pt x="128588" y="294254"/>
                    <a:pt x="124647" y="290512"/>
                    <a:pt x="119392" y="290512"/>
                  </a:cubicBezTo>
                  <a:cubicBezTo>
                    <a:pt x="119392" y="290512"/>
                    <a:pt x="119392" y="290512"/>
                    <a:pt x="99685" y="290512"/>
                  </a:cubicBezTo>
                  <a:close/>
                  <a:moveTo>
                    <a:pt x="0" y="277812"/>
                  </a:moveTo>
                  <a:lnTo>
                    <a:pt x="219075" y="277812"/>
                  </a:lnTo>
                  <a:cubicBezTo>
                    <a:pt x="219075" y="277812"/>
                    <a:pt x="219075" y="277812"/>
                    <a:pt x="219075" y="324803"/>
                  </a:cubicBezTo>
                  <a:cubicBezTo>
                    <a:pt x="219075" y="331329"/>
                    <a:pt x="213796" y="336550"/>
                    <a:pt x="208517" y="336550"/>
                  </a:cubicBezTo>
                  <a:cubicBezTo>
                    <a:pt x="208517" y="336550"/>
                    <a:pt x="208517" y="336550"/>
                    <a:pt x="11877" y="336550"/>
                  </a:cubicBezTo>
                  <a:cubicBezTo>
                    <a:pt x="5279" y="336550"/>
                    <a:pt x="0" y="331329"/>
                    <a:pt x="0" y="324803"/>
                  </a:cubicBezTo>
                  <a:cubicBezTo>
                    <a:pt x="0" y="324803"/>
                    <a:pt x="0" y="324803"/>
                    <a:pt x="0" y="277812"/>
                  </a:cubicBezTo>
                  <a:close/>
                  <a:moveTo>
                    <a:pt x="120721" y="42862"/>
                  </a:moveTo>
                  <a:cubicBezTo>
                    <a:pt x="120721" y="42862"/>
                    <a:pt x="120721" y="42862"/>
                    <a:pt x="266630" y="42862"/>
                  </a:cubicBezTo>
                  <a:cubicBezTo>
                    <a:pt x="283718" y="42862"/>
                    <a:pt x="296863" y="55991"/>
                    <a:pt x="296863" y="71747"/>
                  </a:cubicBezTo>
                  <a:cubicBezTo>
                    <a:pt x="296863" y="71747"/>
                    <a:pt x="296863" y="71747"/>
                    <a:pt x="296863" y="151838"/>
                  </a:cubicBezTo>
                  <a:cubicBezTo>
                    <a:pt x="296863" y="168907"/>
                    <a:pt x="283718" y="182037"/>
                    <a:pt x="266630" y="182037"/>
                  </a:cubicBezTo>
                  <a:cubicBezTo>
                    <a:pt x="266630" y="182037"/>
                    <a:pt x="266630" y="182037"/>
                    <a:pt x="189075" y="182037"/>
                  </a:cubicBezTo>
                  <a:cubicBezTo>
                    <a:pt x="189075" y="182037"/>
                    <a:pt x="189075" y="182037"/>
                    <a:pt x="156213" y="214861"/>
                  </a:cubicBezTo>
                  <a:cubicBezTo>
                    <a:pt x="153584" y="216174"/>
                    <a:pt x="150955" y="217487"/>
                    <a:pt x="148326" y="217487"/>
                  </a:cubicBezTo>
                  <a:cubicBezTo>
                    <a:pt x="147011" y="217487"/>
                    <a:pt x="144382" y="217487"/>
                    <a:pt x="143068" y="217487"/>
                  </a:cubicBezTo>
                  <a:cubicBezTo>
                    <a:pt x="139124" y="214861"/>
                    <a:pt x="136495" y="210922"/>
                    <a:pt x="136495" y="206983"/>
                  </a:cubicBezTo>
                  <a:cubicBezTo>
                    <a:pt x="136495" y="206983"/>
                    <a:pt x="136495" y="206983"/>
                    <a:pt x="136495" y="182037"/>
                  </a:cubicBezTo>
                  <a:cubicBezTo>
                    <a:pt x="136495" y="182037"/>
                    <a:pt x="136495" y="182037"/>
                    <a:pt x="120721" y="182037"/>
                  </a:cubicBezTo>
                  <a:cubicBezTo>
                    <a:pt x="103633" y="182037"/>
                    <a:pt x="90488" y="168907"/>
                    <a:pt x="90488" y="151838"/>
                  </a:cubicBezTo>
                  <a:cubicBezTo>
                    <a:pt x="90488" y="151838"/>
                    <a:pt x="90488" y="151838"/>
                    <a:pt x="90488" y="71747"/>
                  </a:cubicBezTo>
                  <a:cubicBezTo>
                    <a:pt x="90488" y="55991"/>
                    <a:pt x="103633" y="42862"/>
                    <a:pt x="120721" y="42862"/>
                  </a:cubicBezTo>
                  <a:close/>
                  <a:moveTo>
                    <a:pt x="11877" y="0"/>
                  </a:moveTo>
                  <a:cubicBezTo>
                    <a:pt x="11877" y="0"/>
                    <a:pt x="11877" y="0"/>
                    <a:pt x="208517" y="0"/>
                  </a:cubicBezTo>
                  <a:cubicBezTo>
                    <a:pt x="213796" y="0"/>
                    <a:pt x="219075" y="5254"/>
                    <a:pt x="219075" y="11821"/>
                  </a:cubicBezTo>
                  <a:cubicBezTo>
                    <a:pt x="219075" y="11821"/>
                    <a:pt x="219075" y="11821"/>
                    <a:pt x="219075" y="24957"/>
                  </a:cubicBezTo>
                  <a:cubicBezTo>
                    <a:pt x="219075" y="24957"/>
                    <a:pt x="219075" y="24957"/>
                    <a:pt x="121415" y="24957"/>
                  </a:cubicBezTo>
                  <a:cubicBezTo>
                    <a:pt x="95021" y="24957"/>
                    <a:pt x="72585" y="45973"/>
                    <a:pt x="72585" y="72243"/>
                  </a:cubicBezTo>
                  <a:cubicBezTo>
                    <a:pt x="72585" y="72243"/>
                    <a:pt x="72585" y="72243"/>
                    <a:pt x="72585" y="152368"/>
                  </a:cubicBezTo>
                  <a:cubicBezTo>
                    <a:pt x="72585" y="178638"/>
                    <a:pt x="93701" y="199654"/>
                    <a:pt x="118776" y="200968"/>
                  </a:cubicBezTo>
                  <a:cubicBezTo>
                    <a:pt x="118776" y="200968"/>
                    <a:pt x="118776" y="200968"/>
                    <a:pt x="118776" y="207536"/>
                  </a:cubicBezTo>
                  <a:cubicBezTo>
                    <a:pt x="118776" y="219357"/>
                    <a:pt x="126694" y="229865"/>
                    <a:pt x="137252" y="233806"/>
                  </a:cubicBezTo>
                  <a:cubicBezTo>
                    <a:pt x="141211" y="236433"/>
                    <a:pt x="145170" y="236433"/>
                    <a:pt x="149130" y="236433"/>
                  </a:cubicBezTo>
                  <a:cubicBezTo>
                    <a:pt x="157048" y="236433"/>
                    <a:pt x="163647" y="233806"/>
                    <a:pt x="170245" y="228552"/>
                  </a:cubicBezTo>
                  <a:cubicBezTo>
                    <a:pt x="170245" y="228552"/>
                    <a:pt x="170245" y="228552"/>
                    <a:pt x="196640" y="200968"/>
                  </a:cubicBezTo>
                  <a:cubicBezTo>
                    <a:pt x="196640" y="200968"/>
                    <a:pt x="196640" y="200968"/>
                    <a:pt x="219075" y="200968"/>
                  </a:cubicBezTo>
                  <a:cubicBezTo>
                    <a:pt x="219075" y="200968"/>
                    <a:pt x="219075" y="200968"/>
                    <a:pt x="219075" y="258763"/>
                  </a:cubicBezTo>
                  <a:lnTo>
                    <a:pt x="0" y="258763"/>
                  </a:lnTo>
                  <a:cubicBezTo>
                    <a:pt x="0" y="258763"/>
                    <a:pt x="0" y="258763"/>
                    <a:pt x="0" y="11821"/>
                  </a:cubicBezTo>
                  <a:cubicBezTo>
                    <a:pt x="0" y="5254"/>
                    <a:pt x="5279" y="0"/>
                    <a:pt x="1187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9" name="Group 16"/>
          <p:cNvGrpSpPr/>
          <p:nvPr/>
        </p:nvGrpSpPr>
        <p:grpSpPr>
          <a:xfrm>
            <a:off x="1062789" y="2670664"/>
            <a:ext cx="1515732" cy="695805"/>
            <a:chOff x="5122025" y="525814"/>
            <a:chExt cx="2020976" cy="927740"/>
          </a:xfrm>
        </p:grpSpPr>
        <p:sp>
          <p:nvSpPr>
            <p:cNvPr id="13" name="TextBox 17"/>
            <p:cNvSpPr txBox="1"/>
            <p:nvPr/>
          </p:nvSpPr>
          <p:spPr>
            <a:xfrm>
              <a:off x="5122026" y="826908"/>
              <a:ext cx="2020975" cy="626646"/>
            </a:xfrm>
            <a:prstGeom prst="rect">
              <a:avLst/>
            </a:prstGeom>
            <a:noFill/>
          </p:spPr>
          <p:txBody>
            <a:bodyPr wrap="square" lIns="0" tIns="0" rIns="0" bIns="0" anchor="ctr" anchorCtr="1">
              <a:normAutofit fontScale="92500"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1000" dirty="0"/>
                <a:t>此部分内容作为文字排版占位显示 （建议使用主题字体）</a:t>
              </a:r>
            </a:p>
          </p:txBody>
        </p:sp>
        <p:sp>
          <p:nvSpPr>
            <p:cNvPr id="14" name="Rectangle 18"/>
            <p:cNvSpPr/>
            <p:nvPr/>
          </p:nvSpPr>
          <p:spPr>
            <a:xfrm>
              <a:off x="5122025" y="525814"/>
              <a:ext cx="2020976" cy="325410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 fontScale="92500" lnSpcReduction="10000"/>
            </a:bodyPr>
            <a:lstStyle/>
            <a:p>
              <a:pPr lvl="0" algn="ctr" defTabSz="914400">
                <a:spcBef>
                  <a:spcPct val="0"/>
                </a:spcBef>
                <a:defRPr/>
              </a:pPr>
              <a:r>
                <a:rPr lang="zh-CN" altLang="en-US" b="1">
                  <a:solidFill>
                    <a:schemeClr val="accent2"/>
                  </a:solidFill>
                </a:rPr>
                <a:t>标题文本预设</a:t>
              </a:r>
            </a:p>
          </p:txBody>
        </p:sp>
      </p:grpSp>
      <p:grpSp>
        <p:nvGrpSpPr>
          <p:cNvPr id="10" name="Group 19"/>
          <p:cNvGrpSpPr/>
          <p:nvPr/>
        </p:nvGrpSpPr>
        <p:grpSpPr>
          <a:xfrm>
            <a:off x="6884946" y="2670664"/>
            <a:ext cx="1515732" cy="695805"/>
            <a:chOff x="5122025" y="525814"/>
            <a:chExt cx="2020976" cy="927740"/>
          </a:xfrm>
        </p:grpSpPr>
        <p:sp>
          <p:nvSpPr>
            <p:cNvPr id="11" name="TextBox 20"/>
            <p:cNvSpPr txBox="1"/>
            <p:nvPr/>
          </p:nvSpPr>
          <p:spPr>
            <a:xfrm>
              <a:off x="5122026" y="826908"/>
              <a:ext cx="2020975" cy="626646"/>
            </a:xfrm>
            <a:prstGeom prst="rect">
              <a:avLst/>
            </a:prstGeom>
            <a:noFill/>
          </p:spPr>
          <p:txBody>
            <a:bodyPr wrap="square" lIns="0" tIns="0" rIns="0" bIns="0" anchor="ctr" anchorCtr="1">
              <a:normAutofit fontScale="92500"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1000"/>
                <a:t>此部分内容作为文字排版占位显示 （建议使用主题字体）</a:t>
              </a:r>
            </a:p>
          </p:txBody>
        </p:sp>
        <p:sp>
          <p:nvSpPr>
            <p:cNvPr id="12" name="Rectangle 21"/>
            <p:cNvSpPr/>
            <p:nvPr/>
          </p:nvSpPr>
          <p:spPr>
            <a:xfrm>
              <a:off x="5122025" y="525814"/>
              <a:ext cx="2020976" cy="325410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 fontScale="92500" lnSpcReduction="10000"/>
            </a:bodyPr>
            <a:lstStyle/>
            <a:p>
              <a:pPr lvl="0" algn="ctr" defTabSz="914400">
                <a:spcBef>
                  <a:spcPct val="0"/>
                </a:spcBef>
                <a:defRPr/>
              </a:pPr>
              <a:r>
                <a:rPr lang="zh-CN" altLang="en-US" b="1">
                  <a:solidFill>
                    <a:schemeClr val="accent1"/>
                  </a:solidFill>
                </a:rPr>
                <a:t>标题文本预设</a:t>
              </a:r>
            </a:p>
          </p:txBody>
        </p:sp>
      </p:grpSp>
      <p:sp>
        <p:nvSpPr>
          <p:cNvPr id="19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7"/>
          <a:srcRect b="54179"/>
          <a:stretch>
            <a:fillRect/>
          </a:stretch>
        </p:blipFill>
        <p:spPr>
          <a:xfrm>
            <a:off x="1" y="3479343"/>
            <a:ext cx="9164459" cy="16641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1861016" y="1464648"/>
            <a:ext cx="5412012" cy="2347609"/>
            <a:chOff x="1861016" y="1464648"/>
            <a:chExt cx="5412012" cy="2347609"/>
          </a:xfrm>
        </p:grpSpPr>
        <p:cxnSp>
          <p:nvCxnSpPr>
            <p:cNvPr id="4" name="Connector: Elbow 2"/>
            <p:cNvCxnSpPr/>
            <p:nvPr/>
          </p:nvCxnSpPr>
          <p:spPr>
            <a:xfrm rot="5400000" flipH="1" flipV="1">
              <a:off x="4560057" y="-789518"/>
              <a:ext cx="13931" cy="5412011"/>
            </a:xfrm>
            <a:prstGeom prst="bentConnector3">
              <a:avLst>
                <a:gd name="adj1" fmla="val 2117646"/>
              </a:avLst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Connector: Elbow 3"/>
            <p:cNvCxnSpPr/>
            <p:nvPr/>
          </p:nvCxnSpPr>
          <p:spPr>
            <a:xfrm rot="5400000">
              <a:off x="4560056" y="654389"/>
              <a:ext cx="13931" cy="5412011"/>
            </a:xfrm>
            <a:prstGeom prst="bentConnector3">
              <a:avLst>
                <a:gd name="adj1" fmla="val 2117646"/>
              </a:avLst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oup 7"/>
            <p:cNvGrpSpPr/>
            <p:nvPr/>
          </p:nvGrpSpPr>
          <p:grpSpPr>
            <a:xfrm>
              <a:off x="3589142" y="1464648"/>
              <a:ext cx="1917033" cy="341653"/>
              <a:chOff x="2921996" y="7073876"/>
              <a:chExt cx="990258" cy="176488"/>
            </a:xfrm>
          </p:grpSpPr>
          <p:sp>
            <p:nvSpPr>
              <p:cNvPr id="19" name="Rectangle: Rounded Corners 8"/>
              <p:cNvSpPr/>
              <p:nvPr/>
            </p:nvSpPr>
            <p:spPr>
              <a:xfrm>
                <a:off x="2921996" y="7073876"/>
                <a:ext cx="990258" cy="176488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3175">
                <a:noFill/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" name="TextBox 9"/>
              <p:cNvSpPr txBox="1"/>
              <p:nvPr/>
            </p:nvSpPr>
            <p:spPr bwMode="auto">
              <a:xfrm>
                <a:off x="3206440" y="7106720"/>
                <a:ext cx="421370" cy="83112"/>
              </a:xfrm>
              <a:prstGeom prst="roundRect">
                <a:avLst/>
              </a:prstGeom>
              <a:noFill/>
              <a:sp3d prstMaterial="matte">
                <a:bevelT w="1270" h="1270"/>
              </a:sp3d>
            </p:spPr>
            <p:txBody>
              <a:bodyPr wrap="none" lIns="0" tIns="0" rIns="0" bIns="0">
                <a:normAutofit fontScale="77500" lnSpcReduction="20000"/>
              </a:bodyPr>
              <a:lstStyle/>
              <a:p>
                <a:pPr algn="ctr">
                  <a:buClr>
                    <a:prstClr val="white"/>
                  </a:buClr>
                  <a:defRPr/>
                </a:pPr>
                <a:r>
                  <a:rPr lang="zh-CN" altLang="en-US" sz="1400" b="1">
                    <a:solidFill>
                      <a:schemeClr val="bg1"/>
                    </a:solidFill>
                  </a:rPr>
                  <a:t>标题文本预设</a:t>
                </a:r>
              </a:p>
            </p:txBody>
          </p:sp>
        </p:grpSp>
        <p:grpSp>
          <p:nvGrpSpPr>
            <p:cNvPr id="7" name="Group 10"/>
            <p:cNvGrpSpPr/>
            <p:nvPr/>
          </p:nvGrpSpPr>
          <p:grpSpPr>
            <a:xfrm>
              <a:off x="3589140" y="3470604"/>
              <a:ext cx="1917033" cy="341653"/>
              <a:chOff x="2921996" y="7243270"/>
              <a:chExt cx="990258" cy="176488"/>
            </a:xfrm>
          </p:grpSpPr>
          <p:sp>
            <p:nvSpPr>
              <p:cNvPr id="17" name="Rectangle: Rounded Corners 11"/>
              <p:cNvSpPr/>
              <p:nvPr/>
            </p:nvSpPr>
            <p:spPr>
              <a:xfrm>
                <a:off x="2921996" y="7243270"/>
                <a:ext cx="990258" cy="176488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3175">
                <a:noFill/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" name="TextBox 12"/>
              <p:cNvSpPr txBox="1"/>
              <p:nvPr/>
            </p:nvSpPr>
            <p:spPr bwMode="auto">
              <a:xfrm>
                <a:off x="3206440" y="7276114"/>
                <a:ext cx="421370" cy="83112"/>
              </a:xfrm>
              <a:prstGeom prst="roundRect">
                <a:avLst/>
              </a:prstGeom>
              <a:noFill/>
              <a:sp3d prstMaterial="matte">
                <a:bevelT w="1270" h="1270"/>
              </a:sp3d>
            </p:spPr>
            <p:txBody>
              <a:bodyPr wrap="none" lIns="0" tIns="0" rIns="0" bIns="0">
                <a:normAutofit fontScale="77500" lnSpcReduction="20000"/>
              </a:bodyPr>
              <a:lstStyle/>
              <a:p>
                <a:pPr algn="ctr">
                  <a:buClr>
                    <a:prstClr val="white"/>
                  </a:buClr>
                  <a:defRPr/>
                </a:pPr>
                <a:r>
                  <a:rPr lang="zh-CN" altLang="en-US" sz="1400" b="1">
                    <a:solidFill>
                      <a:schemeClr val="bg1"/>
                    </a:solidFill>
                  </a:rPr>
                  <a:t>标题文本预设</a:t>
                </a:r>
              </a:p>
            </p:txBody>
          </p:sp>
        </p:grpSp>
        <p:grpSp>
          <p:nvGrpSpPr>
            <p:cNvPr id="10" name="Group 1"/>
            <p:cNvGrpSpPr/>
            <p:nvPr/>
          </p:nvGrpSpPr>
          <p:grpSpPr>
            <a:xfrm>
              <a:off x="3374452" y="2263751"/>
              <a:ext cx="2271324" cy="741661"/>
              <a:chOff x="4764941" y="3386346"/>
              <a:chExt cx="2519192" cy="822613"/>
            </a:xfrm>
          </p:grpSpPr>
          <p:sp>
            <p:nvSpPr>
              <p:cNvPr id="15" name="TextBox 22"/>
              <p:cNvSpPr txBox="1"/>
              <p:nvPr/>
            </p:nvSpPr>
            <p:spPr>
              <a:xfrm>
                <a:off x="5307672" y="3386346"/>
                <a:ext cx="1433729" cy="332830"/>
              </a:xfrm>
              <a:prstGeom prst="rect">
                <a:avLst/>
              </a:prstGeom>
            </p:spPr>
            <p:txBody>
              <a:bodyPr wrap="none">
                <a:normAutofit fontScale="85000" lnSpcReduction="20000"/>
              </a:bodyPr>
              <a:lstStyle/>
              <a:p>
                <a:pPr algn="ctr">
                  <a:buClr>
                    <a:schemeClr val="tx1">
                      <a:lumMod val="85000"/>
                      <a:lumOff val="15000"/>
                    </a:schemeClr>
                  </a:buClr>
                  <a:buSzPct val="105000"/>
                </a:pPr>
                <a:r>
                  <a:rPr lang="zh-CN" altLang="en-US" sz="2000" b="1">
                    <a:solidFill>
                      <a:schemeClr val="dk1">
                        <a:lumMod val="100000"/>
                      </a:schemeClr>
                    </a:solidFill>
                  </a:rPr>
                  <a:t>标题文本预设</a:t>
                </a:r>
              </a:p>
            </p:txBody>
          </p:sp>
          <p:sp>
            <p:nvSpPr>
              <p:cNvPr id="16" name="Rectangle 23"/>
              <p:cNvSpPr/>
              <p:nvPr/>
            </p:nvSpPr>
            <p:spPr>
              <a:xfrm>
                <a:off x="4764941" y="3709715"/>
                <a:ext cx="2519192" cy="499244"/>
              </a:xfrm>
              <a:prstGeom prst="rect">
                <a:avLst/>
              </a:prstGeom>
            </p:spPr>
            <p:txBody>
              <a:bodyPr wrap="square">
                <a:normAutofit fontScale="92500" lnSpcReduction="10000"/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10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此部分内容作为文字排版占位显示 </a:t>
                </a:r>
                <a:br>
                  <a:rPr lang="zh-CN" altLang="en-US" sz="110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1100">
                    <a:solidFill>
                      <a:schemeClr val="dk1">
                        <a:lumMod val="100000"/>
                      </a:schemeClr>
                    </a:solidFill>
                  </a:rPr>
                  <a:t>（建议使用主题字体）</a:t>
                </a:r>
              </a:p>
            </p:txBody>
          </p:sp>
        </p:grpSp>
      </p:grpSp>
      <p:grpSp>
        <p:nvGrpSpPr>
          <p:cNvPr id="22" name="组合 21"/>
          <p:cNvGrpSpPr/>
          <p:nvPr/>
        </p:nvGrpSpPr>
        <p:grpSpPr>
          <a:xfrm>
            <a:off x="1121342" y="1935808"/>
            <a:ext cx="1479345" cy="1479315"/>
            <a:chOff x="1121342" y="1935808"/>
            <a:chExt cx="1479345" cy="1479315"/>
          </a:xfrm>
        </p:grpSpPr>
        <p:sp>
          <p:nvSpPr>
            <p:cNvPr id="8" name="Oval 14"/>
            <p:cNvSpPr/>
            <p:nvPr/>
          </p:nvSpPr>
          <p:spPr>
            <a:xfrm>
              <a:off x="1121342" y="1935808"/>
              <a:ext cx="1479345" cy="1479315"/>
            </a:xfrm>
            <a:prstGeom prst="ellipse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Freeform: Shape 26"/>
            <p:cNvSpPr/>
            <p:nvPr/>
          </p:nvSpPr>
          <p:spPr bwMode="auto">
            <a:xfrm>
              <a:off x="1604609" y="2154388"/>
              <a:ext cx="512811" cy="512802"/>
            </a:xfrm>
            <a:custGeom>
              <a:avLst/>
              <a:gdLst>
                <a:gd name="T0" fmla="*/ 182 w 236"/>
                <a:gd name="T1" fmla="*/ 109 h 236"/>
                <a:gd name="T2" fmla="*/ 157 w 236"/>
                <a:gd name="T3" fmla="*/ 103 h 236"/>
                <a:gd name="T4" fmla="*/ 134 w 236"/>
                <a:gd name="T5" fmla="*/ 102 h 236"/>
                <a:gd name="T6" fmla="*/ 120 w 236"/>
                <a:gd name="T7" fmla="*/ 114 h 236"/>
                <a:gd name="T8" fmla="*/ 118 w 236"/>
                <a:gd name="T9" fmla="*/ 129 h 236"/>
                <a:gd name="T10" fmla="*/ 122 w 236"/>
                <a:gd name="T11" fmla="*/ 141 h 236"/>
                <a:gd name="T12" fmla="*/ 135 w 236"/>
                <a:gd name="T13" fmla="*/ 156 h 236"/>
                <a:gd name="T14" fmla="*/ 139 w 236"/>
                <a:gd name="T15" fmla="*/ 185 h 236"/>
                <a:gd name="T16" fmla="*/ 152 w 236"/>
                <a:gd name="T17" fmla="*/ 198 h 236"/>
                <a:gd name="T18" fmla="*/ 169 w 236"/>
                <a:gd name="T19" fmla="*/ 180 h 236"/>
                <a:gd name="T20" fmla="*/ 187 w 236"/>
                <a:gd name="T21" fmla="*/ 150 h 236"/>
                <a:gd name="T22" fmla="*/ 200 w 236"/>
                <a:gd name="T23" fmla="*/ 122 h 236"/>
                <a:gd name="T24" fmla="*/ 182 w 236"/>
                <a:gd name="T25" fmla="*/ 109 h 236"/>
                <a:gd name="T26" fmla="*/ 118 w 236"/>
                <a:gd name="T27" fmla="*/ 0 h 236"/>
                <a:gd name="T28" fmla="*/ 0 w 236"/>
                <a:gd name="T29" fmla="*/ 118 h 236"/>
                <a:gd name="T30" fmla="*/ 118 w 236"/>
                <a:gd name="T31" fmla="*/ 236 h 236"/>
                <a:gd name="T32" fmla="*/ 236 w 236"/>
                <a:gd name="T33" fmla="*/ 118 h 236"/>
                <a:gd name="T34" fmla="*/ 118 w 236"/>
                <a:gd name="T35" fmla="*/ 0 h 236"/>
                <a:gd name="T36" fmla="*/ 126 w 236"/>
                <a:gd name="T37" fmla="*/ 212 h 236"/>
                <a:gd name="T38" fmla="*/ 128 w 236"/>
                <a:gd name="T39" fmla="*/ 208 h 236"/>
                <a:gd name="T40" fmla="*/ 125 w 236"/>
                <a:gd name="T41" fmla="*/ 186 h 236"/>
                <a:gd name="T42" fmla="*/ 105 w 236"/>
                <a:gd name="T43" fmla="*/ 186 h 236"/>
                <a:gd name="T44" fmla="*/ 98 w 236"/>
                <a:gd name="T45" fmla="*/ 207 h 236"/>
                <a:gd name="T46" fmla="*/ 102 w 236"/>
                <a:gd name="T47" fmla="*/ 211 h 236"/>
                <a:gd name="T48" fmla="*/ 34 w 236"/>
                <a:gd name="T49" fmla="*/ 161 h 236"/>
                <a:gd name="T50" fmla="*/ 44 w 236"/>
                <a:gd name="T51" fmla="*/ 157 h 236"/>
                <a:gd name="T52" fmla="*/ 44 w 236"/>
                <a:gd name="T53" fmla="*/ 157 h 236"/>
                <a:gd name="T54" fmla="*/ 81 w 236"/>
                <a:gd name="T55" fmla="*/ 142 h 236"/>
                <a:gd name="T56" fmla="*/ 81 w 236"/>
                <a:gd name="T57" fmla="*/ 118 h 236"/>
                <a:gd name="T58" fmla="*/ 55 w 236"/>
                <a:gd name="T59" fmla="*/ 94 h 236"/>
                <a:gd name="T60" fmla="*/ 28 w 236"/>
                <a:gd name="T61" fmla="*/ 90 h 236"/>
                <a:gd name="T62" fmla="*/ 84 w 236"/>
                <a:gd name="T63" fmla="*/ 30 h 236"/>
                <a:gd name="T64" fmla="*/ 84 w 236"/>
                <a:gd name="T65" fmla="*/ 31 h 236"/>
                <a:gd name="T66" fmla="*/ 102 w 236"/>
                <a:gd name="T67" fmla="*/ 56 h 236"/>
                <a:gd name="T68" fmla="*/ 120 w 236"/>
                <a:gd name="T69" fmla="*/ 79 h 236"/>
                <a:gd name="T70" fmla="*/ 131 w 236"/>
                <a:gd name="T71" fmla="*/ 97 h 236"/>
                <a:gd name="T72" fmla="*/ 146 w 236"/>
                <a:gd name="T73" fmla="*/ 88 h 236"/>
                <a:gd name="T74" fmla="*/ 177 w 236"/>
                <a:gd name="T75" fmla="*/ 66 h 236"/>
                <a:gd name="T76" fmla="*/ 190 w 236"/>
                <a:gd name="T77" fmla="*/ 57 h 236"/>
                <a:gd name="T78" fmla="*/ 212 w 236"/>
                <a:gd name="T79" fmla="*/ 118 h 236"/>
                <a:gd name="T80" fmla="*/ 126 w 236"/>
                <a:gd name="T81" fmla="*/ 21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6" h="236">
                  <a:moveTo>
                    <a:pt x="182" y="109"/>
                  </a:moveTo>
                  <a:cubicBezTo>
                    <a:pt x="172" y="107"/>
                    <a:pt x="161" y="105"/>
                    <a:pt x="157" y="103"/>
                  </a:cubicBezTo>
                  <a:cubicBezTo>
                    <a:pt x="153" y="102"/>
                    <a:pt x="143" y="101"/>
                    <a:pt x="134" y="102"/>
                  </a:cubicBezTo>
                  <a:cubicBezTo>
                    <a:pt x="125" y="103"/>
                    <a:pt x="119" y="109"/>
                    <a:pt x="120" y="114"/>
                  </a:cubicBezTo>
                  <a:cubicBezTo>
                    <a:pt x="121" y="119"/>
                    <a:pt x="120" y="126"/>
                    <a:pt x="118" y="129"/>
                  </a:cubicBezTo>
                  <a:cubicBezTo>
                    <a:pt x="117" y="132"/>
                    <a:pt x="118" y="138"/>
                    <a:pt x="122" y="141"/>
                  </a:cubicBezTo>
                  <a:cubicBezTo>
                    <a:pt x="127" y="144"/>
                    <a:pt x="132" y="151"/>
                    <a:pt x="135" y="156"/>
                  </a:cubicBezTo>
                  <a:cubicBezTo>
                    <a:pt x="138" y="162"/>
                    <a:pt x="140" y="175"/>
                    <a:pt x="139" y="185"/>
                  </a:cubicBezTo>
                  <a:cubicBezTo>
                    <a:pt x="139" y="195"/>
                    <a:pt x="145" y="201"/>
                    <a:pt x="152" y="198"/>
                  </a:cubicBezTo>
                  <a:cubicBezTo>
                    <a:pt x="160" y="195"/>
                    <a:pt x="167" y="187"/>
                    <a:pt x="169" y="180"/>
                  </a:cubicBezTo>
                  <a:cubicBezTo>
                    <a:pt x="171" y="174"/>
                    <a:pt x="179" y="160"/>
                    <a:pt x="187" y="150"/>
                  </a:cubicBezTo>
                  <a:cubicBezTo>
                    <a:pt x="195" y="140"/>
                    <a:pt x="201" y="127"/>
                    <a:pt x="200" y="122"/>
                  </a:cubicBezTo>
                  <a:cubicBezTo>
                    <a:pt x="200" y="116"/>
                    <a:pt x="191" y="111"/>
                    <a:pt x="182" y="109"/>
                  </a:cubicBez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26" y="212"/>
                  </a:moveTo>
                  <a:cubicBezTo>
                    <a:pt x="127" y="211"/>
                    <a:pt x="128" y="209"/>
                    <a:pt x="128" y="208"/>
                  </a:cubicBezTo>
                  <a:cubicBezTo>
                    <a:pt x="130" y="201"/>
                    <a:pt x="128" y="191"/>
                    <a:pt x="125" y="186"/>
                  </a:cubicBezTo>
                  <a:cubicBezTo>
                    <a:pt x="121" y="181"/>
                    <a:pt x="112" y="181"/>
                    <a:pt x="105" y="186"/>
                  </a:cubicBezTo>
                  <a:cubicBezTo>
                    <a:pt x="97" y="191"/>
                    <a:pt x="94" y="200"/>
                    <a:pt x="98" y="207"/>
                  </a:cubicBezTo>
                  <a:cubicBezTo>
                    <a:pt x="99" y="208"/>
                    <a:pt x="100" y="210"/>
                    <a:pt x="102" y="211"/>
                  </a:cubicBezTo>
                  <a:cubicBezTo>
                    <a:pt x="72" y="206"/>
                    <a:pt x="47" y="187"/>
                    <a:pt x="34" y="161"/>
                  </a:cubicBezTo>
                  <a:cubicBezTo>
                    <a:pt x="37" y="161"/>
                    <a:pt x="40" y="159"/>
                    <a:pt x="44" y="157"/>
                  </a:cubicBezTo>
                  <a:cubicBezTo>
                    <a:pt x="44" y="157"/>
                    <a:pt x="44" y="157"/>
                    <a:pt x="44" y="157"/>
                  </a:cubicBezTo>
                  <a:cubicBezTo>
                    <a:pt x="57" y="148"/>
                    <a:pt x="74" y="141"/>
                    <a:pt x="81" y="142"/>
                  </a:cubicBezTo>
                  <a:cubicBezTo>
                    <a:pt x="89" y="142"/>
                    <a:pt x="89" y="131"/>
                    <a:pt x="81" y="118"/>
                  </a:cubicBezTo>
                  <a:cubicBezTo>
                    <a:pt x="74" y="105"/>
                    <a:pt x="62" y="94"/>
                    <a:pt x="55" y="94"/>
                  </a:cubicBezTo>
                  <a:cubicBezTo>
                    <a:pt x="48" y="94"/>
                    <a:pt x="36" y="92"/>
                    <a:pt x="28" y="90"/>
                  </a:cubicBezTo>
                  <a:cubicBezTo>
                    <a:pt x="37" y="62"/>
                    <a:pt x="58" y="41"/>
                    <a:pt x="84" y="30"/>
                  </a:cubicBezTo>
                  <a:cubicBezTo>
                    <a:pt x="84" y="31"/>
                    <a:pt x="84" y="31"/>
                    <a:pt x="84" y="31"/>
                  </a:cubicBezTo>
                  <a:cubicBezTo>
                    <a:pt x="86" y="39"/>
                    <a:pt x="95" y="50"/>
                    <a:pt x="102" y="56"/>
                  </a:cubicBezTo>
                  <a:cubicBezTo>
                    <a:pt x="110" y="62"/>
                    <a:pt x="118" y="72"/>
                    <a:pt x="120" y="79"/>
                  </a:cubicBezTo>
                  <a:cubicBezTo>
                    <a:pt x="122" y="85"/>
                    <a:pt x="127" y="93"/>
                    <a:pt x="131" y="97"/>
                  </a:cubicBezTo>
                  <a:cubicBezTo>
                    <a:pt x="136" y="100"/>
                    <a:pt x="142" y="96"/>
                    <a:pt x="146" y="88"/>
                  </a:cubicBezTo>
                  <a:cubicBezTo>
                    <a:pt x="150" y="80"/>
                    <a:pt x="164" y="70"/>
                    <a:pt x="177" y="66"/>
                  </a:cubicBezTo>
                  <a:cubicBezTo>
                    <a:pt x="183" y="64"/>
                    <a:pt x="187" y="61"/>
                    <a:pt x="190" y="57"/>
                  </a:cubicBezTo>
                  <a:cubicBezTo>
                    <a:pt x="204" y="74"/>
                    <a:pt x="212" y="95"/>
                    <a:pt x="212" y="118"/>
                  </a:cubicBezTo>
                  <a:cubicBezTo>
                    <a:pt x="212" y="168"/>
                    <a:pt x="174" y="208"/>
                    <a:pt x="126" y="2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Rectangle 27"/>
            <p:cNvSpPr/>
            <p:nvPr/>
          </p:nvSpPr>
          <p:spPr>
            <a:xfrm>
              <a:off x="1402952" y="2746474"/>
              <a:ext cx="946413" cy="311618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algn="ctr">
                <a:defRPr/>
              </a:pPr>
              <a:r>
                <a:rPr lang="zh-CN" altLang="en-US" sz="1400" b="1" dirty="0">
                  <a:solidFill>
                    <a:schemeClr val="bg1"/>
                  </a:solidFill>
                </a:rPr>
                <a:t>标题文本预设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517571" y="1935536"/>
            <a:ext cx="1479915" cy="1479884"/>
            <a:chOff x="6517571" y="1935536"/>
            <a:chExt cx="1479915" cy="1479884"/>
          </a:xfrm>
        </p:grpSpPr>
        <p:sp>
          <p:nvSpPr>
            <p:cNvPr id="9" name="Oval 17"/>
            <p:cNvSpPr/>
            <p:nvPr/>
          </p:nvSpPr>
          <p:spPr>
            <a:xfrm>
              <a:off x="6517571" y="1935536"/>
              <a:ext cx="1479915" cy="1479884"/>
            </a:xfrm>
            <a:prstGeom prst="ellipse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1" name="Freeform: Shape 25"/>
            <p:cNvSpPr/>
            <p:nvPr/>
          </p:nvSpPr>
          <p:spPr bwMode="auto">
            <a:xfrm>
              <a:off x="7016254" y="2154388"/>
              <a:ext cx="512811" cy="512802"/>
            </a:xfrm>
            <a:custGeom>
              <a:avLst/>
              <a:gdLst>
                <a:gd name="T0" fmla="*/ 116 w 232"/>
                <a:gd name="T1" fmla="*/ 0 h 232"/>
                <a:gd name="T2" fmla="*/ 0 w 232"/>
                <a:gd name="T3" fmla="*/ 116 h 232"/>
                <a:gd name="T4" fmla="*/ 116 w 232"/>
                <a:gd name="T5" fmla="*/ 232 h 232"/>
                <a:gd name="T6" fmla="*/ 232 w 232"/>
                <a:gd name="T7" fmla="*/ 116 h 232"/>
                <a:gd name="T8" fmla="*/ 116 w 232"/>
                <a:gd name="T9" fmla="*/ 0 h 232"/>
                <a:gd name="T10" fmla="*/ 129 w 232"/>
                <a:gd name="T11" fmla="*/ 208 h 232"/>
                <a:gd name="T12" fmla="*/ 129 w 232"/>
                <a:gd name="T13" fmla="*/ 190 h 232"/>
                <a:gd name="T14" fmla="*/ 117 w 232"/>
                <a:gd name="T15" fmla="*/ 178 h 232"/>
                <a:gd name="T16" fmla="*/ 105 w 232"/>
                <a:gd name="T17" fmla="*/ 190 h 232"/>
                <a:gd name="T18" fmla="*/ 105 w 232"/>
                <a:gd name="T19" fmla="*/ 208 h 232"/>
                <a:gd name="T20" fmla="*/ 25 w 232"/>
                <a:gd name="T21" fmla="*/ 129 h 232"/>
                <a:gd name="T22" fmla="*/ 42 w 232"/>
                <a:gd name="T23" fmla="*/ 129 h 232"/>
                <a:gd name="T24" fmla="*/ 53 w 232"/>
                <a:gd name="T25" fmla="*/ 117 h 232"/>
                <a:gd name="T26" fmla="*/ 42 w 232"/>
                <a:gd name="T27" fmla="*/ 105 h 232"/>
                <a:gd name="T28" fmla="*/ 24 w 232"/>
                <a:gd name="T29" fmla="*/ 105 h 232"/>
                <a:gd name="T30" fmla="*/ 104 w 232"/>
                <a:gd name="T31" fmla="*/ 25 h 232"/>
                <a:gd name="T32" fmla="*/ 104 w 232"/>
                <a:gd name="T33" fmla="*/ 41 h 232"/>
                <a:gd name="T34" fmla="*/ 116 w 232"/>
                <a:gd name="T35" fmla="*/ 53 h 232"/>
                <a:gd name="T36" fmla="*/ 128 w 232"/>
                <a:gd name="T37" fmla="*/ 41 h 232"/>
                <a:gd name="T38" fmla="*/ 128 w 232"/>
                <a:gd name="T39" fmla="*/ 25 h 232"/>
                <a:gd name="T40" fmla="*/ 208 w 232"/>
                <a:gd name="T41" fmla="*/ 104 h 232"/>
                <a:gd name="T42" fmla="*/ 190 w 232"/>
                <a:gd name="T43" fmla="*/ 104 h 232"/>
                <a:gd name="T44" fmla="*/ 179 w 232"/>
                <a:gd name="T45" fmla="*/ 116 h 232"/>
                <a:gd name="T46" fmla="*/ 190 w 232"/>
                <a:gd name="T47" fmla="*/ 128 h 232"/>
                <a:gd name="T48" fmla="*/ 208 w 232"/>
                <a:gd name="T49" fmla="*/ 128 h 232"/>
                <a:gd name="T50" fmla="*/ 129 w 232"/>
                <a:gd name="T51" fmla="*/ 208 h 232"/>
                <a:gd name="T52" fmla="*/ 124 w 232"/>
                <a:gd name="T53" fmla="*/ 94 h 232"/>
                <a:gd name="T54" fmla="*/ 70 w 232"/>
                <a:gd name="T55" fmla="*/ 69 h 232"/>
                <a:gd name="T56" fmla="*/ 94 w 232"/>
                <a:gd name="T57" fmla="*/ 124 h 232"/>
                <a:gd name="T58" fmla="*/ 109 w 232"/>
                <a:gd name="T59" fmla="*/ 138 h 232"/>
                <a:gd name="T60" fmla="*/ 163 w 232"/>
                <a:gd name="T61" fmla="*/ 163 h 232"/>
                <a:gd name="T62" fmla="*/ 138 w 232"/>
                <a:gd name="T63" fmla="*/ 108 h 232"/>
                <a:gd name="T64" fmla="*/ 124 w 232"/>
                <a:gd name="T65" fmla="*/ 94 h 232"/>
                <a:gd name="T66" fmla="*/ 123 w 232"/>
                <a:gd name="T67" fmla="*/ 123 h 232"/>
                <a:gd name="T68" fmla="*/ 110 w 232"/>
                <a:gd name="T69" fmla="*/ 123 h 232"/>
                <a:gd name="T70" fmla="*/ 110 w 232"/>
                <a:gd name="T71" fmla="*/ 109 h 232"/>
                <a:gd name="T72" fmla="*/ 123 w 232"/>
                <a:gd name="T73" fmla="*/ 109 h 232"/>
                <a:gd name="T74" fmla="*/ 123 w 232"/>
                <a:gd name="T75" fmla="*/ 123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2" h="232">
                  <a:moveTo>
                    <a:pt x="116" y="0"/>
                  </a:moveTo>
                  <a:cubicBezTo>
                    <a:pt x="52" y="0"/>
                    <a:pt x="0" y="52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lose/>
                  <a:moveTo>
                    <a:pt x="129" y="208"/>
                  </a:moveTo>
                  <a:cubicBezTo>
                    <a:pt x="129" y="190"/>
                    <a:pt x="129" y="190"/>
                    <a:pt x="129" y="190"/>
                  </a:cubicBezTo>
                  <a:cubicBezTo>
                    <a:pt x="129" y="183"/>
                    <a:pt x="123" y="178"/>
                    <a:pt x="117" y="178"/>
                  </a:cubicBezTo>
                  <a:cubicBezTo>
                    <a:pt x="110" y="178"/>
                    <a:pt x="105" y="183"/>
                    <a:pt x="105" y="190"/>
                  </a:cubicBezTo>
                  <a:cubicBezTo>
                    <a:pt x="105" y="208"/>
                    <a:pt x="105" y="208"/>
                    <a:pt x="105" y="208"/>
                  </a:cubicBezTo>
                  <a:cubicBezTo>
                    <a:pt x="63" y="203"/>
                    <a:pt x="30" y="170"/>
                    <a:pt x="25" y="129"/>
                  </a:cubicBezTo>
                  <a:cubicBezTo>
                    <a:pt x="42" y="129"/>
                    <a:pt x="42" y="129"/>
                    <a:pt x="42" y="129"/>
                  </a:cubicBezTo>
                  <a:cubicBezTo>
                    <a:pt x="48" y="129"/>
                    <a:pt x="53" y="123"/>
                    <a:pt x="53" y="117"/>
                  </a:cubicBezTo>
                  <a:cubicBezTo>
                    <a:pt x="53" y="110"/>
                    <a:pt x="48" y="105"/>
                    <a:pt x="42" y="105"/>
                  </a:cubicBezTo>
                  <a:cubicBezTo>
                    <a:pt x="24" y="105"/>
                    <a:pt x="24" y="105"/>
                    <a:pt x="24" y="105"/>
                  </a:cubicBezTo>
                  <a:cubicBezTo>
                    <a:pt x="29" y="63"/>
                    <a:pt x="63" y="30"/>
                    <a:pt x="104" y="25"/>
                  </a:cubicBezTo>
                  <a:cubicBezTo>
                    <a:pt x="104" y="41"/>
                    <a:pt x="104" y="41"/>
                    <a:pt x="104" y="41"/>
                  </a:cubicBezTo>
                  <a:cubicBezTo>
                    <a:pt x="104" y="47"/>
                    <a:pt x="109" y="53"/>
                    <a:pt x="116" y="53"/>
                  </a:cubicBezTo>
                  <a:cubicBezTo>
                    <a:pt x="122" y="53"/>
                    <a:pt x="128" y="47"/>
                    <a:pt x="128" y="41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69" y="30"/>
                    <a:pt x="202" y="63"/>
                    <a:pt x="208" y="104"/>
                  </a:cubicBezTo>
                  <a:cubicBezTo>
                    <a:pt x="190" y="104"/>
                    <a:pt x="190" y="104"/>
                    <a:pt x="190" y="104"/>
                  </a:cubicBezTo>
                  <a:cubicBezTo>
                    <a:pt x="184" y="104"/>
                    <a:pt x="179" y="109"/>
                    <a:pt x="179" y="116"/>
                  </a:cubicBezTo>
                  <a:cubicBezTo>
                    <a:pt x="179" y="122"/>
                    <a:pt x="184" y="128"/>
                    <a:pt x="190" y="128"/>
                  </a:cubicBezTo>
                  <a:cubicBezTo>
                    <a:pt x="208" y="128"/>
                    <a:pt x="208" y="128"/>
                    <a:pt x="208" y="128"/>
                  </a:cubicBezTo>
                  <a:cubicBezTo>
                    <a:pt x="203" y="169"/>
                    <a:pt x="170" y="202"/>
                    <a:pt x="129" y="208"/>
                  </a:cubicBezTo>
                  <a:close/>
                  <a:moveTo>
                    <a:pt x="124" y="94"/>
                  </a:moveTo>
                  <a:cubicBezTo>
                    <a:pt x="70" y="69"/>
                    <a:pt x="70" y="69"/>
                    <a:pt x="70" y="69"/>
                  </a:cubicBezTo>
                  <a:cubicBezTo>
                    <a:pt x="94" y="124"/>
                    <a:pt x="94" y="124"/>
                    <a:pt x="94" y="124"/>
                  </a:cubicBezTo>
                  <a:cubicBezTo>
                    <a:pt x="97" y="129"/>
                    <a:pt x="103" y="136"/>
                    <a:pt x="109" y="138"/>
                  </a:cubicBezTo>
                  <a:cubicBezTo>
                    <a:pt x="163" y="163"/>
                    <a:pt x="163" y="163"/>
                    <a:pt x="163" y="163"/>
                  </a:cubicBezTo>
                  <a:cubicBezTo>
                    <a:pt x="138" y="108"/>
                    <a:pt x="138" y="108"/>
                    <a:pt x="138" y="108"/>
                  </a:cubicBezTo>
                  <a:cubicBezTo>
                    <a:pt x="136" y="103"/>
                    <a:pt x="130" y="96"/>
                    <a:pt x="124" y="94"/>
                  </a:cubicBezTo>
                  <a:close/>
                  <a:moveTo>
                    <a:pt x="123" y="123"/>
                  </a:moveTo>
                  <a:cubicBezTo>
                    <a:pt x="119" y="126"/>
                    <a:pt x="113" y="126"/>
                    <a:pt x="110" y="123"/>
                  </a:cubicBezTo>
                  <a:cubicBezTo>
                    <a:pt x="106" y="119"/>
                    <a:pt x="106" y="113"/>
                    <a:pt x="110" y="109"/>
                  </a:cubicBezTo>
                  <a:cubicBezTo>
                    <a:pt x="113" y="106"/>
                    <a:pt x="119" y="106"/>
                    <a:pt x="123" y="109"/>
                  </a:cubicBezTo>
                  <a:cubicBezTo>
                    <a:pt x="127" y="113"/>
                    <a:pt x="127" y="119"/>
                    <a:pt x="123" y="1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Rectangle 28"/>
            <p:cNvSpPr/>
            <p:nvPr/>
          </p:nvSpPr>
          <p:spPr>
            <a:xfrm>
              <a:off x="6799453" y="2746474"/>
              <a:ext cx="946413" cy="311618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algn="ctr">
                <a:defRPr/>
              </a:pPr>
              <a:r>
                <a:rPr lang="zh-CN" altLang="en-US" sz="1400" b="1" dirty="0">
                  <a:solidFill>
                    <a:schemeClr val="bg1"/>
                  </a:solidFill>
                </a:rPr>
                <a:t>标题文本预设</a:t>
              </a:r>
            </a:p>
          </p:txBody>
        </p:sp>
      </p:grpSp>
      <p:sp>
        <p:nvSpPr>
          <p:cNvPr id="24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6"/>
          <a:srcRect b="54179"/>
          <a:stretch>
            <a:fillRect/>
          </a:stretch>
        </p:blipFill>
        <p:spPr>
          <a:xfrm>
            <a:off x="1" y="3479343"/>
            <a:ext cx="9164459" cy="16641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4"/>
          <a:srcRect b="54179"/>
          <a:stretch>
            <a:fillRect/>
          </a:stretch>
        </p:blipFill>
        <p:spPr>
          <a:xfrm>
            <a:off x="1" y="3479343"/>
            <a:ext cx="9164459" cy="1664158"/>
          </a:xfrm>
          <a:prstGeom prst="rect">
            <a:avLst/>
          </a:prstGeom>
        </p:spPr>
      </p:pic>
      <p:grpSp>
        <p:nvGrpSpPr>
          <p:cNvPr id="33" name="组合 32"/>
          <p:cNvGrpSpPr/>
          <p:nvPr/>
        </p:nvGrpSpPr>
        <p:grpSpPr>
          <a:xfrm>
            <a:off x="3820427" y="1005576"/>
            <a:ext cx="3548633" cy="1162516"/>
            <a:chOff x="3820427" y="1005576"/>
            <a:chExt cx="3548633" cy="1162516"/>
          </a:xfrm>
        </p:grpSpPr>
        <p:grpSp>
          <p:nvGrpSpPr>
            <p:cNvPr id="31" name="组合 30"/>
            <p:cNvGrpSpPr/>
            <p:nvPr/>
          </p:nvGrpSpPr>
          <p:grpSpPr>
            <a:xfrm>
              <a:off x="3820427" y="1005576"/>
              <a:ext cx="3548633" cy="1162516"/>
              <a:chOff x="3820427" y="1005576"/>
              <a:chExt cx="3548633" cy="1162516"/>
            </a:xfrm>
          </p:grpSpPr>
          <p:sp>
            <p:nvSpPr>
              <p:cNvPr id="4" name="任意多边形: 形状 3"/>
              <p:cNvSpPr/>
              <p:nvPr/>
            </p:nvSpPr>
            <p:spPr bwMode="auto">
              <a:xfrm>
                <a:off x="3820427" y="1033426"/>
                <a:ext cx="1594247" cy="1134666"/>
              </a:xfrm>
              <a:custGeom>
                <a:avLst/>
                <a:gdLst>
                  <a:gd name="T0" fmla="*/ 1339 w 1339"/>
                  <a:gd name="T1" fmla="*/ 953 h 953"/>
                  <a:gd name="T2" fmla="*/ 670 w 1339"/>
                  <a:gd name="T3" fmla="*/ 0 h 953"/>
                  <a:gd name="T4" fmla="*/ 0 w 1339"/>
                  <a:gd name="T5" fmla="*/ 953 h 953"/>
                  <a:gd name="T6" fmla="*/ 1339 w 1339"/>
                  <a:gd name="T7" fmla="*/ 953 h 9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39" h="953">
                    <a:moveTo>
                      <a:pt x="1339" y="953"/>
                    </a:moveTo>
                    <a:lnTo>
                      <a:pt x="670" y="0"/>
                    </a:lnTo>
                    <a:lnTo>
                      <a:pt x="0" y="953"/>
                    </a:lnTo>
                    <a:lnTo>
                      <a:pt x="1339" y="953"/>
                    </a:lnTo>
                    <a:close/>
                  </a:path>
                </a:pathLst>
              </a:custGeom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12700"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" name="任意多边形: 形状 11"/>
              <p:cNvSpPr/>
              <p:nvPr/>
            </p:nvSpPr>
            <p:spPr bwMode="auto">
              <a:xfrm>
                <a:off x="4398417" y="1411610"/>
                <a:ext cx="444815" cy="304098"/>
              </a:xfrm>
              <a:custGeom>
                <a:avLst/>
                <a:gdLst>
                  <a:gd name="T0" fmla="*/ 99 w 199"/>
                  <a:gd name="T1" fmla="*/ 101 h 136"/>
                  <a:gd name="T2" fmla="*/ 0 w 199"/>
                  <a:gd name="T3" fmla="*/ 51 h 136"/>
                  <a:gd name="T4" fmla="*/ 99 w 199"/>
                  <a:gd name="T5" fmla="*/ 0 h 136"/>
                  <a:gd name="T6" fmla="*/ 199 w 199"/>
                  <a:gd name="T7" fmla="*/ 51 h 136"/>
                  <a:gd name="T8" fmla="*/ 157 w 199"/>
                  <a:gd name="T9" fmla="*/ 72 h 136"/>
                  <a:gd name="T10" fmla="*/ 157 w 199"/>
                  <a:gd name="T11" fmla="*/ 71 h 136"/>
                  <a:gd name="T12" fmla="*/ 107 w 199"/>
                  <a:gd name="T13" fmla="*/ 46 h 136"/>
                  <a:gd name="T14" fmla="*/ 101 w 199"/>
                  <a:gd name="T15" fmla="*/ 44 h 136"/>
                  <a:gd name="T16" fmla="*/ 95 w 199"/>
                  <a:gd name="T17" fmla="*/ 46 h 136"/>
                  <a:gd name="T18" fmla="*/ 93 w 199"/>
                  <a:gd name="T19" fmla="*/ 52 h 136"/>
                  <a:gd name="T20" fmla="*/ 97 w 199"/>
                  <a:gd name="T21" fmla="*/ 59 h 136"/>
                  <a:gd name="T22" fmla="*/ 140 w 199"/>
                  <a:gd name="T23" fmla="*/ 80 h 136"/>
                  <a:gd name="T24" fmla="*/ 99 w 199"/>
                  <a:gd name="T25" fmla="*/ 101 h 136"/>
                  <a:gd name="T26" fmla="*/ 153 w 199"/>
                  <a:gd name="T27" fmla="*/ 117 h 136"/>
                  <a:gd name="T28" fmla="*/ 155 w 199"/>
                  <a:gd name="T29" fmla="*/ 114 h 136"/>
                  <a:gd name="T30" fmla="*/ 153 w 199"/>
                  <a:gd name="T31" fmla="*/ 111 h 136"/>
                  <a:gd name="T32" fmla="*/ 153 w 199"/>
                  <a:gd name="T33" fmla="*/ 74 h 136"/>
                  <a:gd name="T34" fmla="*/ 105 w 199"/>
                  <a:gd name="T35" fmla="*/ 49 h 136"/>
                  <a:gd name="T36" fmla="*/ 98 w 199"/>
                  <a:gd name="T37" fmla="*/ 49 h 136"/>
                  <a:gd name="T38" fmla="*/ 99 w 199"/>
                  <a:gd name="T39" fmla="*/ 55 h 136"/>
                  <a:gd name="T40" fmla="*/ 145 w 199"/>
                  <a:gd name="T41" fmla="*/ 78 h 136"/>
                  <a:gd name="T42" fmla="*/ 145 w 199"/>
                  <a:gd name="T43" fmla="*/ 111 h 136"/>
                  <a:gd name="T44" fmla="*/ 143 w 199"/>
                  <a:gd name="T45" fmla="*/ 114 h 136"/>
                  <a:gd name="T46" fmla="*/ 145 w 199"/>
                  <a:gd name="T47" fmla="*/ 117 h 136"/>
                  <a:gd name="T48" fmla="*/ 142 w 199"/>
                  <a:gd name="T49" fmla="*/ 125 h 136"/>
                  <a:gd name="T50" fmla="*/ 147 w 199"/>
                  <a:gd name="T51" fmla="*/ 132 h 136"/>
                  <a:gd name="T52" fmla="*/ 146 w 199"/>
                  <a:gd name="T53" fmla="*/ 136 h 136"/>
                  <a:gd name="T54" fmla="*/ 157 w 199"/>
                  <a:gd name="T55" fmla="*/ 124 h 136"/>
                  <a:gd name="T56" fmla="*/ 153 w 199"/>
                  <a:gd name="T57" fmla="*/ 117 h 136"/>
                  <a:gd name="T58" fmla="*/ 34 w 199"/>
                  <a:gd name="T59" fmla="*/ 75 h 136"/>
                  <a:gd name="T60" fmla="*/ 34 w 199"/>
                  <a:gd name="T61" fmla="*/ 117 h 136"/>
                  <a:gd name="T62" fmla="*/ 35 w 199"/>
                  <a:gd name="T63" fmla="*/ 117 h 136"/>
                  <a:gd name="T64" fmla="*/ 100 w 199"/>
                  <a:gd name="T65" fmla="*/ 135 h 136"/>
                  <a:gd name="T66" fmla="*/ 139 w 199"/>
                  <a:gd name="T67" fmla="*/ 129 h 136"/>
                  <a:gd name="T68" fmla="*/ 138 w 199"/>
                  <a:gd name="T69" fmla="*/ 125 h 136"/>
                  <a:gd name="T70" fmla="*/ 140 w 199"/>
                  <a:gd name="T71" fmla="*/ 117 h 136"/>
                  <a:gd name="T72" fmla="*/ 139 w 199"/>
                  <a:gd name="T73" fmla="*/ 114 h 136"/>
                  <a:gd name="T74" fmla="*/ 141 w 199"/>
                  <a:gd name="T75" fmla="*/ 109 h 136"/>
                  <a:gd name="T76" fmla="*/ 141 w 199"/>
                  <a:gd name="T77" fmla="*/ 87 h 136"/>
                  <a:gd name="T78" fmla="*/ 99 w 199"/>
                  <a:gd name="T79" fmla="*/ 108 h 136"/>
                  <a:gd name="T80" fmla="*/ 34 w 199"/>
                  <a:gd name="T81" fmla="*/ 75 h 136"/>
                  <a:gd name="T82" fmla="*/ 157 w 199"/>
                  <a:gd name="T83" fmla="*/ 109 h 136"/>
                  <a:gd name="T84" fmla="*/ 159 w 199"/>
                  <a:gd name="T85" fmla="*/ 114 h 136"/>
                  <a:gd name="T86" fmla="*/ 158 w 199"/>
                  <a:gd name="T87" fmla="*/ 117 h 136"/>
                  <a:gd name="T88" fmla="*/ 160 w 199"/>
                  <a:gd name="T89" fmla="*/ 120 h 136"/>
                  <a:gd name="T90" fmla="*/ 164 w 199"/>
                  <a:gd name="T91" fmla="*/ 117 h 136"/>
                  <a:gd name="T92" fmla="*/ 165 w 199"/>
                  <a:gd name="T93" fmla="*/ 117 h 136"/>
                  <a:gd name="T94" fmla="*/ 165 w 199"/>
                  <a:gd name="T95" fmla="*/ 75 h 136"/>
                  <a:gd name="T96" fmla="*/ 157 w 199"/>
                  <a:gd name="T97" fmla="*/ 79 h 136"/>
                  <a:gd name="T98" fmla="*/ 157 w 199"/>
                  <a:gd name="T99" fmla="*/ 109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99" h="136">
                    <a:moveTo>
                      <a:pt x="99" y="101"/>
                    </a:moveTo>
                    <a:cubicBezTo>
                      <a:pt x="0" y="51"/>
                      <a:pt x="0" y="51"/>
                      <a:pt x="0" y="51"/>
                    </a:cubicBezTo>
                    <a:cubicBezTo>
                      <a:pt x="99" y="0"/>
                      <a:pt x="99" y="0"/>
                      <a:pt x="99" y="0"/>
                    </a:cubicBezTo>
                    <a:cubicBezTo>
                      <a:pt x="199" y="51"/>
                      <a:pt x="199" y="51"/>
                      <a:pt x="199" y="51"/>
                    </a:cubicBezTo>
                    <a:cubicBezTo>
                      <a:pt x="157" y="72"/>
                      <a:pt x="157" y="72"/>
                      <a:pt x="157" y="72"/>
                    </a:cubicBezTo>
                    <a:cubicBezTo>
                      <a:pt x="157" y="71"/>
                      <a:pt x="157" y="71"/>
                      <a:pt x="157" y="71"/>
                    </a:cubicBezTo>
                    <a:cubicBezTo>
                      <a:pt x="107" y="46"/>
                      <a:pt x="107" y="46"/>
                      <a:pt x="107" y="46"/>
                    </a:cubicBezTo>
                    <a:cubicBezTo>
                      <a:pt x="106" y="45"/>
                      <a:pt x="104" y="44"/>
                      <a:pt x="101" y="44"/>
                    </a:cubicBezTo>
                    <a:cubicBezTo>
                      <a:pt x="99" y="44"/>
                      <a:pt x="97" y="44"/>
                      <a:pt x="95" y="46"/>
                    </a:cubicBezTo>
                    <a:cubicBezTo>
                      <a:pt x="93" y="48"/>
                      <a:pt x="92" y="51"/>
                      <a:pt x="93" y="52"/>
                    </a:cubicBezTo>
                    <a:cubicBezTo>
                      <a:pt x="93" y="56"/>
                      <a:pt x="96" y="58"/>
                      <a:pt x="97" y="59"/>
                    </a:cubicBezTo>
                    <a:cubicBezTo>
                      <a:pt x="140" y="80"/>
                      <a:pt x="140" y="80"/>
                      <a:pt x="140" y="80"/>
                    </a:cubicBezTo>
                    <a:lnTo>
                      <a:pt x="99" y="101"/>
                    </a:lnTo>
                    <a:close/>
                    <a:moveTo>
                      <a:pt x="153" y="117"/>
                    </a:moveTo>
                    <a:cubicBezTo>
                      <a:pt x="154" y="117"/>
                      <a:pt x="155" y="115"/>
                      <a:pt x="155" y="114"/>
                    </a:cubicBezTo>
                    <a:cubicBezTo>
                      <a:pt x="155" y="113"/>
                      <a:pt x="154" y="112"/>
                      <a:pt x="153" y="111"/>
                    </a:cubicBezTo>
                    <a:cubicBezTo>
                      <a:pt x="153" y="74"/>
                      <a:pt x="153" y="74"/>
                      <a:pt x="153" y="74"/>
                    </a:cubicBezTo>
                    <a:cubicBezTo>
                      <a:pt x="105" y="49"/>
                      <a:pt x="105" y="49"/>
                      <a:pt x="105" y="49"/>
                    </a:cubicBezTo>
                    <a:cubicBezTo>
                      <a:pt x="105" y="49"/>
                      <a:pt x="101" y="46"/>
                      <a:pt x="98" y="49"/>
                    </a:cubicBezTo>
                    <a:cubicBezTo>
                      <a:pt x="94" y="52"/>
                      <a:pt x="99" y="55"/>
                      <a:pt x="99" y="55"/>
                    </a:cubicBezTo>
                    <a:cubicBezTo>
                      <a:pt x="145" y="78"/>
                      <a:pt x="145" y="78"/>
                      <a:pt x="145" y="78"/>
                    </a:cubicBezTo>
                    <a:cubicBezTo>
                      <a:pt x="145" y="111"/>
                      <a:pt x="145" y="111"/>
                      <a:pt x="145" y="111"/>
                    </a:cubicBezTo>
                    <a:cubicBezTo>
                      <a:pt x="144" y="112"/>
                      <a:pt x="143" y="113"/>
                      <a:pt x="143" y="114"/>
                    </a:cubicBezTo>
                    <a:cubicBezTo>
                      <a:pt x="143" y="115"/>
                      <a:pt x="144" y="117"/>
                      <a:pt x="145" y="117"/>
                    </a:cubicBezTo>
                    <a:cubicBezTo>
                      <a:pt x="144" y="118"/>
                      <a:pt x="142" y="121"/>
                      <a:pt x="142" y="125"/>
                    </a:cubicBezTo>
                    <a:cubicBezTo>
                      <a:pt x="142" y="129"/>
                      <a:pt x="147" y="129"/>
                      <a:pt x="147" y="132"/>
                    </a:cubicBezTo>
                    <a:cubicBezTo>
                      <a:pt x="147" y="134"/>
                      <a:pt x="146" y="136"/>
                      <a:pt x="146" y="136"/>
                    </a:cubicBezTo>
                    <a:cubicBezTo>
                      <a:pt x="146" y="136"/>
                      <a:pt x="157" y="132"/>
                      <a:pt x="157" y="124"/>
                    </a:cubicBezTo>
                    <a:cubicBezTo>
                      <a:pt x="157" y="120"/>
                      <a:pt x="154" y="118"/>
                      <a:pt x="153" y="117"/>
                    </a:cubicBezTo>
                    <a:close/>
                    <a:moveTo>
                      <a:pt x="34" y="75"/>
                    </a:moveTo>
                    <a:cubicBezTo>
                      <a:pt x="34" y="117"/>
                      <a:pt x="34" y="117"/>
                      <a:pt x="34" y="117"/>
                    </a:cubicBezTo>
                    <a:cubicBezTo>
                      <a:pt x="35" y="117"/>
                      <a:pt x="35" y="117"/>
                      <a:pt x="35" y="117"/>
                    </a:cubicBezTo>
                    <a:cubicBezTo>
                      <a:pt x="53" y="129"/>
                      <a:pt x="76" y="135"/>
                      <a:pt x="100" y="135"/>
                    </a:cubicBezTo>
                    <a:cubicBezTo>
                      <a:pt x="113" y="135"/>
                      <a:pt x="127" y="133"/>
                      <a:pt x="139" y="129"/>
                    </a:cubicBezTo>
                    <a:cubicBezTo>
                      <a:pt x="138" y="128"/>
                      <a:pt x="138" y="126"/>
                      <a:pt x="138" y="125"/>
                    </a:cubicBezTo>
                    <a:cubicBezTo>
                      <a:pt x="138" y="122"/>
                      <a:pt x="139" y="119"/>
                      <a:pt x="140" y="117"/>
                    </a:cubicBezTo>
                    <a:cubicBezTo>
                      <a:pt x="139" y="116"/>
                      <a:pt x="139" y="115"/>
                      <a:pt x="139" y="114"/>
                    </a:cubicBezTo>
                    <a:cubicBezTo>
                      <a:pt x="139" y="112"/>
                      <a:pt x="140" y="110"/>
                      <a:pt x="141" y="109"/>
                    </a:cubicBezTo>
                    <a:cubicBezTo>
                      <a:pt x="141" y="87"/>
                      <a:pt x="141" y="87"/>
                      <a:pt x="141" y="87"/>
                    </a:cubicBezTo>
                    <a:cubicBezTo>
                      <a:pt x="99" y="108"/>
                      <a:pt x="99" y="108"/>
                      <a:pt x="99" y="108"/>
                    </a:cubicBezTo>
                    <a:lnTo>
                      <a:pt x="34" y="75"/>
                    </a:lnTo>
                    <a:close/>
                    <a:moveTo>
                      <a:pt x="157" y="109"/>
                    </a:moveTo>
                    <a:cubicBezTo>
                      <a:pt x="158" y="111"/>
                      <a:pt x="159" y="112"/>
                      <a:pt x="159" y="114"/>
                    </a:cubicBezTo>
                    <a:cubicBezTo>
                      <a:pt x="159" y="115"/>
                      <a:pt x="159" y="116"/>
                      <a:pt x="158" y="117"/>
                    </a:cubicBezTo>
                    <a:cubicBezTo>
                      <a:pt x="159" y="118"/>
                      <a:pt x="159" y="119"/>
                      <a:pt x="160" y="120"/>
                    </a:cubicBezTo>
                    <a:cubicBezTo>
                      <a:pt x="161" y="119"/>
                      <a:pt x="163" y="118"/>
                      <a:pt x="164" y="117"/>
                    </a:cubicBezTo>
                    <a:cubicBezTo>
                      <a:pt x="165" y="117"/>
                      <a:pt x="165" y="117"/>
                      <a:pt x="165" y="117"/>
                    </a:cubicBezTo>
                    <a:cubicBezTo>
                      <a:pt x="165" y="75"/>
                      <a:pt x="165" y="75"/>
                      <a:pt x="165" y="75"/>
                    </a:cubicBezTo>
                    <a:cubicBezTo>
                      <a:pt x="157" y="79"/>
                      <a:pt x="157" y="79"/>
                      <a:pt x="157" y="79"/>
                    </a:cubicBezTo>
                    <a:lnTo>
                      <a:pt x="157" y="10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" name="文本框 19"/>
              <p:cNvSpPr txBox="1"/>
              <p:nvPr/>
            </p:nvSpPr>
            <p:spPr>
              <a:xfrm>
                <a:off x="5606021" y="1249748"/>
                <a:ext cx="1763039" cy="796372"/>
              </a:xfrm>
              <a:prstGeom prst="rect">
                <a:avLst/>
              </a:prstGeom>
              <a:noFill/>
            </p:spPr>
            <p:txBody>
              <a:bodyPr wrap="square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100"/>
                  <a:t>此部分内容作为文字排版占位显示</a:t>
                </a:r>
                <a:br>
                  <a:rPr lang="zh-CN" altLang="en-US" sz="1100"/>
                </a:br>
                <a:r>
                  <a:rPr lang="zh-CN" altLang="en-US" sz="1100"/>
                  <a:t>（建议使用主题字体）</a:t>
                </a:r>
              </a:p>
            </p:txBody>
          </p:sp>
          <p:sp>
            <p:nvSpPr>
              <p:cNvPr id="23" name="文本框 20"/>
              <p:cNvSpPr txBox="1"/>
              <p:nvPr/>
            </p:nvSpPr>
            <p:spPr>
              <a:xfrm>
                <a:off x="5606020" y="1005576"/>
                <a:ext cx="1763039" cy="207749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rmAutofit fontScale="92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400" b="1">
                    <a:solidFill>
                      <a:schemeClr val="accent3">
                        <a:lumMod val="100000"/>
                      </a:schemeClr>
                    </a:solidFill>
                  </a:rPr>
                  <a:t>标题文本预设</a:t>
                </a:r>
              </a:p>
            </p:txBody>
          </p:sp>
          <p:cxnSp>
            <p:nvCxnSpPr>
              <p:cNvPr id="27" name="直接箭头连接符 26"/>
              <p:cNvCxnSpPr/>
              <p:nvPr/>
            </p:nvCxnSpPr>
            <p:spPr>
              <a:xfrm>
                <a:off x="4736391" y="1302059"/>
                <a:ext cx="761411" cy="0"/>
              </a:xfrm>
              <a:prstGeom prst="straightConnector1">
                <a:avLst/>
              </a:prstGeom>
              <a:ln w="15875">
                <a:solidFill>
                  <a:schemeClr val="accent3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文本框 8"/>
            <p:cNvSpPr txBox="1"/>
            <p:nvPr/>
          </p:nvSpPr>
          <p:spPr>
            <a:xfrm>
              <a:off x="4147618" y="1836428"/>
              <a:ext cx="946414" cy="230833"/>
            </a:xfrm>
            <a:prstGeom prst="rect">
              <a:avLst/>
            </a:prstGeom>
            <a:noFill/>
          </p:spPr>
          <p:txBody>
            <a:bodyPr wrap="none">
              <a:normAutofit fontScale="92500" lnSpcReduction="20000"/>
            </a:bodyPr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</a:rPr>
                <a:t>标题文本预设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75986" y="2095233"/>
            <a:ext cx="5544742" cy="1220622"/>
            <a:chOff x="675986" y="2095233"/>
            <a:chExt cx="5544742" cy="1220622"/>
          </a:xfrm>
        </p:grpSpPr>
        <p:sp>
          <p:nvSpPr>
            <p:cNvPr id="5" name="任意多边形: 形状 4"/>
            <p:cNvSpPr/>
            <p:nvPr/>
          </p:nvSpPr>
          <p:spPr bwMode="auto">
            <a:xfrm>
              <a:off x="3014374" y="2193095"/>
              <a:ext cx="3206354" cy="1122760"/>
            </a:xfrm>
            <a:custGeom>
              <a:avLst/>
              <a:gdLst>
                <a:gd name="T0" fmla="*/ 0 w 2693"/>
                <a:gd name="T1" fmla="*/ 943 h 943"/>
                <a:gd name="T2" fmla="*/ 1336 w 2693"/>
                <a:gd name="T3" fmla="*/ 943 h 943"/>
                <a:gd name="T4" fmla="*/ 1358 w 2693"/>
                <a:gd name="T5" fmla="*/ 943 h 943"/>
                <a:gd name="T6" fmla="*/ 2693 w 2693"/>
                <a:gd name="T7" fmla="*/ 943 h 943"/>
                <a:gd name="T8" fmla="*/ 2031 w 2693"/>
                <a:gd name="T9" fmla="*/ 0 h 943"/>
                <a:gd name="T10" fmla="*/ 662 w 2693"/>
                <a:gd name="T11" fmla="*/ 0 h 943"/>
                <a:gd name="T12" fmla="*/ 0 w 2693"/>
                <a:gd name="T13" fmla="*/ 943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93" h="943">
                  <a:moveTo>
                    <a:pt x="0" y="943"/>
                  </a:moveTo>
                  <a:lnTo>
                    <a:pt x="1336" y="943"/>
                  </a:lnTo>
                  <a:lnTo>
                    <a:pt x="1358" y="943"/>
                  </a:lnTo>
                  <a:lnTo>
                    <a:pt x="2693" y="943"/>
                  </a:lnTo>
                  <a:lnTo>
                    <a:pt x="2031" y="0"/>
                  </a:lnTo>
                  <a:lnTo>
                    <a:pt x="662" y="0"/>
                  </a:lnTo>
                  <a:lnTo>
                    <a:pt x="0" y="943"/>
                  </a:lnTo>
                  <a:close/>
                </a:path>
              </a:pathLst>
            </a:custGeom>
            <a:blipFill dpi="0"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0" name="文本框 7"/>
            <p:cNvSpPr txBox="1"/>
            <p:nvPr/>
          </p:nvSpPr>
          <p:spPr>
            <a:xfrm>
              <a:off x="4147618" y="2843771"/>
              <a:ext cx="946414" cy="230833"/>
            </a:xfrm>
            <a:prstGeom prst="rect">
              <a:avLst/>
            </a:prstGeom>
            <a:noFill/>
          </p:spPr>
          <p:txBody>
            <a:bodyPr wrap="none">
              <a:normAutofit fontScale="92500" lnSpcReduction="20000"/>
            </a:bodyPr>
            <a:lstStyle/>
            <a:p>
              <a:pPr algn="ctr"/>
              <a:r>
                <a:rPr lang="zh-CN" altLang="en-US" sz="1200" b="1"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14" name="任意多边形: 形状 13"/>
            <p:cNvSpPr/>
            <p:nvPr/>
          </p:nvSpPr>
          <p:spPr bwMode="auto">
            <a:xfrm>
              <a:off x="4437610" y="2388939"/>
              <a:ext cx="366429" cy="413649"/>
            </a:xfrm>
            <a:custGeom>
              <a:avLst/>
              <a:gdLst>
                <a:gd name="T0" fmla="*/ 50 w 164"/>
                <a:gd name="T1" fmla="*/ 67 h 185"/>
                <a:gd name="T2" fmla="*/ 46 w 164"/>
                <a:gd name="T3" fmla="*/ 67 h 185"/>
                <a:gd name="T4" fmla="*/ 42 w 164"/>
                <a:gd name="T5" fmla="*/ 59 h 185"/>
                <a:gd name="T6" fmla="*/ 50 w 164"/>
                <a:gd name="T7" fmla="*/ 63 h 185"/>
                <a:gd name="T8" fmla="*/ 79 w 164"/>
                <a:gd name="T9" fmla="*/ 148 h 185"/>
                <a:gd name="T10" fmla="*/ 82 w 164"/>
                <a:gd name="T11" fmla="*/ 156 h 185"/>
                <a:gd name="T12" fmla="*/ 85 w 164"/>
                <a:gd name="T13" fmla="*/ 148 h 185"/>
                <a:gd name="T14" fmla="*/ 46 w 164"/>
                <a:gd name="T15" fmla="*/ 132 h 185"/>
                <a:gd name="T16" fmla="*/ 42 w 164"/>
                <a:gd name="T17" fmla="*/ 140 h 185"/>
                <a:gd name="T18" fmla="*/ 46 w 164"/>
                <a:gd name="T19" fmla="*/ 140 h 185"/>
                <a:gd name="T20" fmla="*/ 50 w 164"/>
                <a:gd name="T21" fmla="*/ 132 h 185"/>
                <a:gd name="T22" fmla="*/ 33 w 164"/>
                <a:gd name="T23" fmla="*/ 97 h 185"/>
                <a:gd name="T24" fmla="*/ 25 w 164"/>
                <a:gd name="T25" fmla="*/ 100 h 185"/>
                <a:gd name="T26" fmla="*/ 33 w 164"/>
                <a:gd name="T27" fmla="*/ 102 h 185"/>
                <a:gd name="T28" fmla="*/ 33 w 164"/>
                <a:gd name="T29" fmla="*/ 97 h 185"/>
                <a:gd name="T30" fmla="*/ 85 w 164"/>
                <a:gd name="T31" fmla="*/ 51 h 185"/>
                <a:gd name="T32" fmla="*/ 82 w 164"/>
                <a:gd name="T33" fmla="*/ 43 h 185"/>
                <a:gd name="T34" fmla="*/ 79 w 164"/>
                <a:gd name="T35" fmla="*/ 51 h 185"/>
                <a:gd name="T36" fmla="*/ 119 w 164"/>
                <a:gd name="T37" fmla="*/ 132 h 185"/>
                <a:gd name="T38" fmla="*/ 114 w 164"/>
                <a:gd name="T39" fmla="*/ 136 h 185"/>
                <a:gd name="T40" fmla="*/ 120 w 164"/>
                <a:gd name="T41" fmla="*/ 141 h 185"/>
                <a:gd name="T42" fmla="*/ 122 w 164"/>
                <a:gd name="T43" fmla="*/ 136 h 185"/>
                <a:gd name="T44" fmla="*/ 131 w 164"/>
                <a:gd name="T45" fmla="*/ 102 h 185"/>
                <a:gd name="T46" fmla="*/ 139 w 164"/>
                <a:gd name="T47" fmla="*/ 100 h 185"/>
                <a:gd name="T48" fmla="*/ 131 w 164"/>
                <a:gd name="T49" fmla="*/ 97 h 185"/>
                <a:gd name="T50" fmla="*/ 131 w 164"/>
                <a:gd name="T51" fmla="*/ 102 h 185"/>
                <a:gd name="T52" fmla="*/ 111 w 164"/>
                <a:gd name="T53" fmla="*/ 97 h 185"/>
                <a:gd name="T54" fmla="*/ 84 w 164"/>
                <a:gd name="T55" fmla="*/ 95 h 185"/>
                <a:gd name="T56" fmla="*/ 82 w 164"/>
                <a:gd name="T57" fmla="*/ 59 h 185"/>
                <a:gd name="T58" fmla="*/ 80 w 164"/>
                <a:gd name="T59" fmla="*/ 95 h 185"/>
                <a:gd name="T60" fmla="*/ 82 w 164"/>
                <a:gd name="T61" fmla="*/ 105 h 185"/>
                <a:gd name="T62" fmla="*/ 111 w 164"/>
                <a:gd name="T63" fmla="*/ 102 h 185"/>
                <a:gd name="T64" fmla="*/ 159 w 164"/>
                <a:gd name="T65" fmla="*/ 100 h 185"/>
                <a:gd name="T66" fmla="*/ 148 w 164"/>
                <a:gd name="T67" fmla="*/ 170 h 185"/>
                <a:gd name="T68" fmla="*/ 142 w 164"/>
                <a:gd name="T69" fmla="*/ 184 h 185"/>
                <a:gd name="T70" fmla="*/ 128 w 164"/>
                <a:gd name="T71" fmla="*/ 179 h 185"/>
                <a:gd name="T72" fmla="*/ 82 w 164"/>
                <a:gd name="T73" fmla="*/ 177 h 185"/>
                <a:gd name="T74" fmla="*/ 36 w 164"/>
                <a:gd name="T75" fmla="*/ 179 h 185"/>
                <a:gd name="T76" fmla="*/ 22 w 164"/>
                <a:gd name="T77" fmla="*/ 184 h 185"/>
                <a:gd name="T78" fmla="*/ 16 w 164"/>
                <a:gd name="T79" fmla="*/ 170 h 185"/>
                <a:gd name="T80" fmla="*/ 5 w 164"/>
                <a:gd name="T81" fmla="*/ 100 h 185"/>
                <a:gd name="T82" fmla="*/ 159 w 164"/>
                <a:gd name="T83" fmla="*/ 100 h 185"/>
                <a:gd name="T84" fmla="*/ 148 w 164"/>
                <a:gd name="T85" fmla="*/ 100 h 185"/>
                <a:gd name="T86" fmla="*/ 16 w 164"/>
                <a:gd name="T87" fmla="*/ 100 h 185"/>
                <a:gd name="T88" fmla="*/ 118 w 164"/>
                <a:gd name="T89" fmla="*/ 59 h 185"/>
                <a:gd name="T90" fmla="*/ 114 w 164"/>
                <a:gd name="T91" fmla="*/ 67 h 185"/>
                <a:gd name="T92" fmla="*/ 119 w 164"/>
                <a:gd name="T93" fmla="*/ 67 h 185"/>
                <a:gd name="T94" fmla="*/ 122 w 164"/>
                <a:gd name="T95" fmla="*/ 59 h 185"/>
                <a:gd name="T96" fmla="*/ 156 w 164"/>
                <a:gd name="T97" fmla="*/ 47 h 185"/>
                <a:gd name="T98" fmla="*/ 141 w 164"/>
                <a:gd name="T99" fmla="*/ 7 h 185"/>
                <a:gd name="T100" fmla="*/ 110 w 164"/>
                <a:gd name="T101" fmla="*/ 17 h 185"/>
                <a:gd name="T102" fmla="*/ 156 w 164"/>
                <a:gd name="T103" fmla="*/ 47 h 185"/>
                <a:gd name="T104" fmla="*/ 54 w 164"/>
                <a:gd name="T105" fmla="*/ 17 h 185"/>
                <a:gd name="T106" fmla="*/ 23 w 164"/>
                <a:gd name="T107" fmla="*/ 7 h 185"/>
                <a:gd name="T108" fmla="*/ 8 w 164"/>
                <a:gd name="T109" fmla="*/ 4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4" h="185">
                  <a:moveTo>
                    <a:pt x="50" y="63"/>
                  </a:moveTo>
                  <a:cubicBezTo>
                    <a:pt x="51" y="64"/>
                    <a:pt x="51" y="66"/>
                    <a:pt x="50" y="67"/>
                  </a:cubicBezTo>
                  <a:cubicBezTo>
                    <a:pt x="49" y="68"/>
                    <a:pt x="48" y="68"/>
                    <a:pt x="48" y="68"/>
                  </a:cubicBezTo>
                  <a:cubicBezTo>
                    <a:pt x="47" y="68"/>
                    <a:pt x="46" y="68"/>
                    <a:pt x="46" y="67"/>
                  </a:cubicBezTo>
                  <a:cubicBezTo>
                    <a:pt x="42" y="63"/>
                    <a:pt x="42" y="63"/>
                    <a:pt x="42" y="63"/>
                  </a:cubicBezTo>
                  <a:cubicBezTo>
                    <a:pt x="41" y="62"/>
                    <a:pt x="41" y="60"/>
                    <a:pt x="42" y="59"/>
                  </a:cubicBezTo>
                  <a:cubicBezTo>
                    <a:pt x="43" y="58"/>
                    <a:pt x="45" y="58"/>
                    <a:pt x="46" y="59"/>
                  </a:cubicBezTo>
                  <a:lnTo>
                    <a:pt x="50" y="63"/>
                  </a:lnTo>
                  <a:close/>
                  <a:moveTo>
                    <a:pt x="82" y="145"/>
                  </a:moveTo>
                  <a:cubicBezTo>
                    <a:pt x="80" y="145"/>
                    <a:pt x="79" y="147"/>
                    <a:pt x="79" y="148"/>
                  </a:cubicBezTo>
                  <a:cubicBezTo>
                    <a:pt x="79" y="153"/>
                    <a:pt x="79" y="153"/>
                    <a:pt x="79" y="153"/>
                  </a:cubicBezTo>
                  <a:cubicBezTo>
                    <a:pt x="79" y="155"/>
                    <a:pt x="80" y="156"/>
                    <a:pt x="82" y="156"/>
                  </a:cubicBezTo>
                  <a:cubicBezTo>
                    <a:pt x="84" y="156"/>
                    <a:pt x="85" y="155"/>
                    <a:pt x="85" y="153"/>
                  </a:cubicBezTo>
                  <a:cubicBezTo>
                    <a:pt x="85" y="148"/>
                    <a:pt x="85" y="148"/>
                    <a:pt x="85" y="148"/>
                  </a:cubicBezTo>
                  <a:cubicBezTo>
                    <a:pt x="85" y="147"/>
                    <a:pt x="84" y="145"/>
                    <a:pt x="82" y="145"/>
                  </a:cubicBezTo>
                  <a:close/>
                  <a:moveTo>
                    <a:pt x="46" y="132"/>
                  </a:moveTo>
                  <a:cubicBezTo>
                    <a:pt x="42" y="136"/>
                    <a:pt x="42" y="136"/>
                    <a:pt x="42" y="136"/>
                  </a:cubicBezTo>
                  <a:cubicBezTo>
                    <a:pt x="41" y="137"/>
                    <a:pt x="41" y="139"/>
                    <a:pt x="42" y="140"/>
                  </a:cubicBezTo>
                  <a:cubicBezTo>
                    <a:pt x="42" y="140"/>
                    <a:pt x="43" y="141"/>
                    <a:pt x="44" y="141"/>
                  </a:cubicBezTo>
                  <a:cubicBezTo>
                    <a:pt x="45" y="141"/>
                    <a:pt x="45" y="140"/>
                    <a:pt x="46" y="140"/>
                  </a:cubicBezTo>
                  <a:cubicBezTo>
                    <a:pt x="50" y="136"/>
                    <a:pt x="50" y="136"/>
                    <a:pt x="50" y="136"/>
                  </a:cubicBezTo>
                  <a:cubicBezTo>
                    <a:pt x="51" y="135"/>
                    <a:pt x="51" y="133"/>
                    <a:pt x="50" y="132"/>
                  </a:cubicBezTo>
                  <a:cubicBezTo>
                    <a:pt x="49" y="131"/>
                    <a:pt x="47" y="131"/>
                    <a:pt x="46" y="132"/>
                  </a:cubicBezTo>
                  <a:close/>
                  <a:moveTo>
                    <a:pt x="33" y="97"/>
                  </a:moveTo>
                  <a:cubicBezTo>
                    <a:pt x="28" y="97"/>
                    <a:pt x="28" y="97"/>
                    <a:pt x="28" y="97"/>
                  </a:cubicBezTo>
                  <a:cubicBezTo>
                    <a:pt x="26" y="97"/>
                    <a:pt x="25" y="98"/>
                    <a:pt x="25" y="100"/>
                  </a:cubicBezTo>
                  <a:cubicBezTo>
                    <a:pt x="25" y="101"/>
                    <a:pt x="26" y="102"/>
                    <a:pt x="28" y="102"/>
                  </a:cubicBezTo>
                  <a:cubicBezTo>
                    <a:pt x="33" y="102"/>
                    <a:pt x="33" y="102"/>
                    <a:pt x="33" y="102"/>
                  </a:cubicBezTo>
                  <a:cubicBezTo>
                    <a:pt x="35" y="102"/>
                    <a:pt x="36" y="101"/>
                    <a:pt x="36" y="100"/>
                  </a:cubicBezTo>
                  <a:cubicBezTo>
                    <a:pt x="36" y="98"/>
                    <a:pt x="35" y="97"/>
                    <a:pt x="33" y="97"/>
                  </a:cubicBezTo>
                  <a:close/>
                  <a:moveTo>
                    <a:pt x="82" y="54"/>
                  </a:moveTo>
                  <a:cubicBezTo>
                    <a:pt x="84" y="54"/>
                    <a:pt x="85" y="52"/>
                    <a:pt x="85" y="51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5" y="44"/>
                    <a:pt x="84" y="43"/>
                    <a:pt x="82" y="43"/>
                  </a:cubicBezTo>
                  <a:cubicBezTo>
                    <a:pt x="80" y="43"/>
                    <a:pt x="79" y="44"/>
                    <a:pt x="79" y="46"/>
                  </a:cubicBezTo>
                  <a:cubicBezTo>
                    <a:pt x="79" y="51"/>
                    <a:pt x="79" y="51"/>
                    <a:pt x="79" y="51"/>
                  </a:cubicBezTo>
                  <a:cubicBezTo>
                    <a:pt x="79" y="52"/>
                    <a:pt x="80" y="54"/>
                    <a:pt x="82" y="54"/>
                  </a:cubicBezTo>
                  <a:close/>
                  <a:moveTo>
                    <a:pt x="119" y="132"/>
                  </a:moveTo>
                  <a:cubicBezTo>
                    <a:pt x="117" y="131"/>
                    <a:pt x="116" y="131"/>
                    <a:pt x="114" y="132"/>
                  </a:cubicBezTo>
                  <a:cubicBezTo>
                    <a:pt x="113" y="133"/>
                    <a:pt x="113" y="135"/>
                    <a:pt x="114" y="136"/>
                  </a:cubicBezTo>
                  <a:cubicBezTo>
                    <a:pt x="118" y="140"/>
                    <a:pt x="118" y="140"/>
                    <a:pt x="118" y="140"/>
                  </a:cubicBezTo>
                  <a:cubicBezTo>
                    <a:pt x="119" y="140"/>
                    <a:pt x="119" y="141"/>
                    <a:pt x="120" y="141"/>
                  </a:cubicBezTo>
                  <a:cubicBezTo>
                    <a:pt x="121" y="141"/>
                    <a:pt x="122" y="140"/>
                    <a:pt x="122" y="140"/>
                  </a:cubicBezTo>
                  <a:cubicBezTo>
                    <a:pt x="123" y="139"/>
                    <a:pt x="123" y="137"/>
                    <a:pt x="122" y="136"/>
                  </a:cubicBezTo>
                  <a:lnTo>
                    <a:pt x="119" y="132"/>
                  </a:lnTo>
                  <a:close/>
                  <a:moveTo>
                    <a:pt x="131" y="102"/>
                  </a:moveTo>
                  <a:cubicBezTo>
                    <a:pt x="136" y="102"/>
                    <a:pt x="136" y="102"/>
                    <a:pt x="136" y="102"/>
                  </a:cubicBezTo>
                  <a:cubicBezTo>
                    <a:pt x="138" y="102"/>
                    <a:pt x="139" y="101"/>
                    <a:pt x="139" y="100"/>
                  </a:cubicBezTo>
                  <a:cubicBezTo>
                    <a:pt x="139" y="98"/>
                    <a:pt x="138" y="97"/>
                    <a:pt x="136" y="97"/>
                  </a:cubicBezTo>
                  <a:cubicBezTo>
                    <a:pt x="131" y="97"/>
                    <a:pt x="131" y="97"/>
                    <a:pt x="131" y="97"/>
                  </a:cubicBezTo>
                  <a:cubicBezTo>
                    <a:pt x="129" y="97"/>
                    <a:pt x="128" y="98"/>
                    <a:pt x="128" y="100"/>
                  </a:cubicBezTo>
                  <a:cubicBezTo>
                    <a:pt x="128" y="101"/>
                    <a:pt x="129" y="102"/>
                    <a:pt x="131" y="102"/>
                  </a:cubicBezTo>
                  <a:close/>
                  <a:moveTo>
                    <a:pt x="114" y="100"/>
                  </a:moveTo>
                  <a:cubicBezTo>
                    <a:pt x="114" y="98"/>
                    <a:pt x="113" y="97"/>
                    <a:pt x="111" y="97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6" y="96"/>
                    <a:pt x="85" y="95"/>
                    <a:pt x="84" y="95"/>
                  </a:cubicBezTo>
                  <a:cubicBezTo>
                    <a:pt x="84" y="61"/>
                    <a:pt x="84" y="61"/>
                    <a:pt x="84" y="61"/>
                  </a:cubicBezTo>
                  <a:cubicBezTo>
                    <a:pt x="84" y="60"/>
                    <a:pt x="83" y="59"/>
                    <a:pt x="82" y="59"/>
                  </a:cubicBezTo>
                  <a:cubicBezTo>
                    <a:pt x="81" y="59"/>
                    <a:pt x="80" y="60"/>
                    <a:pt x="80" y="61"/>
                  </a:cubicBezTo>
                  <a:cubicBezTo>
                    <a:pt x="80" y="95"/>
                    <a:pt x="80" y="95"/>
                    <a:pt x="80" y="95"/>
                  </a:cubicBezTo>
                  <a:cubicBezTo>
                    <a:pt x="78" y="95"/>
                    <a:pt x="77" y="97"/>
                    <a:pt x="77" y="100"/>
                  </a:cubicBezTo>
                  <a:cubicBezTo>
                    <a:pt x="77" y="103"/>
                    <a:pt x="79" y="105"/>
                    <a:pt x="82" y="105"/>
                  </a:cubicBezTo>
                  <a:cubicBezTo>
                    <a:pt x="84" y="105"/>
                    <a:pt x="86" y="104"/>
                    <a:pt x="87" y="102"/>
                  </a:cubicBezTo>
                  <a:cubicBezTo>
                    <a:pt x="111" y="102"/>
                    <a:pt x="111" y="102"/>
                    <a:pt x="111" y="102"/>
                  </a:cubicBezTo>
                  <a:cubicBezTo>
                    <a:pt x="113" y="102"/>
                    <a:pt x="114" y="101"/>
                    <a:pt x="114" y="100"/>
                  </a:cubicBezTo>
                  <a:close/>
                  <a:moveTo>
                    <a:pt x="159" y="100"/>
                  </a:moveTo>
                  <a:cubicBezTo>
                    <a:pt x="159" y="119"/>
                    <a:pt x="152" y="138"/>
                    <a:pt x="139" y="151"/>
                  </a:cubicBezTo>
                  <a:cubicBezTo>
                    <a:pt x="148" y="170"/>
                    <a:pt x="148" y="170"/>
                    <a:pt x="148" y="170"/>
                  </a:cubicBezTo>
                  <a:cubicBezTo>
                    <a:pt x="149" y="172"/>
                    <a:pt x="149" y="175"/>
                    <a:pt x="148" y="178"/>
                  </a:cubicBezTo>
                  <a:cubicBezTo>
                    <a:pt x="147" y="181"/>
                    <a:pt x="145" y="183"/>
                    <a:pt x="142" y="184"/>
                  </a:cubicBezTo>
                  <a:cubicBezTo>
                    <a:pt x="141" y="184"/>
                    <a:pt x="139" y="185"/>
                    <a:pt x="138" y="185"/>
                  </a:cubicBezTo>
                  <a:cubicBezTo>
                    <a:pt x="134" y="185"/>
                    <a:pt x="130" y="182"/>
                    <a:pt x="128" y="179"/>
                  </a:cubicBezTo>
                  <a:cubicBezTo>
                    <a:pt x="122" y="165"/>
                    <a:pt x="122" y="165"/>
                    <a:pt x="122" y="165"/>
                  </a:cubicBezTo>
                  <a:cubicBezTo>
                    <a:pt x="111" y="172"/>
                    <a:pt x="97" y="177"/>
                    <a:pt x="82" y="177"/>
                  </a:cubicBezTo>
                  <a:cubicBezTo>
                    <a:pt x="67" y="177"/>
                    <a:pt x="53" y="172"/>
                    <a:pt x="42" y="165"/>
                  </a:cubicBezTo>
                  <a:cubicBezTo>
                    <a:pt x="36" y="179"/>
                    <a:pt x="36" y="179"/>
                    <a:pt x="36" y="179"/>
                  </a:cubicBezTo>
                  <a:cubicBezTo>
                    <a:pt x="34" y="182"/>
                    <a:pt x="30" y="185"/>
                    <a:pt x="26" y="185"/>
                  </a:cubicBezTo>
                  <a:cubicBezTo>
                    <a:pt x="25" y="185"/>
                    <a:pt x="23" y="184"/>
                    <a:pt x="22" y="184"/>
                  </a:cubicBezTo>
                  <a:cubicBezTo>
                    <a:pt x="19" y="183"/>
                    <a:pt x="17" y="181"/>
                    <a:pt x="16" y="178"/>
                  </a:cubicBezTo>
                  <a:cubicBezTo>
                    <a:pt x="15" y="175"/>
                    <a:pt x="15" y="172"/>
                    <a:pt x="16" y="170"/>
                  </a:cubicBezTo>
                  <a:cubicBezTo>
                    <a:pt x="25" y="151"/>
                    <a:pt x="25" y="151"/>
                    <a:pt x="25" y="151"/>
                  </a:cubicBezTo>
                  <a:cubicBezTo>
                    <a:pt x="12" y="138"/>
                    <a:pt x="5" y="119"/>
                    <a:pt x="5" y="100"/>
                  </a:cubicBezTo>
                  <a:cubicBezTo>
                    <a:pt x="5" y="57"/>
                    <a:pt x="39" y="22"/>
                    <a:pt x="82" y="22"/>
                  </a:cubicBezTo>
                  <a:cubicBezTo>
                    <a:pt x="125" y="22"/>
                    <a:pt x="159" y="57"/>
                    <a:pt x="159" y="100"/>
                  </a:cubicBezTo>
                  <a:close/>
                  <a:moveTo>
                    <a:pt x="82" y="165"/>
                  </a:moveTo>
                  <a:cubicBezTo>
                    <a:pt x="118" y="165"/>
                    <a:pt x="148" y="136"/>
                    <a:pt x="148" y="100"/>
                  </a:cubicBezTo>
                  <a:cubicBezTo>
                    <a:pt x="148" y="63"/>
                    <a:pt x="118" y="34"/>
                    <a:pt x="82" y="34"/>
                  </a:cubicBezTo>
                  <a:cubicBezTo>
                    <a:pt x="46" y="34"/>
                    <a:pt x="16" y="63"/>
                    <a:pt x="16" y="100"/>
                  </a:cubicBezTo>
                  <a:cubicBezTo>
                    <a:pt x="16" y="136"/>
                    <a:pt x="46" y="165"/>
                    <a:pt x="82" y="165"/>
                  </a:cubicBezTo>
                  <a:close/>
                  <a:moveTo>
                    <a:pt x="118" y="59"/>
                  </a:moveTo>
                  <a:cubicBezTo>
                    <a:pt x="114" y="63"/>
                    <a:pt x="114" y="63"/>
                    <a:pt x="114" y="63"/>
                  </a:cubicBezTo>
                  <a:cubicBezTo>
                    <a:pt x="113" y="64"/>
                    <a:pt x="113" y="66"/>
                    <a:pt x="114" y="67"/>
                  </a:cubicBezTo>
                  <a:cubicBezTo>
                    <a:pt x="115" y="68"/>
                    <a:pt x="116" y="68"/>
                    <a:pt x="116" y="68"/>
                  </a:cubicBezTo>
                  <a:cubicBezTo>
                    <a:pt x="117" y="68"/>
                    <a:pt x="118" y="68"/>
                    <a:pt x="119" y="67"/>
                  </a:cubicBezTo>
                  <a:cubicBezTo>
                    <a:pt x="122" y="63"/>
                    <a:pt x="122" y="63"/>
                    <a:pt x="122" y="63"/>
                  </a:cubicBezTo>
                  <a:cubicBezTo>
                    <a:pt x="123" y="62"/>
                    <a:pt x="123" y="60"/>
                    <a:pt x="122" y="59"/>
                  </a:cubicBezTo>
                  <a:cubicBezTo>
                    <a:pt x="121" y="58"/>
                    <a:pt x="119" y="58"/>
                    <a:pt x="118" y="59"/>
                  </a:cubicBezTo>
                  <a:close/>
                  <a:moveTo>
                    <a:pt x="156" y="47"/>
                  </a:moveTo>
                  <a:cubicBezTo>
                    <a:pt x="164" y="37"/>
                    <a:pt x="163" y="24"/>
                    <a:pt x="155" y="17"/>
                  </a:cubicBezTo>
                  <a:cubicBezTo>
                    <a:pt x="141" y="7"/>
                    <a:pt x="141" y="7"/>
                    <a:pt x="141" y="7"/>
                  </a:cubicBezTo>
                  <a:cubicBezTo>
                    <a:pt x="132" y="0"/>
                    <a:pt x="119" y="4"/>
                    <a:pt x="112" y="14"/>
                  </a:cubicBezTo>
                  <a:cubicBezTo>
                    <a:pt x="110" y="17"/>
                    <a:pt x="110" y="17"/>
                    <a:pt x="110" y="17"/>
                  </a:cubicBezTo>
                  <a:cubicBezTo>
                    <a:pt x="154" y="50"/>
                    <a:pt x="154" y="50"/>
                    <a:pt x="154" y="50"/>
                  </a:cubicBezTo>
                  <a:lnTo>
                    <a:pt x="156" y="47"/>
                  </a:lnTo>
                  <a:close/>
                  <a:moveTo>
                    <a:pt x="10" y="50"/>
                  </a:moveTo>
                  <a:cubicBezTo>
                    <a:pt x="54" y="17"/>
                    <a:pt x="54" y="17"/>
                    <a:pt x="54" y="17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45" y="4"/>
                    <a:pt x="32" y="0"/>
                    <a:pt x="23" y="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" y="24"/>
                    <a:pt x="0" y="37"/>
                    <a:pt x="8" y="47"/>
                  </a:cubicBezTo>
                  <a:lnTo>
                    <a:pt x="10" y="5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文本框 13"/>
            <p:cNvSpPr txBox="1"/>
            <p:nvPr/>
          </p:nvSpPr>
          <p:spPr>
            <a:xfrm>
              <a:off x="675986" y="2339405"/>
              <a:ext cx="1763039" cy="796372"/>
            </a:xfrm>
            <a:prstGeom prst="rect">
              <a:avLst/>
            </a:prstGeom>
            <a:noFill/>
          </p:spPr>
          <p:txBody>
            <a:bodyPr wrap="square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100"/>
                <a:t>此部分内容作为文字排版占位显示</a:t>
              </a:r>
              <a:br>
                <a:rPr lang="zh-CN" altLang="en-US" sz="1100"/>
              </a:br>
              <a:r>
                <a:rPr lang="zh-CN" altLang="en-US" sz="1100"/>
                <a:t>（建议使用主题字体）</a:t>
              </a:r>
            </a:p>
          </p:txBody>
        </p:sp>
        <p:sp>
          <p:nvSpPr>
            <p:cNvPr id="17" name="文本框 14"/>
            <p:cNvSpPr txBox="1"/>
            <p:nvPr/>
          </p:nvSpPr>
          <p:spPr>
            <a:xfrm>
              <a:off x="675986" y="2095233"/>
              <a:ext cx="1763039" cy="207749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925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b="1" dirty="0">
                  <a:solidFill>
                    <a:schemeClr val="accent2">
                      <a:lumMod val="100000"/>
                    </a:schemeClr>
                  </a:solidFill>
                </a:rPr>
                <a:t>标题文本预设</a:t>
              </a:r>
            </a:p>
          </p:txBody>
        </p:sp>
        <p:cxnSp>
          <p:nvCxnSpPr>
            <p:cNvPr id="24" name="直接箭头连接符 23"/>
            <p:cNvCxnSpPr/>
            <p:nvPr/>
          </p:nvCxnSpPr>
          <p:spPr>
            <a:xfrm flipH="1">
              <a:off x="3067625" y="2388939"/>
              <a:ext cx="761411" cy="0"/>
            </a:xfrm>
            <a:prstGeom prst="straightConnector1">
              <a:avLst/>
            </a:prstGeom>
            <a:ln w="15875">
              <a:solidFill>
                <a:schemeClr val="accent2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组合 28"/>
          <p:cNvGrpSpPr/>
          <p:nvPr/>
        </p:nvGrpSpPr>
        <p:grpSpPr>
          <a:xfrm>
            <a:off x="370491" y="3340857"/>
            <a:ext cx="4234558" cy="1134666"/>
            <a:chOff x="370491" y="3340857"/>
            <a:chExt cx="4234558" cy="1134666"/>
          </a:xfrm>
        </p:grpSpPr>
        <p:sp>
          <p:nvSpPr>
            <p:cNvPr id="6" name="任意多边形: 形状 5"/>
            <p:cNvSpPr/>
            <p:nvPr/>
          </p:nvSpPr>
          <p:spPr bwMode="auto">
            <a:xfrm>
              <a:off x="2199986" y="3340857"/>
              <a:ext cx="2405063" cy="1134666"/>
            </a:xfrm>
            <a:custGeom>
              <a:avLst/>
              <a:gdLst>
                <a:gd name="T0" fmla="*/ 2020 w 2020"/>
                <a:gd name="T1" fmla="*/ 0 h 953"/>
                <a:gd name="T2" fmla="*/ 669 w 2020"/>
                <a:gd name="T3" fmla="*/ 0 h 953"/>
                <a:gd name="T4" fmla="*/ 0 w 2020"/>
                <a:gd name="T5" fmla="*/ 953 h 953"/>
                <a:gd name="T6" fmla="*/ 2020 w 2020"/>
                <a:gd name="T7" fmla="*/ 953 h 953"/>
                <a:gd name="T8" fmla="*/ 2020 w 2020"/>
                <a:gd name="T9" fmla="*/ 0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0" h="953">
                  <a:moveTo>
                    <a:pt x="2020" y="0"/>
                  </a:moveTo>
                  <a:lnTo>
                    <a:pt x="669" y="0"/>
                  </a:lnTo>
                  <a:lnTo>
                    <a:pt x="0" y="953"/>
                  </a:lnTo>
                  <a:lnTo>
                    <a:pt x="2020" y="953"/>
                  </a:lnTo>
                  <a:lnTo>
                    <a:pt x="2020" y="0"/>
                  </a:lnTo>
                  <a:close/>
                </a:path>
              </a:pathLst>
            </a:cu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文本框 5"/>
            <p:cNvSpPr txBox="1"/>
            <p:nvPr/>
          </p:nvSpPr>
          <p:spPr>
            <a:xfrm>
              <a:off x="3139245" y="3936765"/>
              <a:ext cx="946414" cy="230833"/>
            </a:xfrm>
            <a:prstGeom prst="rect">
              <a:avLst/>
            </a:prstGeom>
            <a:noFill/>
          </p:spPr>
          <p:txBody>
            <a:bodyPr wrap="none">
              <a:normAutofit fontScale="92500" lnSpcReduction="20000"/>
            </a:bodyPr>
            <a:lstStyle/>
            <a:p>
              <a:pPr algn="ctr"/>
              <a:r>
                <a:rPr lang="zh-CN" altLang="en-US" sz="1200" b="1"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15" name="任意多边形: 形状 14"/>
            <p:cNvSpPr/>
            <p:nvPr/>
          </p:nvSpPr>
          <p:spPr bwMode="auto">
            <a:xfrm>
              <a:off x="3448331" y="3532364"/>
              <a:ext cx="372096" cy="318265"/>
            </a:xfrm>
            <a:custGeom>
              <a:avLst/>
              <a:gdLst>
                <a:gd name="T0" fmla="*/ 394 w 394"/>
                <a:gd name="T1" fmla="*/ 0 h 337"/>
                <a:gd name="T2" fmla="*/ 298 w 394"/>
                <a:gd name="T3" fmla="*/ 337 h 337"/>
                <a:gd name="T4" fmla="*/ 132 w 394"/>
                <a:gd name="T5" fmla="*/ 218 h 337"/>
                <a:gd name="T6" fmla="*/ 394 w 394"/>
                <a:gd name="T7" fmla="*/ 0 h 337"/>
                <a:gd name="T8" fmla="*/ 113 w 394"/>
                <a:gd name="T9" fmla="*/ 204 h 337"/>
                <a:gd name="T10" fmla="*/ 394 w 394"/>
                <a:gd name="T11" fmla="*/ 0 h 337"/>
                <a:gd name="T12" fmla="*/ 0 w 394"/>
                <a:gd name="T13" fmla="*/ 123 h 337"/>
                <a:gd name="T14" fmla="*/ 113 w 394"/>
                <a:gd name="T15" fmla="*/ 204 h 337"/>
                <a:gd name="T16" fmla="*/ 132 w 394"/>
                <a:gd name="T17" fmla="*/ 322 h 337"/>
                <a:gd name="T18" fmla="*/ 177 w 394"/>
                <a:gd name="T19" fmla="*/ 268 h 337"/>
                <a:gd name="T20" fmla="*/ 132 w 394"/>
                <a:gd name="T21" fmla="*/ 237 h 337"/>
                <a:gd name="T22" fmla="*/ 132 w 394"/>
                <a:gd name="T23" fmla="*/ 322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4" h="337">
                  <a:moveTo>
                    <a:pt x="394" y="0"/>
                  </a:moveTo>
                  <a:lnTo>
                    <a:pt x="298" y="337"/>
                  </a:lnTo>
                  <a:lnTo>
                    <a:pt x="132" y="218"/>
                  </a:lnTo>
                  <a:lnTo>
                    <a:pt x="394" y="0"/>
                  </a:lnTo>
                  <a:close/>
                  <a:moveTo>
                    <a:pt x="113" y="204"/>
                  </a:moveTo>
                  <a:lnTo>
                    <a:pt x="394" y="0"/>
                  </a:lnTo>
                  <a:lnTo>
                    <a:pt x="0" y="123"/>
                  </a:lnTo>
                  <a:lnTo>
                    <a:pt x="113" y="204"/>
                  </a:lnTo>
                  <a:close/>
                  <a:moveTo>
                    <a:pt x="132" y="322"/>
                  </a:moveTo>
                  <a:lnTo>
                    <a:pt x="177" y="268"/>
                  </a:lnTo>
                  <a:lnTo>
                    <a:pt x="132" y="237"/>
                  </a:lnTo>
                  <a:lnTo>
                    <a:pt x="132" y="32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文本框 15"/>
            <p:cNvSpPr txBox="1"/>
            <p:nvPr/>
          </p:nvSpPr>
          <p:spPr>
            <a:xfrm>
              <a:off x="370491" y="3665577"/>
              <a:ext cx="1763039" cy="614591"/>
            </a:xfrm>
            <a:prstGeom prst="rect">
              <a:avLst/>
            </a:prstGeom>
            <a:noFill/>
          </p:spPr>
          <p:txBody>
            <a:bodyPr wrap="square">
              <a:normAutofit fontScale="92500" lnSpcReduction="1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100"/>
                <a:t>此部分内容作为文字排版占位显示</a:t>
              </a:r>
              <a:br>
                <a:rPr lang="zh-CN" altLang="en-US" sz="1100"/>
              </a:br>
              <a:r>
                <a:rPr lang="zh-CN" altLang="en-US" sz="1100"/>
                <a:t>（建议使用主题字体）</a:t>
              </a:r>
            </a:p>
          </p:txBody>
        </p:sp>
        <p:sp>
          <p:nvSpPr>
            <p:cNvPr id="19" name="文本框 16"/>
            <p:cNvSpPr txBox="1"/>
            <p:nvPr/>
          </p:nvSpPr>
          <p:spPr>
            <a:xfrm>
              <a:off x="370491" y="3421405"/>
              <a:ext cx="1763039" cy="207749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925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b="1">
                  <a:solidFill>
                    <a:schemeClr val="accent1">
                      <a:lumMod val="100000"/>
                    </a:schemeClr>
                  </a:solidFill>
                </a:rPr>
                <a:t>标题文本预设</a:t>
              </a:r>
            </a:p>
          </p:txBody>
        </p:sp>
        <p:cxnSp>
          <p:nvCxnSpPr>
            <p:cNvPr id="25" name="直接箭头连接符 24"/>
            <p:cNvCxnSpPr/>
            <p:nvPr/>
          </p:nvCxnSpPr>
          <p:spPr>
            <a:xfrm flipH="1">
              <a:off x="2306215" y="3704976"/>
              <a:ext cx="761411" cy="0"/>
            </a:xfrm>
            <a:prstGeom prst="straightConnector1">
              <a:avLst/>
            </a:prstGeom>
            <a:ln w="15875">
              <a:solidFill>
                <a:schemeClr val="accent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组合 27"/>
          <p:cNvGrpSpPr/>
          <p:nvPr/>
        </p:nvGrpSpPr>
        <p:grpSpPr>
          <a:xfrm>
            <a:off x="4631243" y="3340857"/>
            <a:ext cx="4142267" cy="1134666"/>
            <a:chOff x="4631243" y="3340857"/>
            <a:chExt cx="4142267" cy="1134666"/>
          </a:xfrm>
        </p:grpSpPr>
        <p:sp>
          <p:nvSpPr>
            <p:cNvPr id="7" name="任意多边形: 形状 6"/>
            <p:cNvSpPr/>
            <p:nvPr/>
          </p:nvSpPr>
          <p:spPr bwMode="auto">
            <a:xfrm>
              <a:off x="4631243" y="3340857"/>
              <a:ext cx="2405063" cy="1134666"/>
            </a:xfrm>
            <a:custGeom>
              <a:avLst/>
              <a:gdLst>
                <a:gd name="T0" fmla="*/ 0 w 2020"/>
                <a:gd name="T1" fmla="*/ 0 h 953"/>
                <a:gd name="T2" fmla="*/ 0 w 2020"/>
                <a:gd name="T3" fmla="*/ 953 h 953"/>
                <a:gd name="T4" fmla="*/ 2020 w 2020"/>
                <a:gd name="T5" fmla="*/ 953 h 953"/>
                <a:gd name="T6" fmla="*/ 1350 w 2020"/>
                <a:gd name="T7" fmla="*/ 0 h 953"/>
                <a:gd name="T8" fmla="*/ 0 w 2020"/>
                <a:gd name="T9" fmla="*/ 0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0" h="953">
                  <a:moveTo>
                    <a:pt x="0" y="0"/>
                  </a:moveTo>
                  <a:lnTo>
                    <a:pt x="0" y="953"/>
                  </a:lnTo>
                  <a:lnTo>
                    <a:pt x="2020" y="953"/>
                  </a:lnTo>
                  <a:lnTo>
                    <a:pt x="1350" y="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9" name="文本框 6"/>
            <p:cNvSpPr txBox="1"/>
            <p:nvPr/>
          </p:nvSpPr>
          <p:spPr>
            <a:xfrm>
              <a:off x="5232364" y="3936765"/>
              <a:ext cx="946414" cy="230833"/>
            </a:xfrm>
            <a:prstGeom prst="rect">
              <a:avLst/>
            </a:prstGeom>
            <a:noFill/>
          </p:spPr>
          <p:txBody>
            <a:bodyPr wrap="none">
              <a:normAutofit fontScale="92500" lnSpcReduction="20000"/>
            </a:bodyPr>
            <a:lstStyle/>
            <a:p>
              <a:pPr algn="ctr"/>
              <a:r>
                <a:rPr lang="zh-CN" altLang="en-US" sz="1200" b="1"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13" name="任意多边形: 形状 12"/>
            <p:cNvSpPr/>
            <p:nvPr/>
          </p:nvSpPr>
          <p:spPr bwMode="auto">
            <a:xfrm>
              <a:off x="5497802" y="3535197"/>
              <a:ext cx="415538" cy="312598"/>
            </a:xfrm>
            <a:custGeom>
              <a:avLst/>
              <a:gdLst>
                <a:gd name="T0" fmla="*/ 56 w 186"/>
                <a:gd name="T1" fmla="*/ 67 h 140"/>
                <a:gd name="T2" fmla="*/ 34 w 186"/>
                <a:gd name="T3" fmla="*/ 77 h 140"/>
                <a:gd name="T4" fmla="*/ 15 w 186"/>
                <a:gd name="T5" fmla="*/ 87 h 140"/>
                <a:gd name="T6" fmla="*/ 50 w 186"/>
                <a:gd name="T7" fmla="*/ 61 h 140"/>
                <a:gd name="T8" fmla="*/ 68 w 186"/>
                <a:gd name="T9" fmla="*/ 67 h 140"/>
                <a:gd name="T10" fmla="*/ 59 w 186"/>
                <a:gd name="T11" fmla="*/ 81 h 140"/>
                <a:gd name="T12" fmla="*/ 82 w 186"/>
                <a:gd name="T13" fmla="*/ 68 h 140"/>
                <a:gd name="T14" fmla="*/ 68 w 186"/>
                <a:gd name="T15" fmla="*/ 67 h 140"/>
                <a:gd name="T16" fmla="*/ 82 w 186"/>
                <a:gd name="T17" fmla="*/ 27 h 140"/>
                <a:gd name="T18" fmla="*/ 64 w 186"/>
                <a:gd name="T19" fmla="*/ 40 h 140"/>
                <a:gd name="T20" fmla="*/ 36 w 186"/>
                <a:gd name="T21" fmla="*/ 36 h 140"/>
                <a:gd name="T22" fmla="*/ 15 w 186"/>
                <a:gd name="T23" fmla="*/ 27 h 140"/>
                <a:gd name="T24" fmla="*/ 72 w 186"/>
                <a:gd name="T25" fmla="*/ 40 h 140"/>
                <a:gd name="T26" fmla="*/ 72 w 186"/>
                <a:gd name="T27" fmla="*/ 26 h 140"/>
                <a:gd name="T28" fmla="*/ 106 w 186"/>
                <a:gd name="T29" fmla="*/ 95 h 140"/>
                <a:gd name="T30" fmla="*/ 144 w 186"/>
                <a:gd name="T31" fmla="*/ 95 h 140"/>
                <a:gd name="T32" fmla="*/ 106 w 186"/>
                <a:gd name="T33" fmla="*/ 95 h 140"/>
                <a:gd name="T34" fmla="*/ 106 w 186"/>
                <a:gd name="T35" fmla="*/ 72 h 140"/>
                <a:gd name="T36" fmla="*/ 170 w 186"/>
                <a:gd name="T37" fmla="*/ 68 h 140"/>
                <a:gd name="T38" fmla="*/ 126 w 186"/>
                <a:gd name="T39" fmla="*/ 24 h 140"/>
                <a:gd name="T40" fmla="*/ 170 w 186"/>
                <a:gd name="T41" fmla="*/ 31 h 140"/>
                <a:gd name="T42" fmla="*/ 126 w 186"/>
                <a:gd name="T43" fmla="*/ 24 h 140"/>
                <a:gd name="T44" fmla="*/ 106 w 186"/>
                <a:gd name="T45" fmla="*/ 45 h 140"/>
                <a:gd name="T46" fmla="*/ 170 w 186"/>
                <a:gd name="T47" fmla="*/ 40 h 140"/>
                <a:gd name="T48" fmla="*/ 106 w 186"/>
                <a:gd name="T49" fmla="*/ 81 h 140"/>
                <a:gd name="T50" fmla="*/ 170 w 186"/>
                <a:gd name="T51" fmla="*/ 86 h 140"/>
                <a:gd name="T52" fmla="*/ 106 w 186"/>
                <a:gd name="T53" fmla="*/ 81 h 140"/>
                <a:gd name="T54" fmla="*/ 106 w 186"/>
                <a:gd name="T55" fmla="*/ 59 h 140"/>
                <a:gd name="T56" fmla="*/ 170 w 186"/>
                <a:gd name="T57" fmla="*/ 54 h 140"/>
                <a:gd name="T58" fmla="*/ 186 w 186"/>
                <a:gd name="T59" fmla="*/ 9 h 140"/>
                <a:gd name="T60" fmla="*/ 186 w 186"/>
                <a:gd name="T61" fmla="*/ 134 h 140"/>
                <a:gd name="T62" fmla="*/ 142 w 186"/>
                <a:gd name="T63" fmla="*/ 128 h 140"/>
                <a:gd name="T64" fmla="*/ 93 w 186"/>
                <a:gd name="T65" fmla="*/ 140 h 140"/>
                <a:gd name="T66" fmla="*/ 44 w 186"/>
                <a:gd name="T67" fmla="*/ 128 h 140"/>
                <a:gd name="T68" fmla="*/ 0 w 186"/>
                <a:gd name="T69" fmla="*/ 134 h 140"/>
                <a:gd name="T70" fmla="*/ 0 w 186"/>
                <a:gd name="T71" fmla="*/ 9 h 140"/>
                <a:gd name="T72" fmla="*/ 44 w 186"/>
                <a:gd name="T73" fmla="*/ 0 h 140"/>
                <a:gd name="T74" fmla="*/ 142 w 186"/>
                <a:gd name="T75" fmla="*/ 0 h 140"/>
                <a:gd name="T76" fmla="*/ 186 w 186"/>
                <a:gd name="T77" fmla="*/ 9 h 140"/>
                <a:gd name="T78" fmla="*/ 44 w 186"/>
                <a:gd name="T79" fmla="*/ 8 h 140"/>
                <a:gd name="T80" fmla="*/ 8 w 186"/>
                <a:gd name="T81" fmla="*/ 118 h 140"/>
                <a:gd name="T82" fmla="*/ 89 w 186"/>
                <a:gd name="T83" fmla="*/ 121 h 140"/>
                <a:gd name="T84" fmla="*/ 178 w 186"/>
                <a:gd name="T85" fmla="*/ 14 h 140"/>
                <a:gd name="T86" fmla="*/ 97 w 186"/>
                <a:gd name="T87" fmla="*/ 18 h 140"/>
                <a:gd name="T88" fmla="*/ 142 w 186"/>
                <a:gd name="T89" fmla="*/ 112 h 140"/>
                <a:gd name="T90" fmla="*/ 178 w 186"/>
                <a:gd name="T91" fmla="*/ 14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6" h="140">
                  <a:moveTo>
                    <a:pt x="56" y="66"/>
                  </a:moveTo>
                  <a:cubicBezTo>
                    <a:pt x="56" y="66"/>
                    <a:pt x="56" y="67"/>
                    <a:pt x="56" y="67"/>
                  </a:cubicBezTo>
                  <a:cubicBezTo>
                    <a:pt x="54" y="69"/>
                    <a:pt x="50" y="70"/>
                    <a:pt x="46" y="71"/>
                  </a:cubicBezTo>
                  <a:cubicBezTo>
                    <a:pt x="41" y="72"/>
                    <a:pt x="37" y="73"/>
                    <a:pt x="34" y="77"/>
                  </a:cubicBezTo>
                  <a:cubicBezTo>
                    <a:pt x="32" y="79"/>
                    <a:pt x="31" y="80"/>
                    <a:pt x="29" y="82"/>
                  </a:cubicBezTo>
                  <a:cubicBezTo>
                    <a:pt x="24" y="83"/>
                    <a:pt x="19" y="85"/>
                    <a:pt x="15" y="87"/>
                  </a:cubicBezTo>
                  <a:cubicBezTo>
                    <a:pt x="15" y="80"/>
                    <a:pt x="15" y="74"/>
                    <a:pt x="15" y="68"/>
                  </a:cubicBezTo>
                  <a:cubicBezTo>
                    <a:pt x="26" y="63"/>
                    <a:pt x="38" y="61"/>
                    <a:pt x="50" y="61"/>
                  </a:cubicBezTo>
                  <a:cubicBezTo>
                    <a:pt x="52" y="62"/>
                    <a:pt x="56" y="64"/>
                    <a:pt x="56" y="66"/>
                  </a:cubicBezTo>
                  <a:close/>
                  <a:moveTo>
                    <a:pt x="68" y="67"/>
                  </a:moveTo>
                  <a:cubicBezTo>
                    <a:pt x="70" y="73"/>
                    <a:pt x="67" y="75"/>
                    <a:pt x="62" y="77"/>
                  </a:cubicBezTo>
                  <a:cubicBezTo>
                    <a:pt x="60" y="78"/>
                    <a:pt x="59" y="80"/>
                    <a:pt x="59" y="81"/>
                  </a:cubicBezTo>
                  <a:cubicBezTo>
                    <a:pt x="67" y="82"/>
                    <a:pt x="74" y="84"/>
                    <a:pt x="82" y="87"/>
                  </a:cubicBezTo>
                  <a:cubicBezTo>
                    <a:pt x="82" y="80"/>
                    <a:pt x="82" y="74"/>
                    <a:pt x="82" y="68"/>
                  </a:cubicBezTo>
                  <a:cubicBezTo>
                    <a:pt x="76" y="66"/>
                    <a:pt x="71" y="64"/>
                    <a:pt x="65" y="63"/>
                  </a:cubicBezTo>
                  <a:cubicBezTo>
                    <a:pt x="66" y="64"/>
                    <a:pt x="67" y="66"/>
                    <a:pt x="68" y="67"/>
                  </a:cubicBezTo>
                  <a:close/>
                  <a:moveTo>
                    <a:pt x="15" y="27"/>
                  </a:moveTo>
                  <a:cubicBezTo>
                    <a:pt x="36" y="19"/>
                    <a:pt x="60" y="19"/>
                    <a:pt x="82" y="27"/>
                  </a:cubicBezTo>
                  <a:cubicBezTo>
                    <a:pt x="82" y="39"/>
                    <a:pt x="82" y="51"/>
                    <a:pt x="82" y="63"/>
                  </a:cubicBezTo>
                  <a:cubicBezTo>
                    <a:pt x="76" y="55"/>
                    <a:pt x="70" y="47"/>
                    <a:pt x="64" y="40"/>
                  </a:cubicBezTo>
                  <a:cubicBezTo>
                    <a:pt x="60" y="43"/>
                    <a:pt x="55" y="47"/>
                    <a:pt x="51" y="51"/>
                  </a:cubicBezTo>
                  <a:cubicBezTo>
                    <a:pt x="46" y="45"/>
                    <a:pt x="41" y="41"/>
                    <a:pt x="36" y="36"/>
                  </a:cubicBezTo>
                  <a:cubicBezTo>
                    <a:pt x="29" y="44"/>
                    <a:pt x="22" y="53"/>
                    <a:pt x="15" y="63"/>
                  </a:cubicBezTo>
                  <a:cubicBezTo>
                    <a:pt x="15" y="51"/>
                    <a:pt x="15" y="39"/>
                    <a:pt x="15" y="27"/>
                  </a:cubicBezTo>
                  <a:close/>
                  <a:moveTo>
                    <a:pt x="65" y="32"/>
                  </a:moveTo>
                  <a:cubicBezTo>
                    <a:pt x="65" y="35"/>
                    <a:pt x="68" y="39"/>
                    <a:pt x="72" y="40"/>
                  </a:cubicBezTo>
                  <a:cubicBezTo>
                    <a:pt x="75" y="41"/>
                    <a:pt x="78" y="39"/>
                    <a:pt x="78" y="35"/>
                  </a:cubicBezTo>
                  <a:cubicBezTo>
                    <a:pt x="78" y="31"/>
                    <a:pt x="75" y="27"/>
                    <a:pt x="72" y="26"/>
                  </a:cubicBezTo>
                  <a:cubicBezTo>
                    <a:pt x="68" y="25"/>
                    <a:pt x="65" y="28"/>
                    <a:pt x="65" y="32"/>
                  </a:cubicBezTo>
                  <a:close/>
                  <a:moveTo>
                    <a:pt x="106" y="95"/>
                  </a:moveTo>
                  <a:cubicBezTo>
                    <a:pt x="106" y="99"/>
                    <a:pt x="106" y="99"/>
                    <a:pt x="106" y="99"/>
                  </a:cubicBezTo>
                  <a:cubicBezTo>
                    <a:pt x="118" y="96"/>
                    <a:pt x="131" y="95"/>
                    <a:pt x="144" y="95"/>
                  </a:cubicBezTo>
                  <a:cubicBezTo>
                    <a:pt x="144" y="91"/>
                    <a:pt x="144" y="91"/>
                    <a:pt x="144" y="91"/>
                  </a:cubicBezTo>
                  <a:cubicBezTo>
                    <a:pt x="131" y="90"/>
                    <a:pt x="118" y="92"/>
                    <a:pt x="106" y="95"/>
                  </a:cubicBezTo>
                  <a:close/>
                  <a:moveTo>
                    <a:pt x="106" y="68"/>
                  </a:moveTo>
                  <a:cubicBezTo>
                    <a:pt x="106" y="72"/>
                    <a:pt x="106" y="72"/>
                    <a:pt x="106" y="72"/>
                  </a:cubicBezTo>
                  <a:cubicBezTo>
                    <a:pt x="126" y="66"/>
                    <a:pt x="150" y="66"/>
                    <a:pt x="170" y="72"/>
                  </a:cubicBezTo>
                  <a:cubicBezTo>
                    <a:pt x="170" y="68"/>
                    <a:pt x="170" y="68"/>
                    <a:pt x="170" y="68"/>
                  </a:cubicBezTo>
                  <a:cubicBezTo>
                    <a:pt x="149" y="62"/>
                    <a:pt x="127" y="62"/>
                    <a:pt x="106" y="68"/>
                  </a:cubicBezTo>
                  <a:close/>
                  <a:moveTo>
                    <a:pt x="126" y="24"/>
                  </a:moveTo>
                  <a:cubicBezTo>
                    <a:pt x="126" y="28"/>
                    <a:pt x="126" y="28"/>
                    <a:pt x="126" y="28"/>
                  </a:cubicBezTo>
                  <a:cubicBezTo>
                    <a:pt x="140" y="26"/>
                    <a:pt x="156" y="27"/>
                    <a:pt x="170" y="31"/>
                  </a:cubicBezTo>
                  <a:cubicBezTo>
                    <a:pt x="170" y="27"/>
                    <a:pt x="170" y="27"/>
                    <a:pt x="170" y="27"/>
                  </a:cubicBezTo>
                  <a:cubicBezTo>
                    <a:pt x="156" y="23"/>
                    <a:pt x="140" y="22"/>
                    <a:pt x="126" y="24"/>
                  </a:cubicBezTo>
                  <a:close/>
                  <a:moveTo>
                    <a:pt x="106" y="41"/>
                  </a:moveTo>
                  <a:cubicBezTo>
                    <a:pt x="106" y="45"/>
                    <a:pt x="106" y="45"/>
                    <a:pt x="106" y="45"/>
                  </a:cubicBezTo>
                  <a:cubicBezTo>
                    <a:pt x="126" y="39"/>
                    <a:pt x="150" y="39"/>
                    <a:pt x="170" y="45"/>
                  </a:cubicBezTo>
                  <a:cubicBezTo>
                    <a:pt x="170" y="40"/>
                    <a:pt x="170" y="40"/>
                    <a:pt x="170" y="40"/>
                  </a:cubicBezTo>
                  <a:cubicBezTo>
                    <a:pt x="149" y="35"/>
                    <a:pt x="127" y="35"/>
                    <a:pt x="106" y="41"/>
                  </a:cubicBezTo>
                  <a:close/>
                  <a:moveTo>
                    <a:pt x="106" y="81"/>
                  </a:moveTo>
                  <a:cubicBezTo>
                    <a:pt x="106" y="86"/>
                    <a:pt x="106" y="86"/>
                    <a:pt x="106" y="86"/>
                  </a:cubicBezTo>
                  <a:cubicBezTo>
                    <a:pt x="126" y="80"/>
                    <a:pt x="150" y="80"/>
                    <a:pt x="170" y="86"/>
                  </a:cubicBezTo>
                  <a:cubicBezTo>
                    <a:pt x="170" y="81"/>
                    <a:pt x="170" y="81"/>
                    <a:pt x="170" y="81"/>
                  </a:cubicBezTo>
                  <a:cubicBezTo>
                    <a:pt x="149" y="76"/>
                    <a:pt x="127" y="76"/>
                    <a:pt x="106" y="81"/>
                  </a:cubicBezTo>
                  <a:close/>
                  <a:moveTo>
                    <a:pt x="106" y="54"/>
                  </a:moveTo>
                  <a:cubicBezTo>
                    <a:pt x="106" y="59"/>
                    <a:pt x="106" y="59"/>
                    <a:pt x="106" y="59"/>
                  </a:cubicBezTo>
                  <a:cubicBezTo>
                    <a:pt x="126" y="53"/>
                    <a:pt x="150" y="53"/>
                    <a:pt x="170" y="59"/>
                  </a:cubicBezTo>
                  <a:cubicBezTo>
                    <a:pt x="170" y="54"/>
                    <a:pt x="170" y="54"/>
                    <a:pt x="170" y="54"/>
                  </a:cubicBezTo>
                  <a:cubicBezTo>
                    <a:pt x="149" y="48"/>
                    <a:pt x="127" y="49"/>
                    <a:pt x="106" y="54"/>
                  </a:cubicBezTo>
                  <a:close/>
                  <a:moveTo>
                    <a:pt x="186" y="9"/>
                  </a:moveTo>
                  <a:cubicBezTo>
                    <a:pt x="186" y="126"/>
                    <a:pt x="186" y="126"/>
                    <a:pt x="186" y="126"/>
                  </a:cubicBezTo>
                  <a:cubicBezTo>
                    <a:pt x="186" y="134"/>
                    <a:pt x="186" y="134"/>
                    <a:pt x="186" y="134"/>
                  </a:cubicBezTo>
                  <a:cubicBezTo>
                    <a:pt x="184" y="136"/>
                    <a:pt x="182" y="136"/>
                    <a:pt x="180" y="135"/>
                  </a:cubicBezTo>
                  <a:cubicBezTo>
                    <a:pt x="168" y="131"/>
                    <a:pt x="155" y="128"/>
                    <a:pt x="142" y="128"/>
                  </a:cubicBezTo>
                  <a:cubicBezTo>
                    <a:pt x="126" y="128"/>
                    <a:pt x="110" y="132"/>
                    <a:pt x="96" y="139"/>
                  </a:cubicBezTo>
                  <a:cubicBezTo>
                    <a:pt x="95" y="140"/>
                    <a:pt x="94" y="140"/>
                    <a:pt x="93" y="140"/>
                  </a:cubicBezTo>
                  <a:cubicBezTo>
                    <a:pt x="92" y="140"/>
                    <a:pt x="91" y="140"/>
                    <a:pt x="91" y="139"/>
                  </a:cubicBezTo>
                  <a:cubicBezTo>
                    <a:pt x="76" y="132"/>
                    <a:pt x="60" y="128"/>
                    <a:pt x="44" y="128"/>
                  </a:cubicBezTo>
                  <a:cubicBezTo>
                    <a:pt x="31" y="128"/>
                    <a:pt x="18" y="131"/>
                    <a:pt x="6" y="135"/>
                  </a:cubicBezTo>
                  <a:cubicBezTo>
                    <a:pt x="4" y="136"/>
                    <a:pt x="2" y="136"/>
                    <a:pt x="0" y="134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16" y="3"/>
                    <a:pt x="30" y="0"/>
                    <a:pt x="44" y="0"/>
                  </a:cubicBezTo>
                  <a:cubicBezTo>
                    <a:pt x="61" y="0"/>
                    <a:pt x="78" y="4"/>
                    <a:pt x="93" y="11"/>
                  </a:cubicBezTo>
                  <a:cubicBezTo>
                    <a:pt x="108" y="4"/>
                    <a:pt x="125" y="0"/>
                    <a:pt x="142" y="0"/>
                  </a:cubicBezTo>
                  <a:cubicBezTo>
                    <a:pt x="157" y="0"/>
                    <a:pt x="170" y="3"/>
                    <a:pt x="183" y="8"/>
                  </a:cubicBezTo>
                  <a:lnTo>
                    <a:pt x="186" y="9"/>
                  </a:lnTo>
                  <a:close/>
                  <a:moveTo>
                    <a:pt x="89" y="18"/>
                  </a:moveTo>
                  <a:cubicBezTo>
                    <a:pt x="75" y="11"/>
                    <a:pt x="60" y="8"/>
                    <a:pt x="44" y="8"/>
                  </a:cubicBezTo>
                  <a:cubicBezTo>
                    <a:pt x="31" y="8"/>
                    <a:pt x="19" y="10"/>
                    <a:pt x="8" y="14"/>
                  </a:cubicBezTo>
                  <a:cubicBezTo>
                    <a:pt x="8" y="118"/>
                    <a:pt x="8" y="118"/>
                    <a:pt x="8" y="118"/>
                  </a:cubicBezTo>
                  <a:cubicBezTo>
                    <a:pt x="19" y="114"/>
                    <a:pt x="31" y="112"/>
                    <a:pt x="44" y="112"/>
                  </a:cubicBezTo>
                  <a:cubicBezTo>
                    <a:pt x="60" y="112"/>
                    <a:pt x="75" y="115"/>
                    <a:pt x="89" y="121"/>
                  </a:cubicBezTo>
                  <a:lnTo>
                    <a:pt x="89" y="18"/>
                  </a:lnTo>
                  <a:close/>
                  <a:moveTo>
                    <a:pt x="178" y="14"/>
                  </a:moveTo>
                  <a:cubicBezTo>
                    <a:pt x="167" y="10"/>
                    <a:pt x="155" y="8"/>
                    <a:pt x="142" y="8"/>
                  </a:cubicBezTo>
                  <a:cubicBezTo>
                    <a:pt x="126" y="8"/>
                    <a:pt x="111" y="11"/>
                    <a:pt x="97" y="18"/>
                  </a:cubicBezTo>
                  <a:cubicBezTo>
                    <a:pt x="97" y="121"/>
                    <a:pt x="97" y="121"/>
                    <a:pt x="97" y="121"/>
                  </a:cubicBezTo>
                  <a:cubicBezTo>
                    <a:pt x="111" y="115"/>
                    <a:pt x="127" y="112"/>
                    <a:pt x="142" y="112"/>
                  </a:cubicBezTo>
                  <a:cubicBezTo>
                    <a:pt x="155" y="112"/>
                    <a:pt x="167" y="114"/>
                    <a:pt x="178" y="118"/>
                  </a:cubicBezTo>
                  <a:lnTo>
                    <a:pt x="178" y="1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文本框 17"/>
            <p:cNvSpPr txBox="1"/>
            <p:nvPr/>
          </p:nvSpPr>
          <p:spPr>
            <a:xfrm>
              <a:off x="7010471" y="3665577"/>
              <a:ext cx="1763039" cy="614591"/>
            </a:xfrm>
            <a:prstGeom prst="rect">
              <a:avLst/>
            </a:prstGeom>
            <a:noFill/>
          </p:spPr>
          <p:txBody>
            <a:bodyPr wrap="square">
              <a:normAutofit fontScale="92500" lnSpcReduction="1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/>
                <a:t>此部分内容作为文字排版占位显示</a:t>
              </a:r>
              <a:br>
                <a:rPr lang="zh-CN" altLang="en-US" sz="1100"/>
              </a:br>
              <a:r>
                <a:rPr lang="zh-CN" altLang="en-US" sz="1100"/>
                <a:t>（建议使用主题字体）</a:t>
              </a:r>
            </a:p>
          </p:txBody>
        </p:sp>
        <p:sp>
          <p:nvSpPr>
            <p:cNvPr id="21" name="文本框 18"/>
            <p:cNvSpPr txBox="1"/>
            <p:nvPr/>
          </p:nvSpPr>
          <p:spPr>
            <a:xfrm>
              <a:off x="7010471" y="3421405"/>
              <a:ext cx="1763039" cy="207749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92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b="1">
                  <a:solidFill>
                    <a:srgbClr val="ACC5C4"/>
                  </a:solidFill>
                </a:rPr>
                <a:t>标题文本预设</a:t>
              </a:r>
            </a:p>
          </p:txBody>
        </p:sp>
        <p:cxnSp>
          <p:nvCxnSpPr>
            <p:cNvPr id="26" name="直接箭头连接符 25"/>
            <p:cNvCxnSpPr/>
            <p:nvPr/>
          </p:nvCxnSpPr>
          <p:spPr>
            <a:xfrm>
              <a:off x="6143912" y="3702013"/>
              <a:ext cx="761411" cy="0"/>
            </a:xfrm>
            <a:prstGeom prst="straightConnector1">
              <a:avLst/>
            </a:prstGeom>
            <a:ln w="15875">
              <a:solidFill>
                <a:schemeClr val="accent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303425"/>
            <a:ext cx="9164459" cy="410445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1609332"/>
            <a:ext cx="9164459" cy="3631859"/>
          </a:xfrm>
          <a:prstGeom prst="rect">
            <a:avLst/>
          </a:prstGeom>
        </p:spPr>
      </p:pic>
      <p:sp>
        <p:nvSpPr>
          <p:cNvPr id="7" name="TextBox 71"/>
          <p:cNvSpPr txBox="1"/>
          <p:nvPr/>
        </p:nvSpPr>
        <p:spPr>
          <a:xfrm>
            <a:off x="3243453" y="2499990"/>
            <a:ext cx="27687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标题文本预设 </a:t>
            </a:r>
          </a:p>
        </p:txBody>
      </p:sp>
      <p:sp>
        <p:nvSpPr>
          <p:cNvPr id="8" name="矩形 7"/>
          <p:cNvSpPr/>
          <p:nvPr/>
        </p:nvSpPr>
        <p:spPr>
          <a:xfrm>
            <a:off x="4139952" y="1376606"/>
            <a:ext cx="126170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8800" b="1" spc="300" dirty="0">
                <a:latin typeface="Freestyle Script" panose="030804020302050B0404" pitchFamily="66" charset="0"/>
                <a:ea typeface="微软雅黑" panose="020B0503020204020204" pitchFamily="34" charset="-122"/>
                <a:cs typeface="Adobe Arabic" panose="02040503050201020203" pitchFamily="18" charset="-78"/>
                <a:sym typeface="微软雅黑" panose="020B0503020204020204" pitchFamily="34" charset="-122"/>
              </a:rPr>
              <a:t>02</a:t>
            </a:r>
            <a:endParaRPr lang="zh-CN" altLang="en-US" sz="8800" b="1" spc="300" dirty="0">
              <a:latin typeface="Freestyle Script" panose="030804020302050B0404" pitchFamily="66" charset="0"/>
              <a:ea typeface="微软雅黑" panose="020B0503020204020204" pitchFamily="34" charset="-122"/>
              <a:cs typeface="Adobe Arabic" panose="02040503050201020203" pitchFamily="18" charset="-78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第一PPT模板网-WWW.1PPT.COM"/>
</p:tagLst>
</file>

<file path=ppt/theme/theme1.xml><?xml version="1.0" encoding="utf-8"?>
<a:theme xmlns:a="http://schemas.openxmlformats.org/drawingml/2006/main" name="www.33ppt.com">
  <a:themeElements>
    <a:clrScheme name="自定义 237">
      <a:dk1>
        <a:srgbClr val="000000"/>
      </a:dk1>
      <a:lt1>
        <a:srgbClr val="FFFFFF"/>
      </a:lt1>
      <a:dk2>
        <a:srgbClr val="7BAAA5"/>
      </a:dk2>
      <a:lt2>
        <a:srgbClr val="F0F0F0"/>
      </a:lt2>
      <a:accent1>
        <a:srgbClr val="5DB0CF"/>
      </a:accent1>
      <a:accent2>
        <a:srgbClr val="8BCDE3"/>
      </a:accent2>
      <a:accent3>
        <a:srgbClr val="5DB0CF"/>
      </a:accent3>
      <a:accent4>
        <a:srgbClr val="8BCDE3"/>
      </a:accent4>
      <a:accent5>
        <a:srgbClr val="5DB0CF"/>
      </a:accent5>
      <a:accent6>
        <a:srgbClr val="8BCDE3"/>
      </a:accent6>
      <a:hlink>
        <a:srgbClr val="BBCECD"/>
      </a:hlink>
      <a:folHlink>
        <a:srgbClr val="F2A5B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BAAA5"/>
    </a:dk2>
    <a:lt2>
      <a:srgbClr val="F0F0F0"/>
    </a:lt2>
    <a:accent1>
      <a:srgbClr val="5DB0CF"/>
    </a:accent1>
    <a:accent2>
      <a:srgbClr val="8BCDE3"/>
    </a:accent2>
    <a:accent3>
      <a:srgbClr val="5DB0CF"/>
    </a:accent3>
    <a:accent4>
      <a:srgbClr val="8BCDE3"/>
    </a:accent4>
    <a:accent5>
      <a:srgbClr val="5DB0CF"/>
    </a:accent5>
    <a:accent6>
      <a:srgbClr val="8BCDE3"/>
    </a:accent6>
    <a:hlink>
      <a:srgbClr val="BBCECD"/>
    </a:hlink>
    <a:folHlink>
      <a:srgbClr val="F2A5BB"/>
    </a:folHlink>
  </a:clrScheme>
</a:themeOverride>
</file>

<file path=ppt/theme/themeOverride10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BAAA5"/>
    </a:dk2>
    <a:lt2>
      <a:srgbClr val="F0F0F0"/>
    </a:lt2>
    <a:accent1>
      <a:srgbClr val="5DB0CF"/>
    </a:accent1>
    <a:accent2>
      <a:srgbClr val="8BCDE3"/>
    </a:accent2>
    <a:accent3>
      <a:srgbClr val="5DB0CF"/>
    </a:accent3>
    <a:accent4>
      <a:srgbClr val="8BCDE3"/>
    </a:accent4>
    <a:accent5>
      <a:srgbClr val="5DB0CF"/>
    </a:accent5>
    <a:accent6>
      <a:srgbClr val="8BCDE3"/>
    </a:accent6>
    <a:hlink>
      <a:srgbClr val="BBCECD"/>
    </a:hlink>
    <a:folHlink>
      <a:srgbClr val="F2A5BB"/>
    </a:folHlink>
  </a:clrScheme>
</a:themeOverride>
</file>

<file path=ppt/theme/themeOverride11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BAAA5"/>
    </a:dk2>
    <a:lt2>
      <a:srgbClr val="F0F0F0"/>
    </a:lt2>
    <a:accent1>
      <a:srgbClr val="5DB0CF"/>
    </a:accent1>
    <a:accent2>
      <a:srgbClr val="8BCDE3"/>
    </a:accent2>
    <a:accent3>
      <a:srgbClr val="5DB0CF"/>
    </a:accent3>
    <a:accent4>
      <a:srgbClr val="8BCDE3"/>
    </a:accent4>
    <a:accent5>
      <a:srgbClr val="5DB0CF"/>
    </a:accent5>
    <a:accent6>
      <a:srgbClr val="8BCDE3"/>
    </a:accent6>
    <a:hlink>
      <a:srgbClr val="BBCECD"/>
    </a:hlink>
    <a:folHlink>
      <a:srgbClr val="F2A5BB"/>
    </a:folHlink>
  </a:clrScheme>
</a:themeOverride>
</file>

<file path=ppt/theme/themeOverride12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BAAA5"/>
    </a:dk2>
    <a:lt2>
      <a:srgbClr val="F0F0F0"/>
    </a:lt2>
    <a:accent1>
      <a:srgbClr val="5DB0CF"/>
    </a:accent1>
    <a:accent2>
      <a:srgbClr val="8BCDE3"/>
    </a:accent2>
    <a:accent3>
      <a:srgbClr val="5DB0CF"/>
    </a:accent3>
    <a:accent4>
      <a:srgbClr val="8BCDE3"/>
    </a:accent4>
    <a:accent5>
      <a:srgbClr val="5DB0CF"/>
    </a:accent5>
    <a:accent6>
      <a:srgbClr val="8BCDE3"/>
    </a:accent6>
    <a:hlink>
      <a:srgbClr val="BBCECD"/>
    </a:hlink>
    <a:folHlink>
      <a:srgbClr val="F2A5BB"/>
    </a:folHlink>
  </a:clrScheme>
</a:themeOverride>
</file>

<file path=ppt/theme/themeOverride13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BAAA5"/>
    </a:dk2>
    <a:lt2>
      <a:srgbClr val="F0F0F0"/>
    </a:lt2>
    <a:accent1>
      <a:srgbClr val="5DB0CF"/>
    </a:accent1>
    <a:accent2>
      <a:srgbClr val="8BCDE3"/>
    </a:accent2>
    <a:accent3>
      <a:srgbClr val="5DB0CF"/>
    </a:accent3>
    <a:accent4>
      <a:srgbClr val="8BCDE3"/>
    </a:accent4>
    <a:accent5>
      <a:srgbClr val="5DB0CF"/>
    </a:accent5>
    <a:accent6>
      <a:srgbClr val="8BCDE3"/>
    </a:accent6>
    <a:hlink>
      <a:srgbClr val="BBCECD"/>
    </a:hlink>
    <a:folHlink>
      <a:srgbClr val="F2A5BB"/>
    </a:folHlink>
  </a:clrScheme>
</a:themeOverride>
</file>

<file path=ppt/theme/themeOverride14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BAAA5"/>
    </a:dk2>
    <a:lt2>
      <a:srgbClr val="F0F0F0"/>
    </a:lt2>
    <a:accent1>
      <a:srgbClr val="5DB0CF"/>
    </a:accent1>
    <a:accent2>
      <a:srgbClr val="8BCDE3"/>
    </a:accent2>
    <a:accent3>
      <a:srgbClr val="5DB0CF"/>
    </a:accent3>
    <a:accent4>
      <a:srgbClr val="8BCDE3"/>
    </a:accent4>
    <a:accent5>
      <a:srgbClr val="5DB0CF"/>
    </a:accent5>
    <a:accent6>
      <a:srgbClr val="8BCDE3"/>
    </a:accent6>
    <a:hlink>
      <a:srgbClr val="BBCECD"/>
    </a:hlink>
    <a:folHlink>
      <a:srgbClr val="F2A5BB"/>
    </a:folHlink>
  </a:clrScheme>
</a:themeOverride>
</file>

<file path=ppt/theme/themeOverride15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BAAA5"/>
    </a:dk2>
    <a:lt2>
      <a:srgbClr val="F0F0F0"/>
    </a:lt2>
    <a:accent1>
      <a:srgbClr val="5DB0CF"/>
    </a:accent1>
    <a:accent2>
      <a:srgbClr val="8BCDE3"/>
    </a:accent2>
    <a:accent3>
      <a:srgbClr val="5DB0CF"/>
    </a:accent3>
    <a:accent4>
      <a:srgbClr val="8BCDE3"/>
    </a:accent4>
    <a:accent5>
      <a:srgbClr val="5DB0CF"/>
    </a:accent5>
    <a:accent6>
      <a:srgbClr val="8BCDE3"/>
    </a:accent6>
    <a:hlink>
      <a:srgbClr val="BBCECD"/>
    </a:hlink>
    <a:folHlink>
      <a:srgbClr val="F2A5BB"/>
    </a:folHlink>
  </a:clrScheme>
</a:themeOverride>
</file>

<file path=ppt/theme/themeOverride16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BAAA5"/>
    </a:dk2>
    <a:lt2>
      <a:srgbClr val="F0F0F0"/>
    </a:lt2>
    <a:accent1>
      <a:srgbClr val="5DB0CF"/>
    </a:accent1>
    <a:accent2>
      <a:srgbClr val="8BCDE3"/>
    </a:accent2>
    <a:accent3>
      <a:srgbClr val="5DB0CF"/>
    </a:accent3>
    <a:accent4>
      <a:srgbClr val="8BCDE3"/>
    </a:accent4>
    <a:accent5>
      <a:srgbClr val="5DB0CF"/>
    </a:accent5>
    <a:accent6>
      <a:srgbClr val="8BCDE3"/>
    </a:accent6>
    <a:hlink>
      <a:srgbClr val="BBCECD"/>
    </a:hlink>
    <a:folHlink>
      <a:srgbClr val="F2A5BB"/>
    </a:folHlink>
  </a:clrScheme>
</a:themeOverride>
</file>

<file path=ppt/theme/themeOverride17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BAAA5"/>
    </a:dk2>
    <a:lt2>
      <a:srgbClr val="F0F0F0"/>
    </a:lt2>
    <a:accent1>
      <a:srgbClr val="5DB0CF"/>
    </a:accent1>
    <a:accent2>
      <a:srgbClr val="8BCDE3"/>
    </a:accent2>
    <a:accent3>
      <a:srgbClr val="5DB0CF"/>
    </a:accent3>
    <a:accent4>
      <a:srgbClr val="8BCDE3"/>
    </a:accent4>
    <a:accent5>
      <a:srgbClr val="5DB0CF"/>
    </a:accent5>
    <a:accent6>
      <a:srgbClr val="8BCDE3"/>
    </a:accent6>
    <a:hlink>
      <a:srgbClr val="BBCECD"/>
    </a:hlink>
    <a:folHlink>
      <a:srgbClr val="F2A5BB"/>
    </a:folHlink>
  </a:clrScheme>
</a:themeOverride>
</file>

<file path=ppt/theme/themeOverride2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BAAA5"/>
    </a:dk2>
    <a:lt2>
      <a:srgbClr val="F0F0F0"/>
    </a:lt2>
    <a:accent1>
      <a:srgbClr val="5DB0CF"/>
    </a:accent1>
    <a:accent2>
      <a:srgbClr val="8BCDE3"/>
    </a:accent2>
    <a:accent3>
      <a:srgbClr val="5DB0CF"/>
    </a:accent3>
    <a:accent4>
      <a:srgbClr val="8BCDE3"/>
    </a:accent4>
    <a:accent5>
      <a:srgbClr val="5DB0CF"/>
    </a:accent5>
    <a:accent6>
      <a:srgbClr val="8BCDE3"/>
    </a:accent6>
    <a:hlink>
      <a:srgbClr val="BBCECD"/>
    </a:hlink>
    <a:folHlink>
      <a:srgbClr val="F2A5BB"/>
    </a:folHlink>
  </a:clrScheme>
</a:themeOverride>
</file>

<file path=ppt/theme/themeOverride3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BAAA5"/>
    </a:dk2>
    <a:lt2>
      <a:srgbClr val="F0F0F0"/>
    </a:lt2>
    <a:accent1>
      <a:srgbClr val="5DB0CF"/>
    </a:accent1>
    <a:accent2>
      <a:srgbClr val="8BCDE3"/>
    </a:accent2>
    <a:accent3>
      <a:srgbClr val="5DB0CF"/>
    </a:accent3>
    <a:accent4>
      <a:srgbClr val="8BCDE3"/>
    </a:accent4>
    <a:accent5>
      <a:srgbClr val="5DB0CF"/>
    </a:accent5>
    <a:accent6>
      <a:srgbClr val="8BCDE3"/>
    </a:accent6>
    <a:hlink>
      <a:srgbClr val="BBCECD"/>
    </a:hlink>
    <a:folHlink>
      <a:srgbClr val="F2A5BB"/>
    </a:folHlink>
  </a:clrScheme>
</a:themeOverride>
</file>

<file path=ppt/theme/themeOverride4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BAAA5"/>
    </a:dk2>
    <a:lt2>
      <a:srgbClr val="F0F0F0"/>
    </a:lt2>
    <a:accent1>
      <a:srgbClr val="5DB0CF"/>
    </a:accent1>
    <a:accent2>
      <a:srgbClr val="8BCDE3"/>
    </a:accent2>
    <a:accent3>
      <a:srgbClr val="5DB0CF"/>
    </a:accent3>
    <a:accent4>
      <a:srgbClr val="8BCDE3"/>
    </a:accent4>
    <a:accent5>
      <a:srgbClr val="5DB0CF"/>
    </a:accent5>
    <a:accent6>
      <a:srgbClr val="8BCDE3"/>
    </a:accent6>
    <a:hlink>
      <a:srgbClr val="BBCECD"/>
    </a:hlink>
    <a:folHlink>
      <a:srgbClr val="F2A5BB"/>
    </a:folHlink>
  </a:clrScheme>
</a:themeOverride>
</file>

<file path=ppt/theme/themeOverride5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BAAA5"/>
    </a:dk2>
    <a:lt2>
      <a:srgbClr val="F0F0F0"/>
    </a:lt2>
    <a:accent1>
      <a:srgbClr val="5DB0CF"/>
    </a:accent1>
    <a:accent2>
      <a:srgbClr val="8BCDE3"/>
    </a:accent2>
    <a:accent3>
      <a:srgbClr val="5DB0CF"/>
    </a:accent3>
    <a:accent4>
      <a:srgbClr val="8BCDE3"/>
    </a:accent4>
    <a:accent5>
      <a:srgbClr val="5DB0CF"/>
    </a:accent5>
    <a:accent6>
      <a:srgbClr val="8BCDE3"/>
    </a:accent6>
    <a:hlink>
      <a:srgbClr val="BBCECD"/>
    </a:hlink>
    <a:folHlink>
      <a:srgbClr val="F2A5BB"/>
    </a:folHlink>
  </a:clrScheme>
</a:themeOverride>
</file>

<file path=ppt/theme/themeOverride6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BAAA5"/>
    </a:dk2>
    <a:lt2>
      <a:srgbClr val="F0F0F0"/>
    </a:lt2>
    <a:accent1>
      <a:srgbClr val="5DB0CF"/>
    </a:accent1>
    <a:accent2>
      <a:srgbClr val="8BCDE3"/>
    </a:accent2>
    <a:accent3>
      <a:srgbClr val="5DB0CF"/>
    </a:accent3>
    <a:accent4>
      <a:srgbClr val="8BCDE3"/>
    </a:accent4>
    <a:accent5>
      <a:srgbClr val="5DB0CF"/>
    </a:accent5>
    <a:accent6>
      <a:srgbClr val="8BCDE3"/>
    </a:accent6>
    <a:hlink>
      <a:srgbClr val="BBCECD"/>
    </a:hlink>
    <a:folHlink>
      <a:srgbClr val="F2A5BB"/>
    </a:folHlink>
  </a:clrScheme>
</a:themeOverride>
</file>

<file path=ppt/theme/themeOverride7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BAAA5"/>
    </a:dk2>
    <a:lt2>
      <a:srgbClr val="F0F0F0"/>
    </a:lt2>
    <a:accent1>
      <a:srgbClr val="5DB0CF"/>
    </a:accent1>
    <a:accent2>
      <a:srgbClr val="8BCDE3"/>
    </a:accent2>
    <a:accent3>
      <a:srgbClr val="5DB0CF"/>
    </a:accent3>
    <a:accent4>
      <a:srgbClr val="8BCDE3"/>
    </a:accent4>
    <a:accent5>
      <a:srgbClr val="5DB0CF"/>
    </a:accent5>
    <a:accent6>
      <a:srgbClr val="8BCDE3"/>
    </a:accent6>
    <a:hlink>
      <a:srgbClr val="BBCECD"/>
    </a:hlink>
    <a:folHlink>
      <a:srgbClr val="F2A5BB"/>
    </a:folHlink>
  </a:clrScheme>
</a:themeOverride>
</file>

<file path=ppt/theme/themeOverride8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BAAA5"/>
    </a:dk2>
    <a:lt2>
      <a:srgbClr val="F0F0F0"/>
    </a:lt2>
    <a:accent1>
      <a:srgbClr val="5DB0CF"/>
    </a:accent1>
    <a:accent2>
      <a:srgbClr val="8BCDE3"/>
    </a:accent2>
    <a:accent3>
      <a:srgbClr val="5DB0CF"/>
    </a:accent3>
    <a:accent4>
      <a:srgbClr val="8BCDE3"/>
    </a:accent4>
    <a:accent5>
      <a:srgbClr val="5DB0CF"/>
    </a:accent5>
    <a:accent6>
      <a:srgbClr val="8BCDE3"/>
    </a:accent6>
    <a:hlink>
      <a:srgbClr val="BBCECD"/>
    </a:hlink>
    <a:folHlink>
      <a:srgbClr val="F2A5BB"/>
    </a:folHlink>
  </a:clrScheme>
</a:themeOverride>
</file>

<file path=ppt/theme/themeOverride9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BAAA5"/>
    </a:dk2>
    <a:lt2>
      <a:srgbClr val="F0F0F0"/>
    </a:lt2>
    <a:accent1>
      <a:srgbClr val="5DB0CF"/>
    </a:accent1>
    <a:accent2>
      <a:srgbClr val="8BCDE3"/>
    </a:accent2>
    <a:accent3>
      <a:srgbClr val="5DB0CF"/>
    </a:accent3>
    <a:accent4>
      <a:srgbClr val="8BCDE3"/>
    </a:accent4>
    <a:accent5>
      <a:srgbClr val="5DB0CF"/>
    </a:accent5>
    <a:accent6>
      <a:srgbClr val="8BCDE3"/>
    </a:accent6>
    <a:hlink>
      <a:srgbClr val="BBCECD"/>
    </a:hlink>
    <a:folHlink>
      <a:srgbClr val="F2A5B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1788</Words>
  <Application>Microsoft Office PowerPoint</Application>
  <PresentationFormat>全屏显示(16:9)</PresentationFormat>
  <Paragraphs>281</Paragraphs>
  <Slides>25</Slides>
  <Notes>25</Notes>
  <HiddenSlides>0</HiddenSlides>
  <MMClips>1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1" baseType="lpstr">
      <vt:lpstr>微软雅黑</vt:lpstr>
      <vt:lpstr>Arial</vt:lpstr>
      <vt:lpstr>Calibri</vt:lpstr>
      <vt:lpstr>Freestyle Script</vt:lpstr>
      <vt:lpstr>Impact</vt:lpstr>
      <vt:lpstr>www.33ppt.com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熊猫办公</dc:title>
  <dc:subject>tukuppt</dc:subject>
  <dc:creator>www.tukuppt.com</dc:creator>
  <cp:lastModifiedBy>天 下</cp:lastModifiedBy>
  <cp:revision>2</cp:revision>
  <dcterms:created xsi:type="dcterms:W3CDTF">2021-02-23T10:29:44Z</dcterms:created>
  <dcterms:modified xsi:type="dcterms:W3CDTF">2021-02-25T00:09:16Z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2052-11.1.0.9929</vt:lpwstr>
  </property>
</Properties>
</file>